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Barlow Medium"/>
      <p:regular r:id="rId15"/>
      <p:bold r:id="rId16"/>
      <p:italic r:id="rId17"/>
      <p:boldItalic r:id="rId18"/>
    </p:embeddedFont>
    <p:embeddedFont>
      <p:font typeface="Open Sans ExtraBold"/>
      <p:bold r:id="rId19"/>
      <p:boldItalic r:id="rId20"/>
    </p:embeddedFont>
    <p:embeddedFont>
      <p:font typeface="Barlow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ExtraBold-boldItalic.fntdata"/><Relationship Id="rId22" Type="http://schemas.openxmlformats.org/officeDocument/2006/relationships/font" Target="fonts/Barlow-bold.fntdata"/><Relationship Id="rId21" Type="http://schemas.openxmlformats.org/officeDocument/2006/relationships/font" Target="fonts/Barlow-regular.fntdata"/><Relationship Id="rId24" Type="http://schemas.openxmlformats.org/officeDocument/2006/relationships/font" Target="fonts/Barlow-boldItalic.fntdata"/><Relationship Id="rId23" Type="http://schemas.openxmlformats.org/officeDocument/2006/relationships/font" Target="fonts/Barlow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5" Type="http://schemas.openxmlformats.org/officeDocument/2006/relationships/font" Target="fonts/BarlowMedium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BarlowMedium-italic.fntdata"/><Relationship Id="rId16" Type="http://schemas.openxmlformats.org/officeDocument/2006/relationships/font" Target="fonts/BarlowMedium-bold.fntdata"/><Relationship Id="rId19" Type="http://schemas.openxmlformats.org/officeDocument/2006/relationships/font" Target="fonts/OpenSansExtraBold-bold.fntdata"/><Relationship Id="rId18" Type="http://schemas.openxmlformats.org/officeDocument/2006/relationships/font" Target="fonts/BarlowMedium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54876509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2" name="Google Shape;1582;g5487650978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58a12a5e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58a12a5e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1402af1d39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1402af1d39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9e1564a26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9e1564a26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ea8f00f68_0_1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ea8f00f68_0_1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97076" y="1146675"/>
            <a:ext cx="57657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97065" y="3199275"/>
            <a:ext cx="452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29759" l="11536" r="11911" t="28941"/>
          <a:stretch/>
        </p:blipFill>
        <p:spPr>
          <a:xfrm>
            <a:off x="397065" y="330025"/>
            <a:ext cx="1391939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625" y="498024"/>
            <a:ext cx="2619375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463650" y="2826925"/>
            <a:ext cx="8216700" cy="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8" name="Google Shape;58;p11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2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USTOM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705150" y="804375"/>
            <a:ext cx="7733700" cy="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2">
            <a:alphaModFix/>
          </a:blip>
          <a:srcRect b="29759" l="11536" r="11911" t="28941"/>
          <a:stretch/>
        </p:blipFill>
        <p:spPr>
          <a:xfrm>
            <a:off x="3276180" y="2095250"/>
            <a:ext cx="2285120" cy="9401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2781900" y="3039425"/>
            <a:ext cx="3580200" cy="21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7" name="Google Shape;67;p13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Slide">
  <p:cSld name="Main Slide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542925" y="383532"/>
            <a:ext cx="8058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542925" y="769951"/>
            <a:ext cx="8058000" cy="1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1" name="Google Shape;7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761900"/>
            <a:ext cx="2886075" cy="3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57925" y="4761900"/>
            <a:ext cx="2886075" cy="3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p">
  <p:cSld name="CUSTOM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5" name="Google Shape;75;p15"/>
          <p:cNvGrpSpPr/>
          <p:nvPr/>
        </p:nvGrpSpPr>
        <p:grpSpPr>
          <a:xfrm>
            <a:off x="-16647" y="61954"/>
            <a:ext cx="9152834" cy="5051919"/>
            <a:chOff x="3248729" y="2364827"/>
            <a:chExt cx="5694540" cy="3308395"/>
          </a:xfrm>
        </p:grpSpPr>
        <p:sp>
          <p:nvSpPr>
            <p:cNvPr id="76" name="Google Shape;76;p15"/>
            <p:cNvSpPr/>
            <p:nvPr/>
          </p:nvSpPr>
          <p:spPr>
            <a:xfrm>
              <a:off x="6106571" y="360994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2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110637" y="361401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123650" y="362377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4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170007" y="3583111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6171633" y="363271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6252960" y="364654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6217990" y="3631094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6071601" y="3646546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6056148" y="3571724"/>
              <a:ext cx="24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6075667" y="3609948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0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6168380" y="4246741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5831685" y="3997067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5773943" y="421827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5979700" y="4212584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5847137" y="428903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174073" y="4245114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258653" y="3663625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6287118" y="3725432"/>
              <a:ext cx="9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6274106" y="364085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5885361" y="428740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6687248" y="3770163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10" y="14"/>
                  </a:moveTo>
                  <a:lnTo>
                    <a:pt x="10" y="14"/>
                  </a:lnTo>
                  <a:lnTo>
                    <a:pt x="0" y="0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6596975" y="3910047"/>
              <a:ext cx="15452" cy="2439"/>
            </a:xfrm>
            <a:custGeom>
              <a:rect b="b" l="l" r="r" t="t"/>
              <a:pathLst>
                <a:path extrusionOk="0" h="3" w="19">
                  <a:moveTo>
                    <a:pt x="19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6539233" y="3906793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6537606" y="3919805"/>
              <a:ext cx="1626" cy="13826"/>
            </a:xfrm>
            <a:custGeom>
              <a:rect b="b" l="l" r="r" t="t"/>
              <a:pathLst>
                <a:path extrusionOk="0" h="17" w="2">
                  <a:moveTo>
                    <a:pt x="0" y="17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6277358" y="3709981"/>
              <a:ext cx="0" cy="2439"/>
            </a:xfrm>
            <a:custGeom>
              <a:rect b="b" l="l" r="r" t="t"/>
              <a:pathLst>
                <a:path extrusionOk="0" h="3" w="120000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6543299" y="3902727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4915940" y="4418342"/>
              <a:ext cx="2440" cy="7320"/>
            </a:xfrm>
            <a:custGeom>
              <a:rect b="b" l="l" r="r" t="t"/>
              <a:pathLst>
                <a:path extrusionOk="0" h="9" w="3">
                  <a:moveTo>
                    <a:pt x="0" y="9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6643332" y="373356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6870235" y="4033663"/>
              <a:ext cx="13013" cy="43917"/>
            </a:xfrm>
            <a:custGeom>
              <a:rect b="b" l="l" r="r" t="t"/>
              <a:pathLst>
                <a:path extrusionOk="0" h="54" w="16">
                  <a:moveTo>
                    <a:pt x="0" y="54"/>
                  </a:moveTo>
                  <a:lnTo>
                    <a:pt x="0" y="54"/>
                  </a:lnTo>
                  <a:lnTo>
                    <a:pt x="16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6952376" y="3933631"/>
              <a:ext cx="12200" cy="17079"/>
            </a:xfrm>
            <a:custGeom>
              <a:rect b="b" l="l" r="r" t="t"/>
              <a:pathLst>
                <a:path extrusionOk="0" h="21" w="15">
                  <a:moveTo>
                    <a:pt x="0" y="21"/>
                  </a:moveTo>
                  <a:lnTo>
                    <a:pt x="0" y="21"/>
                  </a:lnTo>
                  <a:lnTo>
                    <a:pt x="1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6670170" y="381814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6666103" y="376203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6308262" y="359449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6364379" y="3594497"/>
              <a:ext cx="9760" cy="2439"/>
            </a:xfrm>
            <a:custGeom>
              <a:rect b="b" l="l" r="r" t="t"/>
              <a:pathLst>
                <a:path extrusionOk="0" h="3" w="12">
                  <a:moveTo>
                    <a:pt x="5" y="3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6398536" y="364817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6379830" y="3725432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5931717" y="4297164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7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6231815" y="306505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298830" y="3523741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7306962" y="3525368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6687248" y="3604255"/>
              <a:ext cx="140696" cy="219584"/>
            </a:xfrm>
            <a:custGeom>
              <a:rect b="b" l="l" r="r" t="t"/>
              <a:pathLst>
                <a:path extrusionOk="0" h="114" w="73">
                  <a:moveTo>
                    <a:pt x="69" y="99"/>
                  </a:moveTo>
                  <a:cubicBezTo>
                    <a:pt x="69" y="94"/>
                    <a:pt x="69" y="94"/>
                    <a:pt x="69" y="94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53" y="114"/>
                    <a:pt x="53" y="114"/>
                    <a:pt x="53" y="114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69" y="102"/>
                    <a:pt x="69" y="102"/>
                    <a:pt x="69" y="102"/>
                  </a:cubicBezTo>
                  <a:lnTo>
                    <a:pt x="69" y="99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6287118" y="4890041"/>
              <a:ext cx="2440" cy="59370"/>
            </a:xfrm>
            <a:custGeom>
              <a:rect b="b" l="l" r="r" t="t"/>
              <a:pathLst>
                <a:path extrusionOk="0" h="73" w="3">
                  <a:moveTo>
                    <a:pt x="0" y="7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6533540" y="4660698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0"/>
                  </a:moveTo>
                  <a:lnTo>
                    <a:pt x="2" y="14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4487344" y="4166227"/>
              <a:ext cx="28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6481490" y="4901426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6474170" y="4843684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5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4862263" y="4389877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4881782" y="4453312"/>
              <a:ext cx="8946" cy="5693"/>
            </a:xfrm>
            <a:custGeom>
              <a:rect b="b" l="l" r="r" t="t"/>
              <a:pathLst>
                <a:path extrusionOk="0" h="7" w="11">
                  <a:moveTo>
                    <a:pt x="0" y="0"/>
                  </a:moveTo>
                  <a:lnTo>
                    <a:pt x="7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6375765" y="476317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6677490" y="428171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3" y="2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6666103" y="4260568"/>
              <a:ext cx="8133" cy="1627"/>
            </a:xfrm>
            <a:custGeom>
              <a:rect b="b" l="l" r="r" t="t"/>
              <a:pathLst>
                <a:path extrusionOk="0" h="2" w="10">
                  <a:moveTo>
                    <a:pt x="10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4787442" y="4343521"/>
              <a:ext cx="7320" cy="3253"/>
            </a:xfrm>
            <a:custGeom>
              <a:rect b="b" l="l" r="r" t="t"/>
              <a:pathLst>
                <a:path extrusionOk="0" h="4" w="9">
                  <a:moveTo>
                    <a:pt x="0" y="0"/>
                  </a:moveTo>
                  <a:lnTo>
                    <a:pt x="4" y="2"/>
                  </a:lnTo>
                  <a:lnTo>
                    <a:pt x="9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6571764" y="422559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6370072" y="3964536"/>
              <a:ext cx="5693" cy="163469"/>
            </a:xfrm>
            <a:custGeom>
              <a:rect b="b" l="l" r="r" t="t"/>
              <a:pathLst>
                <a:path extrusionOk="0" h="201" w="7">
                  <a:moveTo>
                    <a:pt x="7" y="163"/>
                  </a:moveTo>
                  <a:lnTo>
                    <a:pt x="0" y="0"/>
                  </a:lnTo>
                  <a:lnTo>
                    <a:pt x="7" y="201"/>
                  </a:lnTo>
                  <a:lnTo>
                    <a:pt x="7" y="16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4825667" y="4537893"/>
              <a:ext cx="0" cy="3253"/>
            </a:xfrm>
            <a:custGeom>
              <a:rect b="b" l="l" r="r" t="t"/>
              <a:pathLst>
                <a:path extrusionOk="0" h="4" w="120000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4985068" y="4325628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0"/>
                  </a:moveTo>
                  <a:lnTo>
                    <a:pt x="5" y="8"/>
                  </a:lnTo>
                  <a:lnTo>
                    <a:pt x="0" y="12"/>
                  </a:lnTo>
                  <a:lnTo>
                    <a:pt x="5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4802894" y="4349213"/>
              <a:ext cx="1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4508489" y="422397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2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4866330" y="4362226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0" y="0"/>
                  </a:moveTo>
                  <a:lnTo>
                    <a:pt x="4" y="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4889101" y="4860763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6296877" y="358880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4956603" y="439557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6477424" y="4483405"/>
              <a:ext cx="19518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24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5029797" y="4805460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6237509" y="4414276"/>
              <a:ext cx="7320" cy="13826"/>
            </a:xfrm>
            <a:custGeom>
              <a:rect b="b" l="l" r="r" t="t"/>
              <a:pathLst>
                <a:path extrusionOk="0" h="17" w="9">
                  <a:moveTo>
                    <a:pt x="0" y="17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6185459" y="4432168"/>
              <a:ext cx="21146" cy="0"/>
            </a:xfrm>
            <a:custGeom>
              <a:rect b="b" l="l" r="r" t="t"/>
              <a:pathLst>
                <a:path extrusionOk="0" h="120000" w="26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6179766" y="454765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6354620" y="3384672"/>
              <a:ext cx="7320" cy="2439"/>
            </a:xfrm>
            <a:custGeom>
              <a:rect b="b" l="l" r="r" t="t"/>
              <a:pathLst>
                <a:path extrusionOk="0" h="3" w="9">
                  <a:moveTo>
                    <a:pt x="9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6275731" y="440289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6308262" y="346762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4921633" y="4433794"/>
              <a:ext cx="9760" cy="1627"/>
            </a:xfrm>
            <a:custGeom>
              <a:rect b="b" l="l" r="r" t="t"/>
              <a:pathLst>
                <a:path extrusionOk="0" h="2" w="12">
                  <a:moveTo>
                    <a:pt x="0" y="2"/>
                  </a:moveTo>
                  <a:lnTo>
                    <a:pt x="3" y="2"/>
                  </a:lnTo>
                  <a:lnTo>
                    <a:pt x="12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6370072" y="3415576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5987020" y="4280086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6453026" y="4489910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4804521" y="3361900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9"/>
                  </a:moveTo>
                  <a:lnTo>
                    <a:pt x="2" y="9"/>
                  </a:lnTo>
                  <a:lnTo>
                    <a:pt x="5" y="5"/>
                  </a:lnTo>
                  <a:lnTo>
                    <a:pt x="7" y="0"/>
                  </a:lnTo>
                  <a:lnTo>
                    <a:pt x="2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304196" y="3574977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471732" y="4602956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3564279" y="320981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3579732" y="320575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3585424" y="3213884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7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2" y="7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3587050" y="320575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3654553" y="31748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3552892" y="3213884"/>
              <a:ext cx="3253" cy="3253"/>
            </a:xfrm>
            <a:custGeom>
              <a:rect b="b" l="l" r="r" t="t"/>
              <a:pathLst>
                <a:path extrusionOk="0" h="4" w="4">
                  <a:moveTo>
                    <a:pt x="0" y="2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3591118" y="3204125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3598436" y="3213884"/>
              <a:ext cx="2440" cy="3253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3598436" y="3219577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2"/>
                  </a:move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3502470" y="323096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3448795" y="3230963"/>
              <a:ext cx="32531" cy="21146"/>
            </a:xfrm>
            <a:custGeom>
              <a:rect b="b" l="l" r="r" t="t"/>
              <a:pathLst>
                <a:path extrusionOk="0" h="26" w="40">
                  <a:moveTo>
                    <a:pt x="38" y="5"/>
                  </a:moveTo>
                  <a:lnTo>
                    <a:pt x="35" y="2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9" y="26"/>
                  </a:lnTo>
                  <a:lnTo>
                    <a:pt x="16" y="26"/>
                  </a:lnTo>
                  <a:lnTo>
                    <a:pt x="19" y="19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6" y="16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31" y="19"/>
                  </a:lnTo>
                  <a:lnTo>
                    <a:pt x="33" y="16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40" y="7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3482951" y="3232589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3487018" y="322689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3421956" y="3242349"/>
              <a:ext cx="28464" cy="19518"/>
            </a:xfrm>
            <a:custGeom>
              <a:rect b="b" l="l" r="r" t="t"/>
              <a:pathLst>
                <a:path extrusionOk="0" h="10" w="15">
                  <a:moveTo>
                    <a:pt x="14" y="2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2" y="1"/>
                    <a:pt x="1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3410571" y="3257801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2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665938" y="320168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3495151" y="3225269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3539068" y="322526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08163" y="3207378"/>
              <a:ext cx="32531" cy="17892"/>
            </a:xfrm>
            <a:custGeom>
              <a:rect b="b" l="l" r="r" t="t"/>
              <a:pathLst>
                <a:path extrusionOk="0" h="22" w="40">
                  <a:moveTo>
                    <a:pt x="40" y="12"/>
                  </a:moveTo>
                  <a:lnTo>
                    <a:pt x="36" y="8"/>
                  </a:lnTo>
                  <a:lnTo>
                    <a:pt x="38" y="3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5" y="2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21" y="15"/>
                  </a:lnTo>
                  <a:lnTo>
                    <a:pt x="26" y="17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40" y="15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3496778" y="323258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492712" y="2986168"/>
              <a:ext cx="8133" cy="12200"/>
            </a:xfrm>
            <a:custGeom>
              <a:rect b="b" l="l" r="r" t="t"/>
              <a:pathLst>
                <a:path extrusionOk="0" h="6"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3867630" y="3082948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4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888775" y="3107346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3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981488" y="3190299"/>
              <a:ext cx="21146" cy="26838"/>
            </a:xfrm>
            <a:custGeom>
              <a:rect b="b" l="l" r="r" t="t"/>
              <a:pathLst>
                <a:path extrusionOk="0" h="33" w="26">
                  <a:moveTo>
                    <a:pt x="2" y="12"/>
                  </a:moveTo>
                  <a:lnTo>
                    <a:pt x="0" y="14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1"/>
                  </a:lnTo>
                  <a:lnTo>
                    <a:pt x="9" y="26"/>
                  </a:lnTo>
                  <a:lnTo>
                    <a:pt x="7" y="21"/>
                  </a:lnTo>
                  <a:lnTo>
                    <a:pt x="9" y="17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6" y="14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3979863" y="3219577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12"/>
                  </a:moveTo>
                  <a:lnTo>
                    <a:pt x="4" y="9"/>
                  </a:lnTo>
                  <a:lnTo>
                    <a:pt x="4" y="7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870070" y="306749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3406504" y="325617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022152" y="3257801"/>
              <a:ext cx="3253" cy="7320"/>
            </a:xfrm>
            <a:custGeom>
              <a:rect b="b" l="l" r="r" t="t"/>
              <a:pathLst>
                <a:path extrusionOk="0" h="9" w="4">
                  <a:moveTo>
                    <a:pt x="2" y="9"/>
                  </a:move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3688710" y="3180540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0" y="7"/>
                  </a:moveTo>
                  <a:lnTo>
                    <a:pt x="3" y="7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861936" y="30731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022152" y="3273253"/>
              <a:ext cx="11386" cy="19518"/>
            </a:xfrm>
            <a:custGeom>
              <a:rect b="b" l="l" r="r" t="t"/>
              <a:pathLst>
                <a:path extrusionOk="0" h="24" w="14">
                  <a:moveTo>
                    <a:pt x="0" y="17"/>
                  </a:moveTo>
                  <a:lnTo>
                    <a:pt x="7" y="12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14" y="7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4" y="2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015645" y="324234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5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8" y="12"/>
                  </a:lnTo>
                  <a:lnTo>
                    <a:pt x="10" y="7"/>
                  </a:lnTo>
                  <a:lnTo>
                    <a:pt x="8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3996941" y="3190299"/>
              <a:ext cx="18705" cy="40663"/>
            </a:xfrm>
            <a:custGeom>
              <a:rect b="b" l="l" r="r" t="t"/>
              <a:pathLst>
                <a:path extrusionOk="0" h="50" w="23">
                  <a:moveTo>
                    <a:pt x="14" y="0"/>
                  </a:moveTo>
                  <a:lnTo>
                    <a:pt x="12" y="5"/>
                  </a:lnTo>
                  <a:lnTo>
                    <a:pt x="12" y="17"/>
                  </a:lnTo>
                  <a:lnTo>
                    <a:pt x="7" y="24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5" y="36"/>
                  </a:lnTo>
                  <a:lnTo>
                    <a:pt x="2" y="38"/>
                  </a:lnTo>
                  <a:lnTo>
                    <a:pt x="2" y="43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5" y="48"/>
                  </a:lnTo>
                  <a:lnTo>
                    <a:pt x="12" y="45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6" y="33"/>
                  </a:lnTo>
                  <a:lnTo>
                    <a:pt x="19" y="31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21" y="21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23" y="26"/>
                  </a:lnTo>
                  <a:lnTo>
                    <a:pt x="23" y="12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3988808" y="318460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752958" y="311954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3739134" y="3126864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19" y="10"/>
                  </a:move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4" y="12"/>
                  </a:lnTo>
                  <a:lnTo>
                    <a:pt x="21" y="1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3698470" y="318298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700909" y="3140689"/>
              <a:ext cx="47983" cy="39851"/>
            </a:xfrm>
            <a:custGeom>
              <a:rect b="b" l="l" r="r" t="t"/>
              <a:pathLst>
                <a:path extrusionOk="0" h="49" w="59">
                  <a:moveTo>
                    <a:pt x="54" y="4"/>
                  </a:moveTo>
                  <a:lnTo>
                    <a:pt x="49" y="4"/>
                  </a:lnTo>
                  <a:lnTo>
                    <a:pt x="47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37" y="7"/>
                  </a:lnTo>
                  <a:lnTo>
                    <a:pt x="35" y="9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26" y="9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14" y="9"/>
                  </a:lnTo>
                  <a:lnTo>
                    <a:pt x="7" y="14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4" y="33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4" y="45"/>
                  </a:lnTo>
                  <a:lnTo>
                    <a:pt x="2" y="47"/>
                  </a:lnTo>
                  <a:lnTo>
                    <a:pt x="7" y="49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6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9" y="35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30" y="23"/>
                  </a:lnTo>
                  <a:lnTo>
                    <a:pt x="35" y="23"/>
                  </a:lnTo>
                  <a:lnTo>
                    <a:pt x="37" y="28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2" y="21"/>
                  </a:lnTo>
                  <a:lnTo>
                    <a:pt x="37" y="19"/>
                  </a:lnTo>
                  <a:lnTo>
                    <a:pt x="40" y="19"/>
                  </a:lnTo>
                  <a:lnTo>
                    <a:pt x="42" y="16"/>
                  </a:lnTo>
                  <a:lnTo>
                    <a:pt x="45" y="19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52" y="21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2" y="11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9" y="9"/>
                  </a:lnTo>
                  <a:lnTo>
                    <a:pt x="56" y="4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3752958" y="3091893"/>
              <a:ext cx="5693" cy="2439"/>
            </a:xfrm>
            <a:custGeom>
              <a:rect b="b" l="l" r="r" t="t"/>
              <a:pathLst>
                <a:path extrusionOk="0" h="3" w="7">
                  <a:moveTo>
                    <a:pt x="0" y="0"/>
                  </a:moveTo>
                  <a:lnTo>
                    <a:pt x="2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3839165" y="3091893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3852178" y="3115478"/>
              <a:ext cx="6506" cy="1627"/>
            </a:xfrm>
            <a:custGeom>
              <a:rect b="b" l="l" r="r" t="t"/>
              <a:pathLst>
                <a:path extrusionOk="0" h="2" w="8">
                  <a:moveTo>
                    <a:pt x="0" y="2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3852178" y="3063429"/>
              <a:ext cx="4066" cy="7320"/>
            </a:xfrm>
            <a:custGeom>
              <a:rect b="b" l="l" r="r" t="t"/>
              <a:pathLst>
                <a:path extrusionOk="0" h="9" w="5">
                  <a:moveTo>
                    <a:pt x="3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848924" y="3078882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0" y="12"/>
                  </a:moveTo>
                  <a:lnTo>
                    <a:pt x="0" y="12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840792" y="3084574"/>
              <a:ext cx="21146" cy="19518"/>
            </a:xfrm>
            <a:custGeom>
              <a:rect b="b" l="l" r="r" t="t"/>
              <a:pathLst>
                <a:path extrusionOk="0" h="24" w="26">
                  <a:moveTo>
                    <a:pt x="26" y="2"/>
                  </a:moveTo>
                  <a:lnTo>
                    <a:pt x="26" y="0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7" y="9"/>
                  </a:lnTo>
                  <a:lnTo>
                    <a:pt x="12" y="12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10" y="24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22" y="9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665938" y="2917040"/>
              <a:ext cx="15452" cy="13826"/>
            </a:xfrm>
            <a:custGeom>
              <a:rect b="b" l="l" r="r" t="t"/>
              <a:pathLst>
                <a:path extrusionOk="0" h="7" w="8">
                  <a:moveTo>
                    <a:pt x="1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991247" y="3294398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2" y="12"/>
                  </a:moveTo>
                  <a:lnTo>
                    <a:pt x="4" y="14"/>
                  </a:lnTo>
                  <a:lnTo>
                    <a:pt x="7" y="9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991247" y="328463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3994501" y="326918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3988808" y="328301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996941" y="326186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7" y="4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992875" y="3290332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4018085" y="32634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4012392" y="3253735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9" y="5"/>
                  </a:move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987181" y="326349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3983115" y="3217138"/>
              <a:ext cx="11386" cy="39037"/>
            </a:xfrm>
            <a:custGeom>
              <a:rect b="b" l="l" r="r" t="t"/>
              <a:pathLst>
                <a:path extrusionOk="0" h="48" w="14">
                  <a:moveTo>
                    <a:pt x="3" y="48"/>
                  </a:moveTo>
                  <a:lnTo>
                    <a:pt x="5" y="45"/>
                  </a:lnTo>
                  <a:lnTo>
                    <a:pt x="5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10" y="29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15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5" y="26"/>
                  </a:lnTo>
                  <a:lnTo>
                    <a:pt x="7" y="29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4004259" y="3230963"/>
              <a:ext cx="13826" cy="22771"/>
            </a:xfrm>
            <a:custGeom>
              <a:rect b="b" l="l" r="r" t="t"/>
              <a:pathLst>
                <a:path extrusionOk="0" h="28" w="17">
                  <a:moveTo>
                    <a:pt x="12" y="5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0" y="24"/>
                  </a:lnTo>
                  <a:lnTo>
                    <a:pt x="7" y="21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3994501" y="3219577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3998567" y="3292772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3640727" y="309026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3633408" y="308620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7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3991247" y="3235030"/>
              <a:ext cx="15452" cy="26838"/>
            </a:xfrm>
            <a:custGeom>
              <a:rect b="b" l="l" r="r" t="t"/>
              <a:pathLst>
                <a:path extrusionOk="0" h="33" w="19">
                  <a:moveTo>
                    <a:pt x="19" y="9"/>
                  </a:moveTo>
                  <a:lnTo>
                    <a:pt x="16" y="7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4"/>
                  </a:lnTo>
                  <a:lnTo>
                    <a:pt x="4" y="9"/>
                  </a:lnTo>
                  <a:lnTo>
                    <a:pt x="7" y="11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2" y="33"/>
                  </a:lnTo>
                  <a:lnTo>
                    <a:pt x="7" y="30"/>
                  </a:lnTo>
                  <a:lnTo>
                    <a:pt x="9" y="28"/>
                  </a:lnTo>
                  <a:lnTo>
                    <a:pt x="9" y="23"/>
                  </a:lnTo>
                  <a:lnTo>
                    <a:pt x="14" y="19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3700909" y="290728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7" y="7"/>
                  </a:move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3996941" y="3256174"/>
              <a:ext cx="17080" cy="49610"/>
            </a:xfrm>
            <a:custGeom>
              <a:rect b="b" l="l" r="r" t="t"/>
              <a:pathLst>
                <a:path extrusionOk="0" h="61" w="21">
                  <a:moveTo>
                    <a:pt x="14" y="56"/>
                  </a:moveTo>
                  <a:lnTo>
                    <a:pt x="16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49"/>
                  </a:lnTo>
                  <a:lnTo>
                    <a:pt x="16" y="47"/>
                  </a:lnTo>
                  <a:lnTo>
                    <a:pt x="21" y="45"/>
                  </a:lnTo>
                  <a:lnTo>
                    <a:pt x="21" y="42"/>
                  </a:lnTo>
                  <a:lnTo>
                    <a:pt x="19" y="42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21" y="38"/>
                  </a:lnTo>
                  <a:lnTo>
                    <a:pt x="19" y="35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9" y="9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7" y="40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7" y="42"/>
                  </a:lnTo>
                  <a:lnTo>
                    <a:pt x="7" y="45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9" y="59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6" y="59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4018085" y="330009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2" y="5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4014020" y="32594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3539068" y="2628327"/>
              <a:ext cx="597755" cy="679896"/>
            </a:xfrm>
            <a:custGeom>
              <a:rect b="b" l="l" r="r" t="t"/>
              <a:pathLst>
                <a:path extrusionOk="0" h="836" w="735">
                  <a:moveTo>
                    <a:pt x="627" y="793"/>
                  </a:moveTo>
                  <a:lnTo>
                    <a:pt x="629" y="793"/>
                  </a:lnTo>
                  <a:lnTo>
                    <a:pt x="627" y="791"/>
                  </a:lnTo>
                  <a:lnTo>
                    <a:pt x="629" y="791"/>
                  </a:lnTo>
                  <a:lnTo>
                    <a:pt x="627" y="788"/>
                  </a:lnTo>
                  <a:lnTo>
                    <a:pt x="627" y="786"/>
                  </a:lnTo>
                  <a:lnTo>
                    <a:pt x="624" y="781"/>
                  </a:lnTo>
                  <a:lnTo>
                    <a:pt x="624" y="779"/>
                  </a:lnTo>
                  <a:lnTo>
                    <a:pt x="620" y="776"/>
                  </a:lnTo>
                  <a:lnTo>
                    <a:pt x="617" y="774"/>
                  </a:lnTo>
                  <a:lnTo>
                    <a:pt x="615" y="772"/>
                  </a:lnTo>
                  <a:lnTo>
                    <a:pt x="612" y="765"/>
                  </a:lnTo>
                  <a:lnTo>
                    <a:pt x="610" y="765"/>
                  </a:lnTo>
                  <a:lnTo>
                    <a:pt x="605" y="765"/>
                  </a:lnTo>
                  <a:lnTo>
                    <a:pt x="605" y="762"/>
                  </a:lnTo>
                  <a:lnTo>
                    <a:pt x="608" y="760"/>
                  </a:lnTo>
                  <a:lnTo>
                    <a:pt x="605" y="757"/>
                  </a:lnTo>
                  <a:lnTo>
                    <a:pt x="605" y="755"/>
                  </a:lnTo>
                  <a:lnTo>
                    <a:pt x="603" y="753"/>
                  </a:lnTo>
                  <a:lnTo>
                    <a:pt x="605" y="753"/>
                  </a:lnTo>
                  <a:lnTo>
                    <a:pt x="608" y="750"/>
                  </a:lnTo>
                  <a:lnTo>
                    <a:pt x="608" y="750"/>
                  </a:lnTo>
                  <a:lnTo>
                    <a:pt x="605" y="748"/>
                  </a:lnTo>
                  <a:lnTo>
                    <a:pt x="603" y="748"/>
                  </a:lnTo>
                  <a:lnTo>
                    <a:pt x="603" y="746"/>
                  </a:lnTo>
                  <a:lnTo>
                    <a:pt x="605" y="743"/>
                  </a:lnTo>
                  <a:lnTo>
                    <a:pt x="605" y="729"/>
                  </a:lnTo>
                  <a:lnTo>
                    <a:pt x="605" y="715"/>
                  </a:lnTo>
                  <a:lnTo>
                    <a:pt x="605" y="703"/>
                  </a:lnTo>
                  <a:lnTo>
                    <a:pt x="605" y="698"/>
                  </a:lnTo>
                  <a:lnTo>
                    <a:pt x="605" y="696"/>
                  </a:lnTo>
                  <a:lnTo>
                    <a:pt x="608" y="691"/>
                  </a:lnTo>
                  <a:lnTo>
                    <a:pt x="605" y="689"/>
                  </a:lnTo>
                  <a:lnTo>
                    <a:pt x="605" y="684"/>
                  </a:lnTo>
                  <a:lnTo>
                    <a:pt x="603" y="677"/>
                  </a:lnTo>
                  <a:lnTo>
                    <a:pt x="598" y="672"/>
                  </a:lnTo>
                  <a:lnTo>
                    <a:pt x="598" y="665"/>
                  </a:lnTo>
                  <a:lnTo>
                    <a:pt x="598" y="660"/>
                  </a:lnTo>
                  <a:lnTo>
                    <a:pt x="594" y="649"/>
                  </a:lnTo>
                  <a:lnTo>
                    <a:pt x="596" y="646"/>
                  </a:lnTo>
                  <a:lnTo>
                    <a:pt x="598" y="641"/>
                  </a:lnTo>
                  <a:lnTo>
                    <a:pt x="598" y="639"/>
                  </a:lnTo>
                  <a:lnTo>
                    <a:pt x="596" y="634"/>
                  </a:lnTo>
                  <a:lnTo>
                    <a:pt x="594" y="632"/>
                  </a:lnTo>
                  <a:lnTo>
                    <a:pt x="586" y="632"/>
                  </a:lnTo>
                  <a:lnTo>
                    <a:pt x="579" y="634"/>
                  </a:lnTo>
                  <a:lnTo>
                    <a:pt x="577" y="634"/>
                  </a:lnTo>
                  <a:lnTo>
                    <a:pt x="570" y="637"/>
                  </a:lnTo>
                  <a:lnTo>
                    <a:pt x="565" y="641"/>
                  </a:lnTo>
                  <a:lnTo>
                    <a:pt x="560" y="651"/>
                  </a:lnTo>
                  <a:lnTo>
                    <a:pt x="556" y="653"/>
                  </a:lnTo>
                  <a:lnTo>
                    <a:pt x="549" y="653"/>
                  </a:lnTo>
                  <a:lnTo>
                    <a:pt x="542" y="656"/>
                  </a:lnTo>
                  <a:lnTo>
                    <a:pt x="539" y="656"/>
                  </a:lnTo>
                  <a:lnTo>
                    <a:pt x="539" y="651"/>
                  </a:lnTo>
                  <a:lnTo>
                    <a:pt x="544" y="646"/>
                  </a:lnTo>
                  <a:lnTo>
                    <a:pt x="542" y="641"/>
                  </a:lnTo>
                  <a:lnTo>
                    <a:pt x="534" y="618"/>
                  </a:lnTo>
                  <a:lnTo>
                    <a:pt x="532" y="608"/>
                  </a:lnTo>
                  <a:lnTo>
                    <a:pt x="530" y="601"/>
                  </a:lnTo>
                  <a:lnTo>
                    <a:pt x="534" y="594"/>
                  </a:lnTo>
                  <a:lnTo>
                    <a:pt x="525" y="592"/>
                  </a:lnTo>
                  <a:lnTo>
                    <a:pt x="518" y="597"/>
                  </a:lnTo>
                  <a:lnTo>
                    <a:pt x="513" y="594"/>
                  </a:lnTo>
                  <a:lnTo>
                    <a:pt x="499" y="594"/>
                  </a:lnTo>
                  <a:lnTo>
                    <a:pt x="735" y="163"/>
                  </a:lnTo>
                  <a:lnTo>
                    <a:pt x="733" y="163"/>
                  </a:lnTo>
                  <a:lnTo>
                    <a:pt x="731" y="161"/>
                  </a:lnTo>
                  <a:lnTo>
                    <a:pt x="726" y="161"/>
                  </a:lnTo>
                  <a:lnTo>
                    <a:pt x="724" y="159"/>
                  </a:lnTo>
                  <a:lnTo>
                    <a:pt x="724" y="152"/>
                  </a:lnTo>
                  <a:lnTo>
                    <a:pt x="721" y="147"/>
                  </a:lnTo>
                  <a:lnTo>
                    <a:pt x="719" y="145"/>
                  </a:lnTo>
                  <a:lnTo>
                    <a:pt x="717" y="142"/>
                  </a:lnTo>
                  <a:lnTo>
                    <a:pt x="714" y="135"/>
                  </a:lnTo>
                  <a:lnTo>
                    <a:pt x="712" y="135"/>
                  </a:lnTo>
                  <a:lnTo>
                    <a:pt x="705" y="133"/>
                  </a:lnTo>
                  <a:lnTo>
                    <a:pt x="705" y="135"/>
                  </a:lnTo>
                  <a:lnTo>
                    <a:pt x="698" y="135"/>
                  </a:lnTo>
                  <a:lnTo>
                    <a:pt x="693" y="135"/>
                  </a:lnTo>
                  <a:lnTo>
                    <a:pt x="691" y="133"/>
                  </a:lnTo>
                  <a:lnTo>
                    <a:pt x="691" y="135"/>
                  </a:lnTo>
                  <a:lnTo>
                    <a:pt x="688" y="133"/>
                  </a:lnTo>
                  <a:lnTo>
                    <a:pt x="686" y="135"/>
                  </a:lnTo>
                  <a:lnTo>
                    <a:pt x="683" y="135"/>
                  </a:lnTo>
                  <a:lnTo>
                    <a:pt x="683" y="133"/>
                  </a:lnTo>
                  <a:lnTo>
                    <a:pt x="686" y="133"/>
                  </a:lnTo>
                  <a:lnTo>
                    <a:pt x="686" y="130"/>
                  </a:lnTo>
                  <a:lnTo>
                    <a:pt x="683" y="128"/>
                  </a:lnTo>
                  <a:lnTo>
                    <a:pt x="681" y="130"/>
                  </a:lnTo>
                  <a:lnTo>
                    <a:pt x="676" y="128"/>
                  </a:lnTo>
                  <a:lnTo>
                    <a:pt x="679" y="128"/>
                  </a:lnTo>
                  <a:lnTo>
                    <a:pt x="679" y="126"/>
                  </a:lnTo>
                  <a:lnTo>
                    <a:pt x="679" y="123"/>
                  </a:lnTo>
                  <a:lnTo>
                    <a:pt x="676" y="126"/>
                  </a:lnTo>
                  <a:lnTo>
                    <a:pt x="674" y="123"/>
                  </a:lnTo>
                  <a:lnTo>
                    <a:pt x="674" y="121"/>
                  </a:lnTo>
                  <a:lnTo>
                    <a:pt x="669" y="118"/>
                  </a:lnTo>
                  <a:lnTo>
                    <a:pt x="665" y="114"/>
                  </a:lnTo>
                  <a:lnTo>
                    <a:pt x="662" y="116"/>
                  </a:lnTo>
                  <a:lnTo>
                    <a:pt x="662" y="114"/>
                  </a:lnTo>
                  <a:lnTo>
                    <a:pt x="660" y="114"/>
                  </a:lnTo>
                  <a:lnTo>
                    <a:pt x="657" y="116"/>
                  </a:lnTo>
                  <a:lnTo>
                    <a:pt x="657" y="114"/>
                  </a:lnTo>
                  <a:lnTo>
                    <a:pt x="657" y="114"/>
                  </a:lnTo>
                  <a:lnTo>
                    <a:pt x="655" y="111"/>
                  </a:lnTo>
                  <a:lnTo>
                    <a:pt x="653" y="114"/>
                  </a:lnTo>
                  <a:lnTo>
                    <a:pt x="650" y="114"/>
                  </a:lnTo>
                  <a:lnTo>
                    <a:pt x="650" y="111"/>
                  </a:lnTo>
                  <a:lnTo>
                    <a:pt x="653" y="109"/>
                  </a:lnTo>
                  <a:lnTo>
                    <a:pt x="650" y="109"/>
                  </a:lnTo>
                  <a:lnTo>
                    <a:pt x="648" y="107"/>
                  </a:lnTo>
                  <a:lnTo>
                    <a:pt x="646" y="107"/>
                  </a:lnTo>
                  <a:lnTo>
                    <a:pt x="646" y="107"/>
                  </a:lnTo>
                  <a:lnTo>
                    <a:pt x="646" y="104"/>
                  </a:lnTo>
                  <a:lnTo>
                    <a:pt x="641" y="102"/>
                  </a:lnTo>
                  <a:lnTo>
                    <a:pt x="639" y="100"/>
                  </a:lnTo>
                  <a:lnTo>
                    <a:pt x="639" y="97"/>
                  </a:lnTo>
                  <a:lnTo>
                    <a:pt x="639" y="95"/>
                  </a:lnTo>
                  <a:lnTo>
                    <a:pt x="636" y="95"/>
                  </a:lnTo>
                  <a:lnTo>
                    <a:pt x="634" y="97"/>
                  </a:lnTo>
                  <a:lnTo>
                    <a:pt x="627" y="104"/>
                  </a:lnTo>
                  <a:lnTo>
                    <a:pt x="617" y="109"/>
                  </a:lnTo>
                  <a:lnTo>
                    <a:pt x="624" y="102"/>
                  </a:lnTo>
                  <a:lnTo>
                    <a:pt x="629" y="97"/>
                  </a:lnTo>
                  <a:lnTo>
                    <a:pt x="634" y="92"/>
                  </a:lnTo>
                  <a:lnTo>
                    <a:pt x="636" y="85"/>
                  </a:lnTo>
                  <a:lnTo>
                    <a:pt x="634" y="85"/>
                  </a:lnTo>
                  <a:lnTo>
                    <a:pt x="627" y="81"/>
                  </a:lnTo>
                  <a:lnTo>
                    <a:pt x="622" y="81"/>
                  </a:lnTo>
                  <a:lnTo>
                    <a:pt x="617" y="83"/>
                  </a:lnTo>
                  <a:lnTo>
                    <a:pt x="615" y="83"/>
                  </a:lnTo>
                  <a:lnTo>
                    <a:pt x="612" y="85"/>
                  </a:lnTo>
                  <a:lnTo>
                    <a:pt x="605" y="85"/>
                  </a:lnTo>
                  <a:lnTo>
                    <a:pt x="601" y="90"/>
                  </a:lnTo>
                  <a:lnTo>
                    <a:pt x="596" y="95"/>
                  </a:lnTo>
                  <a:lnTo>
                    <a:pt x="601" y="90"/>
                  </a:lnTo>
                  <a:lnTo>
                    <a:pt x="601" y="85"/>
                  </a:lnTo>
                  <a:lnTo>
                    <a:pt x="601" y="81"/>
                  </a:lnTo>
                  <a:lnTo>
                    <a:pt x="601" y="76"/>
                  </a:lnTo>
                  <a:lnTo>
                    <a:pt x="594" y="74"/>
                  </a:lnTo>
                  <a:lnTo>
                    <a:pt x="594" y="71"/>
                  </a:lnTo>
                  <a:lnTo>
                    <a:pt x="598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591" y="62"/>
                  </a:lnTo>
                  <a:lnTo>
                    <a:pt x="589" y="59"/>
                  </a:lnTo>
                  <a:lnTo>
                    <a:pt x="591" y="57"/>
                  </a:lnTo>
                  <a:lnTo>
                    <a:pt x="598" y="55"/>
                  </a:lnTo>
                  <a:lnTo>
                    <a:pt x="601" y="52"/>
                  </a:lnTo>
                  <a:lnTo>
                    <a:pt x="598" y="50"/>
                  </a:lnTo>
                  <a:lnTo>
                    <a:pt x="596" y="45"/>
                  </a:lnTo>
                  <a:lnTo>
                    <a:pt x="594" y="45"/>
                  </a:lnTo>
                  <a:lnTo>
                    <a:pt x="591" y="45"/>
                  </a:lnTo>
                  <a:lnTo>
                    <a:pt x="591" y="43"/>
                  </a:lnTo>
                  <a:lnTo>
                    <a:pt x="586" y="40"/>
                  </a:lnTo>
                  <a:lnTo>
                    <a:pt x="584" y="40"/>
                  </a:lnTo>
                  <a:lnTo>
                    <a:pt x="579" y="40"/>
                  </a:lnTo>
                  <a:lnTo>
                    <a:pt x="577" y="38"/>
                  </a:lnTo>
                  <a:lnTo>
                    <a:pt x="572" y="40"/>
                  </a:lnTo>
                  <a:lnTo>
                    <a:pt x="570" y="40"/>
                  </a:lnTo>
                  <a:lnTo>
                    <a:pt x="568" y="43"/>
                  </a:lnTo>
                  <a:lnTo>
                    <a:pt x="568" y="45"/>
                  </a:lnTo>
                  <a:lnTo>
                    <a:pt x="565" y="40"/>
                  </a:lnTo>
                  <a:lnTo>
                    <a:pt x="565" y="38"/>
                  </a:lnTo>
                  <a:lnTo>
                    <a:pt x="568" y="38"/>
                  </a:lnTo>
                  <a:lnTo>
                    <a:pt x="568" y="33"/>
                  </a:lnTo>
                  <a:lnTo>
                    <a:pt x="568" y="31"/>
                  </a:lnTo>
                  <a:lnTo>
                    <a:pt x="570" y="31"/>
                  </a:lnTo>
                  <a:lnTo>
                    <a:pt x="572" y="26"/>
                  </a:lnTo>
                  <a:lnTo>
                    <a:pt x="572" y="21"/>
                  </a:lnTo>
                  <a:lnTo>
                    <a:pt x="572" y="19"/>
                  </a:lnTo>
                  <a:lnTo>
                    <a:pt x="570" y="19"/>
                  </a:lnTo>
                  <a:lnTo>
                    <a:pt x="565" y="24"/>
                  </a:lnTo>
                  <a:lnTo>
                    <a:pt x="563" y="29"/>
                  </a:lnTo>
                  <a:lnTo>
                    <a:pt x="563" y="29"/>
                  </a:lnTo>
                  <a:lnTo>
                    <a:pt x="560" y="26"/>
                  </a:lnTo>
                  <a:lnTo>
                    <a:pt x="556" y="29"/>
                  </a:lnTo>
                  <a:lnTo>
                    <a:pt x="556" y="31"/>
                  </a:lnTo>
                  <a:lnTo>
                    <a:pt x="556" y="33"/>
                  </a:lnTo>
                  <a:lnTo>
                    <a:pt x="553" y="36"/>
                  </a:lnTo>
                  <a:lnTo>
                    <a:pt x="551" y="38"/>
                  </a:lnTo>
                  <a:lnTo>
                    <a:pt x="551" y="36"/>
                  </a:lnTo>
                  <a:lnTo>
                    <a:pt x="549" y="40"/>
                  </a:lnTo>
                  <a:lnTo>
                    <a:pt x="549" y="45"/>
                  </a:lnTo>
                  <a:lnTo>
                    <a:pt x="546" y="40"/>
                  </a:lnTo>
                  <a:lnTo>
                    <a:pt x="546" y="36"/>
                  </a:lnTo>
                  <a:lnTo>
                    <a:pt x="549" y="33"/>
                  </a:lnTo>
                  <a:lnTo>
                    <a:pt x="546" y="33"/>
                  </a:lnTo>
                  <a:lnTo>
                    <a:pt x="544" y="36"/>
                  </a:lnTo>
                  <a:lnTo>
                    <a:pt x="544" y="38"/>
                  </a:lnTo>
                  <a:lnTo>
                    <a:pt x="539" y="38"/>
                  </a:lnTo>
                  <a:lnTo>
                    <a:pt x="542" y="33"/>
                  </a:lnTo>
                  <a:lnTo>
                    <a:pt x="539" y="29"/>
                  </a:lnTo>
                  <a:lnTo>
                    <a:pt x="537" y="29"/>
                  </a:lnTo>
                  <a:lnTo>
                    <a:pt x="537" y="26"/>
                  </a:lnTo>
                  <a:lnTo>
                    <a:pt x="542" y="24"/>
                  </a:lnTo>
                  <a:lnTo>
                    <a:pt x="546" y="21"/>
                  </a:lnTo>
                  <a:lnTo>
                    <a:pt x="551" y="26"/>
                  </a:lnTo>
                  <a:lnTo>
                    <a:pt x="556" y="24"/>
                  </a:lnTo>
                  <a:lnTo>
                    <a:pt x="560" y="21"/>
                  </a:lnTo>
                  <a:lnTo>
                    <a:pt x="563" y="17"/>
                  </a:lnTo>
                  <a:lnTo>
                    <a:pt x="563" y="17"/>
                  </a:lnTo>
                  <a:lnTo>
                    <a:pt x="565" y="14"/>
                  </a:lnTo>
                  <a:lnTo>
                    <a:pt x="563" y="12"/>
                  </a:lnTo>
                  <a:lnTo>
                    <a:pt x="558" y="10"/>
                  </a:lnTo>
                  <a:lnTo>
                    <a:pt x="558" y="10"/>
                  </a:lnTo>
                  <a:lnTo>
                    <a:pt x="558" y="7"/>
                  </a:lnTo>
                  <a:lnTo>
                    <a:pt x="556" y="5"/>
                  </a:lnTo>
                  <a:lnTo>
                    <a:pt x="553" y="5"/>
                  </a:lnTo>
                  <a:lnTo>
                    <a:pt x="556" y="3"/>
                  </a:lnTo>
                  <a:lnTo>
                    <a:pt x="558" y="3"/>
                  </a:lnTo>
                  <a:lnTo>
                    <a:pt x="558" y="0"/>
                  </a:lnTo>
                  <a:lnTo>
                    <a:pt x="556" y="0"/>
                  </a:lnTo>
                  <a:lnTo>
                    <a:pt x="549" y="5"/>
                  </a:lnTo>
                  <a:lnTo>
                    <a:pt x="546" y="5"/>
                  </a:lnTo>
                  <a:lnTo>
                    <a:pt x="542" y="7"/>
                  </a:lnTo>
                  <a:lnTo>
                    <a:pt x="537" y="10"/>
                  </a:lnTo>
                  <a:lnTo>
                    <a:pt x="530" y="17"/>
                  </a:lnTo>
                  <a:lnTo>
                    <a:pt x="523" y="17"/>
                  </a:lnTo>
                  <a:lnTo>
                    <a:pt x="513" y="17"/>
                  </a:lnTo>
                  <a:lnTo>
                    <a:pt x="508" y="14"/>
                  </a:lnTo>
                  <a:lnTo>
                    <a:pt x="506" y="12"/>
                  </a:lnTo>
                  <a:lnTo>
                    <a:pt x="506" y="14"/>
                  </a:lnTo>
                  <a:lnTo>
                    <a:pt x="504" y="14"/>
                  </a:lnTo>
                  <a:lnTo>
                    <a:pt x="499" y="12"/>
                  </a:lnTo>
                  <a:lnTo>
                    <a:pt x="497" y="12"/>
                  </a:lnTo>
                  <a:lnTo>
                    <a:pt x="494" y="17"/>
                  </a:lnTo>
                  <a:lnTo>
                    <a:pt x="492" y="17"/>
                  </a:lnTo>
                  <a:lnTo>
                    <a:pt x="492" y="14"/>
                  </a:lnTo>
                  <a:lnTo>
                    <a:pt x="492" y="12"/>
                  </a:lnTo>
                  <a:lnTo>
                    <a:pt x="497" y="10"/>
                  </a:lnTo>
                  <a:lnTo>
                    <a:pt x="494" y="7"/>
                  </a:lnTo>
                  <a:lnTo>
                    <a:pt x="490" y="10"/>
                  </a:lnTo>
                  <a:lnTo>
                    <a:pt x="482" y="14"/>
                  </a:lnTo>
                  <a:lnTo>
                    <a:pt x="475" y="17"/>
                  </a:lnTo>
                  <a:lnTo>
                    <a:pt x="473" y="19"/>
                  </a:lnTo>
                  <a:lnTo>
                    <a:pt x="475" y="24"/>
                  </a:lnTo>
                  <a:lnTo>
                    <a:pt x="480" y="24"/>
                  </a:lnTo>
                  <a:lnTo>
                    <a:pt x="478" y="26"/>
                  </a:lnTo>
                  <a:lnTo>
                    <a:pt x="471" y="26"/>
                  </a:lnTo>
                  <a:lnTo>
                    <a:pt x="466" y="31"/>
                  </a:lnTo>
                  <a:lnTo>
                    <a:pt x="464" y="40"/>
                  </a:lnTo>
                  <a:lnTo>
                    <a:pt x="461" y="47"/>
                  </a:lnTo>
                  <a:lnTo>
                    <a:pt x="459" y="47"/>
                  </a:lnTo>
                  <a:lnTo>
                    <a:pt x="456" y="45"/>
                  </a:lnTo>
                  <a:lnTo>
                    <a:pt x="459" y="40"/>
                  </a:lnTo>
                  <a:lnTo>
                    <a:pt x="466" y="31"/>
                  </a:lnTo>
                  <a:lnTo>
                    <a:pt x="466" y="29"/>
                  </a:lnTo>
                  <a:lnTo>
                    <a:pt x="464" y="29"/>
                  </a:lnTo>
                  <a:lnTo>
                    <a:pt x="452" y="31"/>
                  </a:lnTo>
                  <a:lnTo>
                    <a:pt x="449" y="31"/>
                  </a:lnTo>
                  <a:lnTo>
                    <a:pt x="447" y="31"/>
                  </a:lnTo>
                  <a:lnTo>
                    <a:pt x="442" y="26"/>
                  </a:lnTo>
                  <a:lnTo>
                    <a:pt x="438" y="26"/>
                  </a:lnTo>
                  <a:lnTo>
                    <a:pt x="435" y="26"/>
                  </a:lnTo>
                  <a:lnTo>
                    <a:pt x="435" y="26"/>
                  </a:lnTo>
                  <a:lnTo>
                    <a:pt x="442" y="29"/>
                  </a:lnTo>
                  <a:lnTo>
                    <a:pt x="445" y="33"/>
                  </a:lnTo>
                  <a:lnTo>
                    <a:pt x="442" y="33"/>
                  </a:lnTo>
                  <a:lnTo>
                    <a:pt x="435" y="31"/>
                  </a:lnTo>
                  <a:lnTo>
                    <a:pt x="430" y="31"/>
                  </a:lnTo>
                  <a:lnTo>
                    <a:pt x="421" y="36"/>
                  </a:lnTo>
                  <a:lnTo>
                    <a:pt x="411" y="43"/>
                  </a:lnTo>
                  <a:lnTo>
                    <a:pt x="400" y="50"/>
                  </a:lnTo>
                  <a:lnTo>
                    <a:pt x="390" y="55"/>
                  </a:lnTo>
                  <a:lnTo>
                    <a:pt x="383" y="64"/>
                  </a:lnTo>
                  <a:lnTo>
                    <a:pt x="371" y="71"/>
                  </a:lnTo>
                  <a:lnTo>
                    <a:pt x="364" y="76"/>
                  </a:lnTo>
                  <a:lnTo>
                    <a:pt x="362" y="76"/>
                  </a:lnTo>
                  <a:lnTo>
                    <a:pt x="357" y="78"/>
                  </a:lnTo>
                  <a:lnTo>
                    <a:pt x="352" y="78"/>
                  </a:lnTo>
                  <a:lnTo>
                    <a:pt x="345" y="83"/>
                  </a:lnTo>
                  <a:lnTo>
                    <a:pt x="338" y="83"/>
                  </a:lnTo>
                  <a:lnTo>
                    <a:pt x="336" y="81"/>
                  </a:lnTo>
                  <a:lnTo>
                    <a:pt x="329" y="81"/>
                  </a:lnTo>
                  <a:lnTo>
                    <a:pt x="324" y="78"/>
                  </a:lnTo>
                  <a:lnTo>
                    <a:pt x="319" y="76"/>
                  </a:lnTo>
                  <a:lnTo>
                    <a:pt x="315" y="71"/>
                  </a:lnTo>
                  <a:lnTo>
                    <a:pt x="312" y="74"/>
                  </a:lnTo>
                  <a:lnTo>
                    <a:pt x="307" y="78"/>
                  </a:lnTo>
                  <a:lnTo>
                    <a:pt x="300" y="85"/>
                  </a:lnTo>
                  <a:lnTo>
                    <a:pt x="298" y="90"/>
                  </a:lnTo>
                  <a:lnTo>
                    <a:pt x="293" y="92"/>
                  </a:lnTo>
                  <a:lnTo>
                    <a:pt x="291" y="100"/>
                  </a:lnTo>
                  <a:lnTo>
                    <a:pt x="289" y="97"/>
                  </a:lnTo>
                  <a:lnTo>
                    <a:pt x="286" y="97"/>
                  </a:lnTo>
                  <a:lnTo>
                    <a:pt x="284" y="97"/>
                  </a:lnTo>
                  <a:lnTo>
                    <a:pt x="286" y="107"/>
                  </a:lnTo>
                  <a:lnTo>
                    <a:pt x="293" y="123"/>
                  </a:lnTo>
                  <a:lnTo>
                    <a:pt x="298" y="137"/>
                  </a:lnTo>
                  <a:lnTo>
                    <a:pt x="300" y="149"/>
                  </a:lnTo>
                  <a:lnTo>
                    <a:pt x="298" y="161"/>
                  </a:lnTo>
                  <a:lnTo>
                    <a:pt x="293" y="171"/>
                  </a:lnTo>
                  <a:lnTo>
                    <a:pt x="291" y="175"/>
                  </a:lnTo>
                  <a:lnTo>
                    <a:pt x="291" y="178"/>
                  </a:lnTo>
                  <a:lnTo>
                    <a:pt x="298" y="187"/>
                  </a:lnTo>
                  <a:lnTo>
                    <a:pt x="303" y="189"/>
                  </a:lnTo>
                  <a:lnTo>
                    <a:pt x="303" y="185"/>
                  </a:lnTo>
                  <a:lnTo>
                    <a:pt x="303" y="187"/>
                  </a:lnTo>
                  <a:lnTo>
                    <a:pt x="307" y="185"/>
                  </a:lnTo>
                  <a:lnTo>
                    <a:pt x="310" y="185"/>
                  </a:lnTo>
                  <a:lnTo>
                    <a:pt x="307" y="187"/>
                  </a:lnTo>
                  <a:lnTo>
                    <a:pt x="307" y="189"/>
                  </a:lnTo>
                  <a:lnTo>
                    <a:pt x="317" y="197"/>
                  </a:lnTo>
                  <a:lnTo>
                    <a:pt x="315" y="199"/>
                  </a:lnTo>
                  <a:lnTo>
                    <a:pt x="310" y="199"/>
                  </a:lnTo>
                  <a:lnTo>
                    <a:pt x="307" y="201"/>
                  </a:lnTo>
                  <a:lnTo>
                    <a:pt x="307" y="211"/>
                  </a:lnTo>
                  <a:lnTo>
                    <a:pt x="307" y="216"/>
                  </a:lnTo>
                  <a:lnTo>
                    <a:pt x="310" y="218"/>
                  </a:lnTo>
                  <a:lnTo>
                    <a:pt x="315" y="216"/>
                  </a:lnTo>
                  <a:lnTo>
                    <a:pt x="317" y="213"/>
                  </a:lnTo>
                  <a:lnTo>
                    <a:pt x="322" y="216"/>
                  </a:lnTo>
                  <a:lnTo>
                    <a:pt x="322" y="218"/>
                  </a:lnTo>
                  <a:lnTo>
                    <a:pt x="329" y="216"/>
                  </a:lnTo>
                  <a:lnTo>
                    <a:pt x="333" y="218"/>
                  </a:lnTo>
                  <a:lnTo>
                    <a:pt x="341" y="220"/>
                  </a:lnTo>
                  <a:lnTo>
                    <a:pt x="333" y="225"/>
                  </a:lnTo>
                  <a:lnTo>
                    <a:pt x="336" y="230"/>
                  </a:lnTo>
                  <a:lnTo>
                    <a:pt x="333" y="232"/>
                  </a:lnTo>
                  <a:lnTo>
                    <a:pt x="329" y="234"/>
                  </a:lnTo>
                  <a:lnTo>
                    <a:pt x="329" y="230"/>
                  </a:lnTo>
                  <a:lnTo>
                    <a:pt x="324" y="227"/>
                  </a:lnTo>
                  <a:lnTo>
                    <a:pt x="322" y="230"/>
                  </a:lnTo>
                  <a:lnTo>
                    <a:pt x="317" y="230"/>
                  </a:lnTo>
                  <a:lnTo>
                    <a:pt x="315" y="227"/>
                  </a:lnTo>
                  <a:lnTo>
                    <a:pt x="312" y="220"/>
                  </a:lnTo>
                  <a:lnTo>
                    <a:pt x="310" y="220"/>
                  </a:lnTo>
                  <a:lnTo>
                    <a:pt x="307" y="220"/>
                  </a:lnTo>
                  <a:lnTo>
                    <a:pt x="303" y="216"/>
                  </a:lnTo>
                  <a:lnTo>
                    <a:pt x="303" y="211"/>
                  </a:lnTo>
                  <a:lnTo>
                    <a:pt x="307" y="199"/>
                  </a:lnTo>
                  <a:lnTo>
                    <a:pt x="307" y="194"/>
                  </a:lnTo>
                  <a:lnTo>
                    <a:pt x="305" y="194"/>
                  </a:lnTo>
                  <a:lnTo>
                    <a:pt x="300" y="199"/>
                  </a:lnTo>
                  <a:lnTo>
                    <a:pt x="300" y="211"/>
                  </a:lnTo>
                  <a:lnTo>
                    <a:pt x="298" y="218"/>
                  </a:lnTo>
                  <a:lnTo>
                    <a:pt x="296" y="223"/>
                  </a:lnTo>
                  <a:lnTo>
                    <a:pt x="296" y="225"/>
                  </a:lnTo>
                  <a:lnTo>
                    <a:pt x="298" y="220"/>
                  </a:lnTo>
                  <a:lnTo>
                    <a:pt x="300" y="220"/>
                  </a:lnTo>
                  <a:lnTo>
                    <a:pt x="303" y="223"/>
                  </a:lnTo>
                  <a:lnTo>
                    <a:pt x="307" y="223"/>
                  </a:lnTo>
                  <a:lnTo>
                    <a:pt x="310" y="227"/>
                  </a:lnTo>
                  <a:lnTo>
                    <a:pt x="310" y="234"/>
                  </a:lnTo>
                  <a:lnTo>
                    <a:pt x="305" y="239"/>
                  </a:lnTo>
                  <a:lnTo>
                    <a:pt x="300" y="242"/>
                  </a:lnTo>
                  <a:lnTo>
                    <a:pt x="305" y="234"/>
                  </a:lnTo>
                  <a:lnTo>
                    <a:pt x="305" y="232"/>
                  </a:lnTo>
                  <a:lnTo>
                    <a:pt x="303" y="230"/>
                  </a:lnTo>
                  <a:lnTo>
                    <a:pt x="300" y="230"/>
                  </a:lnTo>
                  <a:lnTo>
                    <a:pt x="298" y="232"/>
                  </a:lnTo>
                  <a:lnTo>
                    <a:pt x="291" y="237"/>
                  </a:lnTo>
                  <a:lnTo>
                    <a:pt x="291" y="239"/>
                  </a:lnTo>
                  <a:lnTo>
                    <a:pt x="289" y="242"/>
                  </a:lnTo>
                  <a:lnTo>
                    <a:pt x="284" y="244"/>
                  </a:lnTo>
                  <a:lnTo>
                    <a:pt x="284" y="239"/>
                  </a:lnTo>
                  <a:lnTo>
                    <a:pt x="281" y="239"/>
                  </a:lnTo>
                  <a:lnTo>
                    <a:pt x="277" y="239"/>
                  </a:lnTo>
                  <a:lnTo>
                    <a:pt x="274" y="237"/>
                  </a:lnTo>
                  <a:lnTo>
                    <a:pt x="272" y="232"/>
                  </a:lnTo>
                  <a:lnTo>
                    <a:pt x="270" y="232"/>
                  </a:lnTo>
                  <a:lnTo>
                    <a:pt x="267" y="232"/>
                  </a:lnTo>
                  <a:lnTo>
                    <a:pt x="265" y="232"/>
                  </a:lnTo>
                  <a:lnTo>
                    <a:pt x="265" y="230"/>
                  </a:lnTo>
                  <a:lnTo>
                    <a:pt x="260" y="227"/>
                  </a:lnTo>
                  <a:lnTo>
                    <a:pt x="258" y="230"/>
                  </a:lnTo>
                  <a:lnTo>
                    <a:pt x="258" y="230"/>
                  </a:lnTo>
                  <a:lnTo>
                    <a:pt x="255" y="225"/>
                  </a:lnTo>
                  <a:lnTo>
                    <a:pt x="255" y="223"/>
                  </a:lnTo>
                  <a:lnTo>
                    <a:pt x="255" y="220"/>
                  </a:lnTo>
                  <a:lnTo>
                    <a:pt x="258" y="218"/>
                  </a:lnTo>
                  <a:lnTo>
                    <a:pt x="263" y="211"/>
                  </a:lnTo>
                  <a:lnTo>
                    <a:pt x="265" y="211"/>
                  </a:lnTo>
                  <a:lnTo>
                    <a:pt x="267" y="208"/>
                  </a:lnTo>
                  <a:lnTo>
                    <a:pt x="267" y="206"/>
                  </a:lnTo>
                  <a:lnTo>
                    <a:pt x="263" y="201"/>
                  </a:lnTo>
                  <a:lnTo>
                    <a:pt x="258" y="199"/>
                  </a:lnTo>
                  <a:lnTo>
                    <a:pt x="255" y="199"/>
                  </a:lnTo>
                  <a:lnTo>
                    <a:pt x="248" y="201"/>
                  </a:lnTo>
                  <a:lnTo>
                    <a:pt x="244" y="201"/>
                  </a:lnTo>
                  <a:lnTo>
                    <a:pt x="241" y="201"/>
                  </a:lnTo>
                  <a:lnTo>
                    <a:pt x="239" y="201"/>
                  </a:lnTo>
                  <a:lnTo>
                    <a:pt x="225" y="206"/>
                  </a:lnTo>
                  <a:lnTo>
                    <a:pt x="225" y="208"/>
                  </a:lnTo>
                  <a:lnTo>
                    <a:pt x="227" y="208"/>
                  </a:lnTo>
                  <a:lnTo>
                    <a:pt x="232" y="213"/>
                  </a:lnTo>
                  <a:lnTo>
                    <a:pt x="229" y="216"/>
                  </a:lnTo>
                  <a:lnTo>
                    <a:pt x="227" y="213"/>
                  </a:lnTo>
                  <a:lnTo>
                    <a:pt x="225" y="213"/>
                  </a:lnTo>
                  <a:lnTo>
                    <a:pt x="222" y="213"/>
                  </a:lnTo>
                  <a:lnTo>
                    <a:pt x="218" y="211"/>
                  </a:lnTo>
                  <a:lnTo>
                    <a:pt x="210" y="211"/>
                  </a:lnTo>
                  <a:lnTo>
                    <a:pt x="203" y="211"/>
                  </a:lnTo>
                  <a:lnTo>
                    <a:pt x="201" y="213"/>
                  </a:lnTo>
                  <a:lnTo>
                    <a:pt x="201" y="216"/>
                  </a:lnTo>
                  <a:lnTo>
                    <a:pt x="196" y="216"/>
                  </a:lnTo>
                  <a:lnTo>
                    <a:pt x="196" y="213"/>
                  </a:lnTo>
                  <a:lnTo>
                    <a:pt x="192" y="213"/>
                  </a:lnTo>
                  <a:lnTo>
                    <a:pt x="187" y="218"/>
                  </a:lnTo>
                  <a:lnTo>
                    <a:pt x="187" y="220"/>
                  </a:lnTo>
                  <a:lnTo>
                    <a:pt x="184" y="220"/>
                  </a:lnTo>
                  <a:lnTo>
                    <a:pt x="177" y="223"/>
                  </a:lnTo>
                  <a:lnTo>
                    <a:pt x="173" y="227"/>
                  </a:lnTo>
                  <a:lnTo>
                    <a:pt x="170" y="227"/>
                  </a:lnTo>
                  <a:lnTo>
                    <a:pt x="173" y="225"/>
                  </a:lnTo>
                  <a:lnTo>
                    <a:pt x="173" y="223"/>
                  </a:lnTo>
                  <a:lnTo>
                    <a:pt x="170" y="225"/>
                  </a:lnTo>
                  <a:lnTo>
                    <a:pt x="166" y="230"/>
                  </a:lnTo>
                  <a:lnTo>
                    <a:pt x="166" y="230"/>
                  </a:lnTo>
                  <a:lnTo>
                    <a:pt x="173" y="237"/>
                  </a:lnTo>
                  <a:lnTo>
                    <a:pt x="177" y="246"/>
                  </a:lnTo>
                  <a:lnTo>
                    <a:pt x="182" y="246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201" y="263"/>
                  </a:lnTo>
                  <a:lnTo>
                    <a:pt x="201" y="265"/>
                  </a:lnTo>
                  <a:lnTo>
                    <a:pt x="194" y="265"/>
                  </a:lnTo>
                  <a:lnTo>
                    <a:pt x="194" y="260"/>
                  </a:lnTo>
                  <a:lnTo>
                    <a:pt x="189" y="258"/>
                  </a:lnTo>
                  <a:lnTo>
                    <a:pt x="184" y="256"/>
                  </a:lnTo>
                  <a:lnTo>
                    <a:pt x="184" y="256"/>
                  </a:lnTo>
                  <a:lnTo>
                    <a:pt x="180" y="260"/>
                  </a:lnTo>
                  <a:lnTo>
                    <a:pt x="177" y="260"/>
                  </a:lnTo>
                  <a:lnTo>
                    <a:pt x="173" y="256"/>
                  </a:lnTo>
                  <a:lnTo>
                    <a:pt x="177" y="253"/>
                  </a:lnTo>
                  <a:lnTo>
                    <a:pt x="177" y="251"/>
                  </a:lnTo>
                  <a:lnTo>
                    <a:pt x="175" y="251"/>
                  </a:lnTo>
                  <a:lnTo>
                    <a:pt x="170" y="256"/>
                  </a:lnTo>
                  <a:lnTo>
                    <a:pt x="173" y="263"/>
                  </a:lnTo>
                  <a:lnTo>
                    <a:pt x="173" y="265"/>
                  </a:lnTo>
                  <a:lnTo>
                    <a:pt x="173" y="268"/>
                  </a:lnTo>
                  <a:lnTo>
                    <a:pt x="168" y="272"/>
                  </a:lnTo>
                  <a:lnTo>
                    <a:pt x="166" y="277"/>
                  </a:lnTo>
                  <a:lnTo>
                    <a:pt x="166" y="284"/>
                  </a:lnTo>
                  <a:lnTo>
                    <a:pt x="166" y="289"/>
                  </a:lnTo>
                  <a:lnTo>
                    <a:pt x="173" y="296"/>
                  </a:lnTo>
                  <a:lnTo>
                    <a:pt x="180" y="298"/>
                  </a:lnTo>
                  <a:lnTo>
                    <a:pt x="182" y="303"/>
                  </a:lnTo>
                  <a:lnTo>
                    <a:pt x="187" y="303"/>
                  </a:lnTo>
                  <a:lnTo>
                    <a:pt x="192" y="301"/>
                  </a:lnTo>
                  <a:lnTo>
                    <a:pt x="196" y="298"/>
                  </a:lnTo>
                  <a:lnTo>
                    <a:pt x="201" y="301"/>
                  </a:lnTo>
                  <a:lnTo>
                    <a:pt x="210" y="303"/>
                  </a:lnTo>
                  <a:lnTo>
                    <a:pt x="213" y="305"/>
                  </a:lnTo>
                  <a:lnTo>
                    <a:pt x="215" y="310"/>
                  </a:lnTo>
                  <a:lnTo>
                    <a:pt x="218" y="310"/>
                  </a:lnTo>
                  <a:lnTo>
                    <a:pt x="220" y="308"/>
                  </a:lnTo>
                  <a:lnTo>
                    <a:pt x="220" y="303"/>
                  </a:lnTo>
                  <a:lnTo>
                    <a:pt x="220" y="301"/>
                  </a:lnTo>
                  <a:lnTo>
                    <a:pt x="225" y="303"/>
                  </a:lnTo>
                  <a:lnTo>
                    <a:pt x="225" y="305"/>
                  </a:lnTo>
                  <a:lnTo>
                    <a:pt x="220" y="310"/>
                  </a:lnTo>
                  <a:lnTo>
                    <a:pt x="220" y="315"/>
                  </a:lnTo>
                  <a:lnTo>
                    <a:pt x="222" y="315"/>
                  </a:lnTo>
                  <a:lnTo>
                    <a:pt x="227" y="310"/>
                  </a:lnTo>
                  <a:lnTo>
                    <a:pt x="229" y="308"/>
                  </a:lnTo>
                  <a:lnTo>
                    <a:pt x="236" y="305"/>
                  </a:lnTo>
                  <a:lnTo>
                    <a:pt x="244" y="301"/>
                  </a:lnTo>
                  <a:lnTo>
                    <a:pt x="251" y="301"/>
                  </a:lnTo>
                  <a:lnTo>
                    <a:pt x="253" y="296"/>
                  </a:lnTo>
                  <a:lnTo>
                    <a:pt x="253" y="296"/>
                  </a:lnTo>
                  <a:lnTo>
                    <a:pt x="255" y="298"/>
                  </a:lnTo>
                  <a:lnTo>
                    <a:pt x="258" y="298"/>
                  </a:lnTo>
                  <a:lnTo>
                    <a:pt x="265" y="294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70" y="296"/>
                  </a:lnTo>
                  <a:lnTo>
                    <a:pt x="265" y="298"/>
                  </a:lnTo>
                  <a:lnTo>
                    <a:pt x="265" y="301"/>
                  </a:lnTo>
                  <a:lnTo>
                    <a:pt x="267" y="303"/>
                  </a:lnTo>
                  <a:lnTo>
                    <a:pt x="263" y="308"/>
                  </a:lnTo>
                  <a:lnTo>
                    <a:pt x="258" y="310"/>
                  </a:lnTo>
                  <a:lnTo>
                    <a:pt x="255" y="308"/>
                  </a:lnTo>
                  <a:lnTo>
                    <a:pt x="253" y="308"/>
                  </a:lnTo>
                  <a:lnTo>
                    <a:pt x="248" y="313"/>
                  </a:lnTo>
                  <a:lnTo>
                    <a:pt x="248" y="313"/>
                  </a:lnTo>
                  <a:lnTo>
                    <a:pt x="253" y="313"/>
                  </a:lnTo>
                  <a:lnTo>
                    <a:pt x="255" y="315"/>
                  </a:lnTo>
                  <a:lnTo>
                    <a:pt x="255" y="322"/>
                  </a:lnTo>
                  <a:lnTo>
                    <a:pt x="248" y="329"/>
                  </a:lnTo>
                  <a:lnTo>
                    <a:pt x="248" y="334"/>
                  </a:lnTo>
                  <a:lnTo>
                    <a:pt x="246" y="336"/>
                  </a:lnTo>
                  <a:lnTo>
                    <a:pt x="244" y="339"/>
                  </a:lnTo>
                  <a:lnTo>
                    <a:pt x="246" y="341"/>
                  </a:lnTo>
                  <a:lnTo>
                    <a:pt x="246" y="343"/>
                  </a:lnTo>
                  <a:lnTo>
                    <a:pt x="244" y="348"/>
                  </a:lnTo>
                  <a:lnTo>
                    <a:pt x="241" y="353"/>
                  </a:lnTo>
                  <a:lnTo>
                    <a:pt x="236" y="355"/>
                  </a:lnTo>
                  <a:lnTo>
                    <a:pt x="234" y="355"/>
                  </a:lnTo>
                  <a:lnTo>
                    <a:pt x="232" y="358"/>
                  </a:lnTo>
                  <a:lnTo>
                    <a:pt x="227" y="360"/>
                  </a:lnTo>
                  <a:lnTo>
                    <a:pt x="225" y="362"/>
                  </a:lnTo>
                  <a:lnTo>
                    <a:pt x="220" y="360"/>
                  </a:lnTo>
                  <a:lnTo>
                    <a:pt x="213" y="358"/>
                  </a:lnTo>
                  <a:lnTo>
                    <a:pt x="210" y="358"/>
                  </a:lnTo>
                  <a:lnTo>
                    <a:pt x="210" y="355"/>
                  </a:lnTo>
                  <a:lnTo>
                    <a:pt x="206" y="353"/>
                  </a:lnTo>
                  <a:lnTo>
                    <a:pt x="206" y="353"/>
                  </a:lnTo>
                  <a:lnTo>
                    <a:pt x="201" y="358"/>
                  </a:lnTo>
                  <a:lnTo>
                    <a:pt x="196" y="362"/>
                  </a:lnTo>
                  <a:lnTo>
                    <a:pt x="194" y="365"/>
                  </a:lnTo>
                  <a:lnTo>
                    <a:pt x="187" y="367"/>
                  </a:lnTo>
                  <a:lnTo>
                    <a:pt x="184" y="369"/>
                  </a:lnTo>
                  <a:lnTo>
                    <a:pt x="180" y="369"/>
                  </a:lnTo>
                  <a:lnTo>
                    <a:pt x="175" y="369"/>
                  </a:lnTo>
                  <a:lnTo>
                    <a:pt x="170" y="369"/>
                  </a:lnTo>
                  <a:lnTo>
                    <a:pt x="166" y="374"/>
                  </a:lnTo>
                  <a:lnTo>
                    <a:pt x="161" y="374"/>
                  </a:lnTo>
                  <a:lnTo>
                    <a:pt x="158" y="376"/>
                  </a:lnTo>
                  <a:lnTo>
                    <a:pt x="158" y="381"/>
                  </a:lnTo>
                  <a:lnTo>
                    <a:pt x="154" y="388"/>
                  </a:lnTo>
                  <a:lnTo>
                    <a:pt x="151" y="391"/>
                  </a:lnTo>
                  <a:lnTo>
                    <a:pt x="151" y="388"/>
                  </a:lnTo>
                  <a:lnTo>
                    <a:pt x="147" y="384"/>
                  </a:lnTo>
                  <a:lnTo>
                    <a:pt x="140" y="384"/>
                  </a:lnTo>
                  <a:lnTo>
                    <a:pt x="137" y="384"/>
                  </a:lnTo>
                  <a:lnTo>
                    <a:pt x="140" y="386"/>
                  </a:lnTo>
                  <a:lnTo>
                    <a:pt x="142" y="388"/>
                  </a:lnTo>
                  <a:lnTo>
                    <a:pt x="140" y="393"/>
                  </a:lnTo>
                  <a:lnTo>
                    <a:pt x="137" y="393"/>
                  </a:lnTo>
                  <a:lnTo>
                    <a:pt x="137" y="388"/>
                  </a:lnTo>
                  <a:lnTo>
                    <a:pt x="132" y="384"/>
                  </a:lnTo>
                  <a:lnTo>
                    <a:pt x="130" y="384"/>
                  </a:lnTo>
                  <a:lnTo>
                    <a:pt x="125" y="391"/>
                  </a:lnTo>
                  <a:lnTo>
                    <a:pt x="123" y="395"/>
                  </a:lnTo>
                  <a:lnTo>
                    <a:pt x="121" y="395"/>
                  </a:lnTo>
                  <a:lnTo>
                    <a:pt x="118" y="398"/>
                  </a:lnTo>
                  <a:lnTo>
                    <a:pt x="109" y="405"/>
                  </a:lnTo>
                  <a:lnTo>
                    <a:pt x="106" y="412"/>
                  </a:lnTo>
                  <a:lnTo>
                    <a:pt x="106" y="412"/>
                  </a:lnTo>
                  <a:lnTo>
                    <a:pt x="102" y="414"/>
                  </a:lnTo>
                  <a:lnTo>
                    <a:pt x="97" y="412"/>
                  </a:lnTo>
                  <a:lnTo>
                    <a:pt x="97" y="412"/>
                  </a:lnTo>
                  <a:lnTo>
                    <a:pt x="102" y="417"/>
                  </a:lnTo>
                  <a:lnTo>
                    <a:pt x="99" y="421"/>
                  </a:lnTo>
                  <a:lnTo>
                    <a:pt x="97" y="421"/>
                  </a:lnTo>
                  <a:lnTo>
                    <a:pt x="95" y="417"/>
                  </a:lnTo>
                  <a:lnTo>
                    <a:pt x="92" y="417"/>
                  </a:lnTo>
                  <a:lnTo>
                    <a:pt x="92" y="421"/>
                  </a:lnTo>
                  <a:lnTo>
                    <a:pt x="88" y="426"/>
                  </a:lnTo>
                  <a:lnTo>
                    <a:pt x="88" y="428"/>
                  </a:lnTo>
                  <a:lnTo>
                    <a:pt x="90" y="436"/>
                  </a:lnTo>
                  <a:lnTo>
                    <a:pt x="90" y="440"/>
                  </a:lnTo>
                  <a:lnTo>
                    <a:pt x="90" y="443"/>
                  </a:lnTo>
                  <a:lnTo>
                    <a:pt x="88" y="447"/>
                  </a:lnTo>
                  <a:lnTo>
                    <a:pt x="90" y="450"/>
                  </a:lnTo>
                  <a:lnTo>
                    <a:pt x="92" y="450"/>
                  </a:lnTo>
                  <a:lnTo>
                    <a:pt x="95" y="445"/>
                  </a:lnTo>
                  <a:lnTo>
                    <a:pt x="95" y="447"/>
                  </a:lnTo>
                  <a:lnTo>
                    <a:pt x="95" y="455"/>
                  </a:lnTo>
                  <a:lnTo>
                    <a:pt x="92" y="455"/>
                  </a:lnTo>
                  <a:lnTo>
                    <a:pt x="92" y="457"/>
                  </a:lnTo>
                  <a:lnTo>
                    <a:pt x="92" y="459"/>
                  </a:lnTo>
                  <a:lnTo>
                    <a:pt x="97" y="459"/>
                  </a:lnTo>
                  <a:lnTo>
                    <a:pt x="97" y="457"/>
                  </a:lnTo>
                  <a:lnTo>
                    <a:pt x="99" y="457"/>
                  </a:lnTo>
                  <a:lnTo>
                    <a:pt x="102" y="457"/>
                  </a:lnTo>
                  <a:lnTo>
                    <a:pt x="102" y="459"/>
                  </a:lnTo>
                  <a:lnTo>
                    <a:pt x="106" y="462"/>
                  </a:lnTo>
                  <a:lnTo>
                    <a:pt x="109" y="464"/>
                  </a:lnTo>
                  <a:lnTo>
                    <a:pt x="114" y="462"/>
                  </a:lnTo>
                  <a:lnTo>
                    <a:pt x="116" y="459"/>
                  </a:lnTo>
                  <a:lnTo>
                    <a:pt x="118" y="452"/>
                  </a:lnTo>
                  <a:lnTo>
                    <a:pt x="121" y="450"/>
                  </a:lnTo>
                  <a:lnTo>
                    <a:pt x="128" y="450"/>
                  </a:lnTo>
                  <a:lnTo>
                    <a:pt x="132" y="447"/>
                  </a:lnTo>
                  <a:lnTo>
                    <a:pt x="128" y="452"/>
                  </a:lnTo>
                  <a:lnTo>
                    <a:pt x="125" y="452"/>
                  </a:lnTo>
                  <a:lnTo>
                    <a:pt x="118" y="459"/>
                  </a:lnTo>
                  <a:lnTo>
                    <a:pt x="118" y="462"/>
                  </a:lnTo>
                  <a:lnTo>
                    <a:pt x="116" y="464"/>
                  </a:lnTo>
                  <a:lnTo>
                    <a:pt x="118" y="469"/>
                  </a:lnTo>
                  <a:lnTo>
                    <a:pt x="118" y="471"/>
                  </a:lnTo>
                  <a:lnTo>
                    <a:pt x="114" y="473"/>
                  </a:lnTo>
                  <a:lnTo>
                    <a:pt x="111" y="471"/>
                  </a:lnTo>
                  <a:lnTo>
                    <a:pt x="111" y="469"/>
                  </a:lnTo>
                  <a:lnTo>
                    <a:pt x="111" y="466"/>
                  </a:lnTo>
                  <a:lnTo>
                    <a:pt x="106" y="466"/>
                  </a:lnTo>
                  <a:lnTo>
                    <a:pt x="104" y="464"/>
                  </a:lnTo>
                  <a:lnTo>
                    <a:pt x="99" y="464"/>
                  </a:lnTo>
                  <a:lnTo>
                    <a:pt x="97" y="459"/>
                  </a:lnTo>
                  <a:lnTo>
                    <a:pt x="95" y="462"/>
                  </a:lnTo>
                  <a:lnTo>
                    <a:pt x="90" y="464"/>
                  </a:lnTo>
                  <a:lnTo>
                    <a:pt x="90" y="466"/>
                  </a:lnTo>
                  <a:lnTo>
                    <a:pt x="88" y="469"/>
                  </a:lnTo>
                  <a:lnTo>
                    <a:pt x="83" y="469"/>
                  </a:lnTo>
                  <a:lnTo>
                    <a:pt x="80" y="471"/>
                  </a:lnTo>
                  <a:lnTo>
                    <a:pt x="83" y="473"/>
                  </a:lnTo>
                  <a:lnTo>
                    <a:pt x="85" y="473"/>
                  </a:lnTo>
                  <a:lnTo>
                    <a:pt x="83" y="478"/>
                  </a:lnTo>
                  <a:lnTo>
                    <a:pt x="83" y="483"/>
                  </a:lnTo>
                  <a:lnTo>
                    <a:pt x="83" y="485"/>
                  </a:lnTo>
                  <a:lnTo>
                    <a:pt x="85" y="485"/>
                  </a:lnTo>
                  <a:lnTo>
                    <a:pt x="88" y="492"/>
                  </a:lnTo>
                  <a:lnTo>
                    <a:pt x="88" y="495"/>
                  </a:lnTo>
                  <a:lnTo>
                    <a:pt x="88" y="499"/>
                  </a:lnTo>
                  <a:lnTo>
                    <a:pt x="90" y="502"/>
                  </a:lnTo>
                  <a:lnTo>
                    <a:pt x="90" y="504"/>
                  </a:lnTo>
                  <a:lnTo>
                    <a:pt x="88" y="504"/>
                  </a:lnTo>
                  <a:lnTo>
                    <a:pt x="85" y="507"/>
                  </a:lnTo>
                  <a:lnTo>
                    <a:pt x="99" y="511"/>
                  </a:lnTo>
                  <a:lnTo>
                    <a:pt x="104" y="511"/>
                  </a:lnTo>
                  <a:lnTo>
                    <a:pt x="109" y="509"/>
                  </a:lnTo>
                  <a:lnTo>
                    <a:pt x="114" y="509"/>
                  </a:lnTo>
                  <a:lnTo>
                    <a:pt x="116" y="509"/>
                  </a:lnTo>
                  <a:lnTo>
                    <a:pt x="118" y="509"/>
                  </a:lnTo>
                  <a:lnTo>
                    <a:pt x="123" y="502"/>
                  </a:lnTo>
                  <a:lnTo>
                    <a:pt x="123" y="499"/>
                  </a:lnTo>
                  <a:lnTo>
                    <a:pt x="121" y="497"/>
                  </a:lnTo>
                  <a:lnTo>
                    <a:pt x="121" y="495"/>
                  </a:lnTo>
                  <a:lnTo>
                    <a:pt x="125" y="492"/>
                  </a:lnTo>
                  <a:lnTo>
                    <a:pt x="132" y="488"/>
                  </a:lnTo>
                  <a:lnTo>
                    <a:pt x="142" y="481"/>
                  </a:lnTo>
                  <a:lnTo>
                    <a:pt x="144" y="483"/>
                  </a:lnTo>
                  <a:lnTo>
                    <a:pt x="142" y="483"/>
                  </a:lnTo>
                  <a:lnTo>
                    <a:pt x="132" y="490"/>
                  </a:lnTo>
                  <a:lnTo>
                    <a:pt x="128" y="495"/>
                  </a:lnTo>
                  <a:lnTo>
                    <a:pt x="128" y="497"/>
                  </a:lnTo>
                  <a:lnTo>
                    <a:pt x="130" y="499"/>
                  </a:lnTo>
                  <a:lnTo>
                    <a:pt x="130" y="502"/>
                  </a:lnTo>
                  <a:lnTo>
                    <a:pt x="128" y="507"/>
                  </a:lnTo>
                  <a:lnTo>
                    <a:pt x="123" y="509"/>
                  </a:lnTo>
                  <a:lnTo>
                    <a:pt x="123" y="514"/>
                  </a:lnTo>
                  <a:lnTo>
                    <a:pt x="123" y="518"/>
                  </a:lnTo>
                  <a:lnTo>
                    <a:pt x="123" y="523"/>
                  </a:lnTo>
                  <a:lnTo>
                    <a:pt x="123" y="526"/>
                  </a:lnTo>
                  <a:lnTo>
                    <a:pt x="123" y="528"/>
                  </a:lnTo>
                  <a:lnTo>
                    <a:pt x="123" y="533"/>
                  </a:lnTo>
                  <a:lnTo>
                    <a:pt x="116" y="535"/>
                  </a:lnTo>
                  <a:lnTo>
                    <a:pt x="114" y="537"/>
                  </a:lnTo>
                  <a:lnTo>
                    <a:pt x="114" y="540"/>
                  </a:lnTo>
                  <a:lnTo>
                    <a:pt x="111" y="540"/>
                  </a:lnTo>
                  <a:lnTo>
                    <a:pt x="109" y="540"/>
                  </a:lnTo>
                  <a:lnTo>
                    <a:pt x="111" y="544"/>
                  </a:lnTo>
                  <a:lnTo>
                    <a:pt x="111" y="549"/>
                  </a:lnTo>
                  <a:lnTo>
                    <a:pt x="114" y="549"/>
                  </a:lnTo>
                  <a:lnTo>
                    <a:pt x="116" y="549"/>
                  </a:lnTo>
                  <a:lnTo>
                    <a:pt x="121" y="549"/>
                  </a:lnTo>
                  <a:lnTo>
                    <a:pt x="121" y="552"/>
                  </a:lnTo>
                  <a:lnTo>
                    <a:pt x="118" y="554"/>
                  </a:lnTo>
                  <a:lnTo>
                    <a:pt x="114" y="554"/>
                  </a:lnTo>
                  <a:lnTo>
                    <a:pt x="111" y="554"/>
                  </a:lnTo>
                  <a:lnTo>
                    <a:pt x="114" y="556"/>
                  </a:lnTo>
                  <a:lnTo>
                    <a:pt x="114" y="559"/>
                  </a:lnTo>
                  <a:lnTo>
                    <a:pt x="114" y="561"/>
                  </a:lnTo>
                  <a:lnTo>
                    <a:pt x="111" y="563"/>
                  </a:lnTo>
                  <a:lnTo>
                    <a:pt x="109" y="563"/>
                  </a:lnTo>
                  <a:lnTo>
                    <a:pt x="104" y="566"/>
                  </a:lnTo>
                  <a:lnTo>
                    <a:pt x="102" y="566"/>
                  </a:lnTo>
                  <a:lnTo>
                    <a:pt x="99" y="566"/>
                  </a:lnTo>
                  <a:lnTo>
                    <a:pt x="102" y="568"/>
                  </a:lnTo>
                  <a:lnTo>
                    <a:pt x="106" y="568"/>
                  </a:lnTo>
                  <a:lnTo>
                    <a:pt x="109" y="570"/>
                  </a:lnTo>
                  <a:lnTo>
                    <a:pt x="114" y="566"/>
                  </a:lnTo>
                  <a:lnTo>
                    <a:pt x="121" y="561"/>
                  </a:lnTo>
                  <a:lnTo>
                    <a:pt x="123" y="561"/>
                  </a:lnTo>
                  <a:lnTo>
                    <a:pt x="125" y="561"/>
                  </a:lnTo>
                  <a:lnTo>
                    <a:pt x="130" y="559"/>
                  </a:lnTo>
                  <a:lnTo>
                    <a:pt x="135" y="556"/>
                  </a:lnTo>
                  <a:lnTo>
                    <a:pt x="135" y="559"/>
                  </a:lnTo>
                  <a:lnTo>
                    <a:pt x="132" y="561"/>
                  </a:lnTo>
                  <a:lnTo>
                    <a:pt x="132" y="563"/>
                  </a:lnTo>
                  <a:lnTo>
                    <a:pt x="135" y="563"/>
                  </a:lnTo>
                  <a:lnTo>
                    <a:pt x="135" y="568"/>
                  </a:lnTo>
                  <a:lnTo>
                    <a:pt x="135" y="570"/>
                  </a:lnTo>
                  <a:lnTo>
                    <a:pt x="137" y="570"/>
                  </a:lnTo>
                  <a:lnTo>
                    <a:pt x="142" y="568"/>
                  </a:lnTo>
                  <a:lnTo>
                    <a:pt x="144" y="566"/>
                  </a:lnTo>
                  <a:lnTo>
                    <a:pt x="144" y="568"/>
                  </a:lnTo>
                  <a:lnTo>
                    <a:pt x="144" y="570"/>
                  </a:lnTo>
                  <a:lnTo>
                    <a:pt x="147" y="575"/>
                  </a:lnTo>
                  <a:lnTo>
                    <a:pt x="147" y="580"/>
                  </a:lnTo>
                  <a:lnTo>
                    <a:pt x="147" y="585"/>
                  </a:lnTo>
                  <a:lnTo>
                    <a:pt x="149" y="589"/>
                  </a:lnTo>
                  <a:lnTo>
                    <a:pt x="151" y="589"/>
                  </a:lnTo>
                  <a:lnTo>
                    <a:pt x="154" y="585"/>
                  </a:lnTo>
                  <a:lnTo>
                    <a:pt x="151" y="582"/>
                  </a:lnTo>
                  <a:lnTo>
                    <a:pt x="156" y="575"/>
                  </a:lnTo>
                  <a:lnTo>
                    <a:pt x="156" y="573"/>
                  </a:lnTo>
                  <a:lnTo>
                    <a:pt x="161" y="568"/>
                  </a:lnTo>
                  <a:lnTo>
                    <a:pt x="163" y="568"/>
                  </a:lnTo>
                  <a:lnTo>
                    <a:pt x="166" y="566"/>
                  </a:lnTo>
                  <a:lnTo>
                    <a:pt x="173" y="566"/>
                  </a:lnTo>
                  <a:lnTo>
                    <a:pt x="168" y="568"/>
                  </a:lnTo>
                  <a:lnTo>
                    <a:pt x="161" y="573"/>
                  </a:lnTo>
                  <a:lnTo>
                    <a:pt x="161" y="575"/>
                  </a:lnTo>
                  <a:lnTo>
                    <a:pt x="166" y="582"/>
                  </a:lnTo>
                  <a:lnTo>
                    <a:pt x="168" y="582"/>
                  </a:lnTo>
                  <a:lnTo>
                    <a:pt x="175" y="580"/>
                  </a:lnTo>
                  <a:lnTo>
                    <a:pt x="182" y="578"/>
                  </a:lnTo>
                  <a:lnTo>
                    <a:pt x="187" y="575"/>
                  </a:lnTo>
                  <a:lnTo>
                    <a:pt x="189" y="575"/>
                  </a:lnTo>
                  <a:lnTo>
                    <a:pt x="196" y="570"/>
                  </a:lnTo>
                  <a:lnTo>
                    <a:pt x="199" y="570"/>
                  </a:lnTo>
                  <a:lnTo>
                    <a:pt x="196" y="573"/>
                  </a:lnTo>
                  <a:lnTo>
                    <a:pt x="192" y="578"/>
                  </a:lnTo>
                  <a:lnTo>
                    <a:pt x="192" y="580"/>
                  </a:lnTo>
                  <a:lnTo>
                    <a:pt x="189" y="582"/>
                  </a:lnTo>
                  <a:lnTo>
                    <a:pt x="177" y="589"/>
                  </a:lnTo>
                  <a:lnTo>
                    <a:pt x="173" y="592"/>
                  </a:lnTo>
                  <a:lnTo>
                    <a:pt x="168" y="599"/>
                  </a:lnTo>
                  <a:lnTo>
                    <a:pt x="168" y="604"/>
                  </a:lnTo>
                  <a:lnTo>
                    <a:pt x="170" y="606"/>
                  </a:lnTo>
                  <a:lnTo>
                    <a:pt x="173" y="608"/>
                  </a:lnTo>
                  <a:lnTo>
                    <a:pt x="168" y="608"/>
                  </a:lnTo>
                  <a:lnTo>
                    <a:pt x="166" y="608"/>
                  </a:lnTo>
                  <a:lnTo>
                    <a:pt x="161" y="613"/>
                  </a:lnTo>
                  <a:lnTo>
                    <a:pt x="158" y="618"/>
                  </a:lnTo>
                  <a:lnTo>
                    <a:pt x="154" y="625"/>
                  </a:lnTo>
                  <a:lnTo>
                    <a:pt x="151" y="627"/>
                  </a:lnTo>
                  <a:lnTo>
                    <a:pt x="154" y="630"/>
                  </a:lnTo>
                  <a:lnTo>
                    <a:pt x="154" y="632"/>
                  </a:lnTo>
                  <a:lnTo>
                    <a:pt x="154" y="634"/>
                  </a:lnTo>
                  <a:lnTo>
                    <a:pt x="151" y="634"/>
                  </a:lnTo>
                  <a:lnTo>
                    <a:pt x="149" y="632"/>
                  </a:lnTo>
                  <a:lnTo>
                    <a:pt x="147" y="630"/>
                  </a:lnTo>
                  <a:lnTo>
                    <a:pt x="144" y="634"/>
                  </a:lnTo>
                  <a:lnTo>
                    <a:pt x="140" y="637"/>
                  </a:lnTo>
                  <a:lnTo>
                    <a:pt x="140" y="639"/>
                  </a:lnTo>
                  <a:lnTo>
                    <a:pt x="140" y="644"/>
                  </a:lnTo>
                  <a:lnTo>
                    <a:pt x="137" y="641"/>
                  </a:lnTo>
                  <a:lnTo>
                    <a:pt x="135" y="641"/>
                  </a:lnTo>
                  <a:lnTo>
                    <a:pt x="132" y="641"/>
                  </a:lnTo>
                  <a:lnTo>
                    <a:pt x="123" y="649"/>
                  </a:lnTo>
                  <a:lnTo>
                    <a:pt x="121" y="653"/>
                  </a:lnTo>
                  <a:lnTo>
                    <a:pt x="123" y="656"/>
                  </a:lnTo>
                  <a:lnTo>
                    <a:pt x="121" y="658"/>
                  </a:lnTo>
                  <a:lnTo>
                    <a:pt x="118" y="656"/>
                  </a:lnTo>
                  <a:lnTo>
                    <a:pt x="118" y="651"/>
                  </a:lnTo>
                  <a:lnTo>
                    <a:pt x="111" y="656"/>
                  </a:lnTo>
                  <a:lnTo>
                    <a:pt x="106" y="658"/>
                  </a:lnTo>
                  <a:lnTo>
                    <a:pt x="104" y="660"/>
                  </a:lnTo>
                  <a:lnTo>
                    <a:pt x="104" y="663"/>
                  </a:lnTo>
                  <a:lnTo>
                    <a:pt x="99" y="663"/>
                  </a:lnTo>
                  <a:lnTo>
                    <a:pt x="95" y="663"/>
                  </a:lnTo>
                  <a:lnTo>
                    <a:pt x="88" y="670"/>
                  </a:lnTo>
                  <a:lnTo>
                    <a:pt x="78" y="672"/>
                  </a:lnTo>
                  <a:lnTo>
                    <a:pt x="73" y="677"/>
                  </a:lnTo>
                  <a:lnTo>
                    <a:pt x="71" y="684"/>
                  </a:lnTo>
                  <a:lnTo>
                    <a:pt x="71" y="684"/>
                  </a:lnTo>
                  <a:lnTo>
                    <a:pt x="71" y="689"/>
                  </a:lnTo>
                  <a:lnTo>
                    <a:pt x="71" y="691"/>
                  </a:lnTo>
                  <a:lnTo>
                    <a:pt x="71" y="691"/>
                  </a:lnTo>
                  <a:lnTo>
                    <a:pt x="69" y="689"/>
                  </a:lnTo>
                  <a:lnTo>
                    <a:pt x="66" y="689"/>
                  </a:lnTo>
                  <a:lnTo>
                    <a:pt x="64" y="691"/>
                  </a:lnTo>
                  <a:lnTo>
                    <a:pt x="66" y="694"/>
                  </a:lnTo>
                  <a:lnTo>
                    <a:pt x="64" y="696"/>
                  </a:lnTo>
                  <a:lnTo>
                    <a:pt x="62" y="691"/>
                  </a:lnTo>
                  <a:lnTo>
                    <a:pt x="62" y="689"/>
                  </a:lnTo>
                  <a:lnTo>
                    <a:pt x="64" y="686"/>
                  </a:lnTo>
                  <a:lnTo>
                    <a:pt x="59" y="684"/>
                  </a:lnTo>
                  <a:lnTo>
                    <a:pt x="57" y="684"/>
                  </a:lnTo>
                  <a:lnTo>
                    <a:pt x="54" y="684"/>
                  </a:lnTo>
                  <a:lnTo>
                    <a:pt x="50" y="684"/>
                  </a:lnTo>
                  <a:lnTo>
                    <a:pt x="45" y="686"/>
                  </a:lnTo>
                  <a:lnTo>
                    <a:pt x="40" y="686"/>
                  </a:lnTo>
                  <a:lnTo>
                    <a:pt x="38" y="691"/>
                  </a:lnTo>
                  <a:lnTo>
                    <a:pt x="33" y="694"/>
                  </a:lnTo>
                  <a:lnTo>
                    <a:pt x="28" y="696"/>
                  </a:lnTo>
                  <a:lnTo>
                    <a:pt x="24" y="701"/>
                  </a:lnTo>
                  <a:lnTo>
                    <a:pt x="24" y="703"/>
                  </a:lnTo>
                  <a:lnTo>
                    <a:pt x="21" y="705"/>
                  </a:lnTo>
                  <a:lnTo>
                    <a:pt x="21" y="703"/>
                  </a:lnTo>
                  <a:lnTo>
                    <a:pt x="17" y="705"/>
                  </a:lnTo>
                  <a:lnTo>
                    <a:pt x="12" y="708"/>
                  </a:lnTo>
                  <a:lnTo>
                    <a:pt x="12" y="710"/>
                  </a:lnTo>
                  <a:lnTo>
                    <a:pt x="12" y="710"/>
                  </a:lnTo>
                  <a:lnTo>
                    <a:pt x="7" y="710"/>
                  </a:lnTo>
                  <a:lnTo>
                    <a:pt x="2" y="710"/>
                  </a:lnTo>
                  <a:lnTo>
                    <a:pt x="2" y="712"/>
                  </a:lnTo>
                  <a:lnTo>
                    <a:pt x="0" y="717"/>
                  </a:lnTo>
                  <a:lnTo>
                    <a:pt x="2" y="720"/>
                  </a:lnTo>
                  <a:lnTo>
                    <a:pt x="5" y="720"/>
                  </a:lnTo>
                  <a:lnTo>
                    <a:pt x="7" y="717"/>
                  </a:lnTo>
                  <a:lnTo>
                    <a:pt x="5" y="715"/>
                  </a:lnTo>
                  <a:lnTo>
                    <a:pt x="7" y="712"/>
                  </a:lnTo>
                  <a:lnTo>
                    <a:pt x="9" y="715"/>
                  </a:lnTo>
                  <a:lnTo>
                    <a:pt x="9" y="717"/>
                  </a:lnTo>
                  <a:lnTo>
                    <a:pt x="9" y="717"/>
                  </a:lnTo>
                  <a:lnTo>
                    <a:pt x="12" y="717"/>
                  </a:lnTo>
                  <a:lnTo>
                    <a:pt x="17" y="712"/>
                  </a:lnTo>
                  <a:lnTo>
                    <a:pt x="19" y="710"/>
                  </a:lnTo>
                  <a:lnTo>
                    <a:pt x="19" y="712"/>
                  </a:lnTo>
                  <a:lnTo>
                    <a:pt x="19" y="715"/>
                  </a:lnTo>
                  <a:lnTo>
                    <a:pt x="19" y="717"/>
                  </a:lnTo>
                  <a:lnTo>
                    <a:pt x="24" y="717"/>
                  </a:lnTo>
                  <a:lnTo>
                    <a:pt x="26" y="712"/>
                  </a:lnTo>
                  <a:lnTo>
                    <a:pt x="26" y="715"/>
                  </a:lnTo>
                  <a:lnTo>
                    <a:pt x="26" y="717"/>
                  </a:lnTo>
                  <a:lnTo>
                    <a:pt x="28" y="712"/>
                  </a:lnTo>
                  <a:lnTo>
                    <a:pt x="31" y="712"/>
                  </a:lnTo>
                  <a:lnTo>
                    <a:pt x="33" y="712"/>
                  </a:lnTo>
                  <a:lnTo>
                    <a:pt x="38" y="710"/>
                  </a:lnTo>
                  <a:lnTo>
                    <a:pt x="40" y="705"/>
                  </a:lnTo>
                  <a:lnTo>
                    <a:pt x="40" y="701"/>
                  </a:lnTo>
                  <a:lnTo>
                    <a:pt x="43" y="701"/>
                  </a:lnTo>
                  <a:lnTo>
                    <a:pt x="45" y="696"/>
                  </a:lnTo>
                  <a:lnTo>
                    <a:pt x="47" y="696"/>
                  </a:lnTo>
                  <a:lnTo>
                    <a:pt x="52" y="698"/>
                  </a:lnTo>
                  <a:lnTo>
                    <a:pt x="52" y="701"/>
                  </a:lnTo>
                  <a:lnTo>
                    <a:pt x="47" y="701"/>
                  </a:lnTo>
                  <a:lnTo>
                    <a:pt x="45" y="705"/>
                  </a:lnTo>
                  <a:lnTo>
                    <a:pt x="45" y="708"/>
                  </a:lnTo>
                  <a:lnTo>
                    <a:pt x="47" y="710"/>
                  </a:lnTo>
                  <a:lnTo>
                    <a:pt x="52" y="705"/>
                  </a:lnTo>
                  <a:lnTo>
                    <a:pt x="54" y="703"/>
                  </a:lnTo>
                  <a:lnTo>
                    <a:pt x="57" y="701"/>
                  </a:lnTo>
                  <a:lnTo>
                    <a:pt x="57" y="703"/>
                  </a:lnTo>
                  <a:lnTo>
                    <a:pt x="57" y="701"/>
                  </a:lnTo>
                  <a:lnTo>
                    <a:pt x="59" y="701"/>
                  </a:lnTo>
                  <a:lnTo>
                    <a:pt x="62" y="703"/>
                  </a:lnTo>
                  <a:lnTo>
                    <a:pt x="59" y="705"/>
                  </a:lnTo>
                  <a:lnTo>
                    <a:pt x="62" y="705"/>
                  </a:lnTo>
                  <a:lnTo>
                    <a:pt x="64" y="703"/>
                  </a:lnTo>
                  <a:lnTo>
                    <a:pt x="66" y="703"/>
                  </a:lnTo>
                  <a:lnTo>
                    <a:pt x="71" y="701"/>
                  </a:lnTo>
                  <a:lnTo>
                    <a:pt x="73" y="701"/>
                  </a:lnTo>
                  <a:lnTo>
                    <a:pt x="78" y="694"/>
                  </a:lnTo>
                  <a:lnTo>
                    <a:pt x="80" y="694"/>
                  </a:lnTo>
                  <a:lnTo>
                    <a:pt x="83" y="694"/>
                  </a:lnTo>
                  <a:lnTo>
                    <a:pt x="83" y="696"/>
                  </a:lnTo>
                  <a:lnTo>
                    <a:pt x="80" y="701"/>
                  </a:lnTo>
                  <a:lnTo>
                    <a:pt x="78" y="703"/>
                  </a:lnTo>
                  <a:lnTo>
                    <a:pt x="78" y="705"/>
                  </a:lnTo>
                  <a:lnTo>
                    <a:pt x="80" y="705"/>
                  </a:lnTo>
                  <a:lnTo>
                    <a:pt x="85" y="701"/>
                  </a:lnTo>
                  <a:lnTo>
                    <a:pt x="85" y="694"/>
                  </a:lnTo>
                  <a:lnTo>
                    <a:pt x="88" y="694"/>
                  </a:lnTo>
                  <a:lnTo>
                    <a:pt x="90" y="696"/>
                  </a:lnTo>
                  <a:lnTo>
                    <a:pt x="92" y="694"/>
                  </a:lnTo>
                  <a:lnTo>
                    <a:pt x="95" y="694"/>
                  </a:lnTo>
                  <a:lnTo>
                    <a:pt x="99" y="694"/>
                  </a:lnTo>
                  <a:lnTo>
                    <a:pt x="102" y="689"/>
                  </a:lnTo>
                  <a:lnTo>
                    <a:pt x="104" y="689"/>
                  </a:lnTo>
                  <a:lnTo>
                    <a:pt x="104" y="691"/>
                  </a:lnTo>
                  <a:lnTo>
                    <a:pt x="106" y="686"/>
                  </a:lnTo>
                  <a:lnTo>
                    <a:pt x="109" y="684"/>
                  </a:lnTo>
                  <a:lnTo>
                    <a:pt x="109" y="684"/>
                  </a:lnTo>
                  <a:lnTo>
                    <a:pt x="109" y="689"/>
                  </a:lnTo>
                  <a:lnTo>
                    <a:pt x="109" y="691"/>
                  </a:lnTo>
                  <a:lnTo>
                    <a:pt x="111" y="691"/>
                  </a:lnTo>
                  <a:lnTo>
                    <a:pt x="114" y="686"/>
                  </a:lnTo>
                  <a:lnTo>
                    <a:pt x="114" y="686"/>
                  </a:lnTo>
                  <a:lnTo>
                    <a:pt x="116" y="684"/>
                  </a:lnTo>
                  <a:lnTo>
                    <a:pt x="116" y="682"/>
                  </a:lnTo>
                  <a:lnTo>
                    <a:pt x="109" y="682"/>
                  </a:lnTo>
                  <a:lnTo>
                    <a:pt x="109" y="682"/>
                  </a:lnTo>
                  <a:lnTo>
                    <a:pt x="114" y="679"/>
                  </a:lnTo>
                  <a:lnTo>
                    <a:pt x="118" y="677"/>
                  </a:lnTo>
                  <a:lnTo>
                    <a:pt x="128" y="677"/>
                  </a:lnTo>
                  <a:lnTo>
                    <a:pt x="130" y="675"/>
                  </a:lnTo>
                  <a:lnTo>
                    <a:pt x="128" y="672"/>
                  </a:lnTo>
                  <a:lnTo>
                    <a:pt x="128" y="670"/>
                  </a:lnTo>
                  <a:lnTo>
                    <a:pt x="130" y="670"/>
                  </a:lnTo>
                  <a:lnTo>
                    <a:pt x="132" y="670"/>
                  </a:lnTo>
                  <a:lnTo>
                    <a:pt x="135" y="668"/>
                  </a:lnTo>
                  <a:lnTo>
                    <a:pt x="137" y="668"/>
                  </a:lnTo>
                  <a:lnTo>
                    <a:pt x="137" y="670"/>
                  </a:lnTo>
                  <a:lnTo>
                    <a:pt x="140" y="670"/>
                  </a:lnTo>
                  <a:lnTo>
                    <a:pt x="142" y="668"/>
                  </a:lnTo>
                  <a:lnTo>
                    <a:pt x="140" y="668"/>
                  </a:lnTo>
                  <a:lnTo>
                    <a:pt x="144" y="665"/>
                  </a:lnTo>
                  <a:lnTo>
                    <a:pt x="144" y="660"/>
                  </a:lnTo>
                  <a:lnTo>
                    <a:pt x="144" y="660"/>
                  </a:lnTo>
                  <a:lnTo>
                    <a:pt x="147" y="660"/>
                  </a:lnTo>
                  <a:lnTo>
                    <a:pt x="147" y="665"/>
                  </a:lnTo>
                  <a:lnTo>
                    <a:pt x="149" y="665"/>
                  </a:lnTo>
                  <a:lnTo>
                    <a:pt x="154" y="663"/>
                  </a:lnTo>
                  <a:lnTo>
                    <a:pt x="156" y="660"/>
                  </a:lnTo>
                  <a:lnTo>
                    <a:pt x="158" y="660"/>
                  </a:lnTo>
                  <a:lnTo>
                    <a:pt x="161" y="656"/>
                  </a:lnTo>
                  <a:lnTo>
                    <a:pt x="161" y="656"/>
                  </a:lnTo>
                  <a:lnTo>
                    <a:pt x="163" y="658"/>
                  </a:lnTo>
                  <a:lnTo>
                    <a:pt x="168" y="656"/>
                  </a:lnTo>
                  <a:lnTo>
                    <a:pt x="170" y="651"/>
                  </a:lnTo>
                  <a:lnTo>
                    <a:pt x="170" y="649"/>
                  </a:lnTo>
                  <a:lnTo>
                    <a:pt x="170" y="649"/>
                  </a:lnTo>
                  <a:lnTo>
                    <a:pt x="168" y="649"/>
                  </a:lnTo>
                  <a:lnTo>
                    <a:pt x="166" y="649"/>
                  </a:lnTo>
                  <a:lnTo>
                    <a:pt x="173" y="644"/>
                  </a:lnTo>
                  <a:lnTo>
                    <a:pt x="175" y="641"/>
                  </a:lnTo>
                  <a:lnTo>
                    <a:pt x="180" y="639"/>
                  </a:lnTo>
                  <a:lnTo>
                    <a:pt x="180" y="639"/>
                  </a:lnTo>
                  <a:lnTo>
                    <a:pt x="182" y="641"/>
                  </a:lnTo>
                  <a:lnTo>
                    <a:pt x="187" y="637"/>
                  </a:lnTo>
                  <a:lnTo>
                    <a:pt x="189" y="634"/>
                  </a:lnTo>
                  <a:lnTo>
                    <a:pt x="192" y="632"/>
                  </a:lnTo>
                  <a:lnTo>
                    <a:pt x="194" y="630"/>
                  </a:lnTo>
                  <a:lnTo>
                    <a:pt x="194" y="630"/>
                  </a:lnTo>
                  <a:lnTo>
                    <a:pt x="196" y="627"/>
                  </a:lnTo>
                  <a:lnTo>
                    <a:pt x="199" y="630"/>
                  </a:lnTo>
                  <a:lnTo>
                    <a:pt x="201" y="632"/>
                  </a:lnTo>
                  <a:lnTo>
                    <a:pt x="201" y="630"/>
                  </a:lnTo>
                  <a:lnTo>
                    <a:pt x="203" y="630"/>
                  </a:lnTo>
                  <a:lnTo>
                    <a:pt x="206" y="627"/>
                  </a:lnTo>
                  <a:lnTo>
                    <a:pt x="206" y="625"/>
                  </a:lnTo>
                  <a:lnTo>
                    <a:pt x="210" y="625"/>
                  </a:lnTo>
                  <a:lnTo>
                    <a:pt x="210" y="623"/>
                  </a:lnTo>
                  <a:lnTo>
                    <a:pt x="213" y="623"/>
                  </a:lnTo>
                  <a:lnTo>
                    <a:pt x="218" y="625"/>
                  </a:lnTo>
                  <a:lnTo>
                    <a:pt x="218" y="620"/>
                  </a:lnTo>
                  <a:lnTo>
                    <a:pt x="220" y="620"/>
                  </a:lnTo>
                  <a:lnTo>
                    <a:pt x="220" y="623"/>
                  </a:lnTo>
                  <a:lnTo>
                    <a:pt x="222" y="623"/>
                  </a:lnTo>
                  <a:lnTo>
                    <a:pt x="225" y="620"/>
                  </a:lnTo>
                  <a:lnTo>
                    <a:pt x="227" y="623"/>
                  </a:lnTo>
                  <a:lnTo>
                    <a:pt x="227" y="620"/>
                  </a:lnTo>
                  <a:lnTo>
                    <a:pt x="229" y="615"/>
                  </a:lnTo>
                  <a:lnTo>
                    <a:pt x="227" y="615"/>
                  </a:lnTo>
                  <a:lnTo>
                    <a:pt x="225" y="615"/>
                  </a:lnTo>
                  <a:lnTo>
                    <a:pt x="227" y="613"/>
                  </a:lnTo>
                  <a:lnTo>
                    <a:pt x="232" y="611"/>
                  </a:lnTo>
                  <a:lnTo>
                    <a:pt x="232" y="611"/>
                  </a:lnTo>
                  <a:lnTo>
                    <a:pt x="234" y="611"/>
                  </a:lnTo>
                  <a:lnTo>
                    <a:pt x="234" y="611"/>
                  </a:lnTo>
                  <a:lnTo>
                    <a:pt x="234" y="608"/>
                  </a:lnTo>
                  <a:lnTo>
                    <a:pt x="232" y="606"/>
                  </a:lnTo>
                  <a:lnTo>
                    <a:pt x="234" y="606"/>
                  </a:lnTo>
                  <a:lnTo>
                    <a:pt x="236" y="606"/>
                  </a:lnTo>
                  <a:lnTo>
                    <a:pt x="241" y="604"/>
                  </a:lnTo>
                  <a:lnTo>
                    <a:pt x="246" y="604"/>
                  </a:lnTo>
                  <a:lnTo>
                    <a:pt x="251" y="599"/>
                  </a:lnTo>
                  <a:lnTo>
                    <a:pt x="253" y="599"/>
                  </a:lnTo>
                  <a:lnTo>
                    <a:pt x="258" y="594"/>
                  </a:lnTo>
                  <a:lnTo>
                    <a:pt x="258" y="589"/>
                  </a:lnTo>
                  <a:lnTo>
                    <a:pt x="255" y="587"/>
                  </a:lnTo>
                  <a:lnTo>
                    <a:pt x="255" y="587"/>
                  </a:lnTo>
                  <a:lnTo>
                    <a:pt x="253" y="582"/>
                  </a:lnTo>
                  <a:lnTo>
                    <a:pt x="251" y="580"/>
                  </a:lnTo>
                  <a:lnTo>
                    <a:pt x="246" y="582"/>
                  </a:lnTo>
                  <a:lnTo>
                    <a:pt x="246" y="578"/>
                  </a:lnTo>
                  <a:lnTo>
                    <a:pt x="246" y="573"/>
                  </a:lnTo>
                  <a:lnTo>
                    <a:pt x="253" y="570"/>
                  </a:lnTo>
                  <a:lnTo>
                    <a:pt x="253" y="570"/>
                  </a:lnTo>
                  <a:lnTo>
                    <a:pt x="255" y="568"/>
                  </a:lnTo>
                  <a:lnTo>
                    <a:pt x="258" y="566"/>
                  </a:lnTo>
                  <a:lnTo>
                    <a:pt x="255" y="566"/>
                  </a:lnTo>
                  <a:lnTo>
                    <a:pt x="258" y="563"/>
                  </a:lnTo>
                  <a:lnTo>
                    <a:pt x="263" y="566"/>
                  </a:lnTo>
                  <a:lnTo>
                    <a:pt x="267" y="561"/>
                  </a:lnTo>
                  <a:lnTo>
                    <a:pt x="272" y="566"/>
                  </a:lnTo>
                  <a:lnTo>
                    <a:pt x="277" y="561"/>
                  </a:lnTo>
                  <a:lnTo>
                    <a:pt x="274" y="566"/>
                  </a:lnTo>
                  <a:lnTo>
                    <a:pt x="277" y="568"/>
                  </a:lnTo>
                  <a:lnTo>
                    <a:pt x="279" y="566"/>
                  </a:lnTo>
                  <a:lnTo>
                    <a:pt x="284" y="561"/>
                  </a:lnTo>
                  <a:lnTo>
                    <a:pt x="281" y="561"/>
                  </a:lnTo>
                  <a:lnTo>
                    <a:pt x="279" y="559"/>
                  </a:lnTo>
                  <a:lnTo>
                    <a:pt x="279" y="559"/>
                  </a:lnTo>
                  <a:lnTo>
                    <a:pt x="281" y="556"/>
                  </a:lnTo>
                  <a:lnTo>
                    <a:pt x="286" y="559"/>
                  </a:lnTo>
                  <a:lnTo>
                    <a:pt x="293" y="556"/>
                  </a:lnTo>
                  <a:lnTo>
                    <a:pt x="293" y="552"/>
                  </a:lnTo>
                  <a:lnTo>
                    <a:pt x="291" y="547"/>
                  </a:lnTo>
                  <a:lnTo>
                    <a:pt x="286" y="542"/>
                  </a:lnTo>
                  <a:lnTo>
                    <a:pt x="284" y="542"/>
                  </a:lnTo>
                  <a:lnTo>
                    <a:pt x="281" y="544"/>
                  </a:lnTo>
                  <a:lnTo>
                    <a:pt x="281" y="542"/>
                  </a:lnTo>
                  <a:lnTo>
                    <a:pt x="284" y="542"/>
                  </a:lnTo>
                  <a:lnTo>
                    <a:pt x="289" y="540"/>
                  </a:lnTo>
                  <a:lnTo>
                    <a:pt x="293" y="542"/>
                  </a:lnTo>
                  <a:lnTo>
                    <a:pt x="298" y="542"/>
                  </a:lnTo>
                  <a:lnTo>
                    <a:pt x="303" y="540"/>
                  </a:lnTo>
                  <a:lnTo>
                    <a:pt x="303" y="537"/>
                  </a:lnTo>
                  <a:lnTo>
                    <a:pt x="310" y="533"/>
                  </a:lnTo>
                  <a:lnTo>
                    <a:pt x="317" y="528"/>
                  </a:lnTo>
                  <a:lnTo>
                    <a:pt x="319" y="528"/>
                  </a:lnTo>
                  <a:lnTo>
                    <a:pt x="322" y="526"/>
                  </a:lnTo>
                  <a:lnTo>
                    <a:pt x="322" y="523"/>
                  </a:lnTo>
                  <a:lnTo>
                    <a:pt x="331" y="516"/>
                  </a:lnTo>
                  <a:lnTo>
                    <a:pt x="338" y="516"/>
                  </a:lnTo>
                  <a:lnTo>
                    <a:pt x="345" y="509"/>
                  </a:lnTo>
                  <a:lnTo>
                    <a:pt x="352" y="509"/>
                  </a:lnTo>
                  <a:lnTo>
                    <a:pt x="359" y="499"/>
                  </a:lnTo>
                  <a:lnTo>
                    <a:pt x="357" y="504"/>
                  </a:lnTo>
                  <a:lnTo>
                    <a:pt x="357" y="509"/>
                  </a:lnTo>
                  <a:lnTo>
                    <a:pt x="359" y="511"/>
                  </a:lnTo>
                  <a:lnTo>
                    <a:pt x="362" y="511"/>
                  </a:lnTo>
                  <a:lnTo>
                    <a:pt x="364" y="511"/>
                  </a:lnTo>
                  <a:lnTo>
                    <a:pt x="369" y="507"/>
                  </a:lnTo>
                  <a:lnTo>
                    <a:pt x="371" y="504"/>
                  </a:lnTo>
                  <a:lnTo>
                    <a:pt x="381" y="502"/>
                  </a:lnTo>
                  <a:lnTo>
                    <a:pt x="383" y="499"/>
                  </a:lnTo>
                  <a:lnTo>
                    <a:pt x="381" y="504"/>
                  </a:lnTo>
                  <a:lnTo>
                    <a:pt x="376" y="509"/>
                  </a:lnTo>
                  <a:lnTo>
                    <a:pt x="371" y="509"/>
                  </a:lnTo>
                  <a:lnTo>
                    <a:pt x="362" y="518"/>
                  </a:lnTo>
                  <a:lnTo>
                    <a:pt x="362" y="521"/>
                  </a:lnTo>
                  <a:lnTo>
                    <a:pt x="367" y="528"/>
                  </a:lnTo>
                  <a:lnTo>
                    <a:pt x="367" y="533"/>
                  </a:lnTo>
                  <a:lnTo>
                    <a:pt x="362" y="528"/>
                  </a:lnTo>
                  <a:lnTo>
                    <a:pt x="359" y="528"/>
                  </a:lnTo>
                  <a:lnTo>
                    <a:pt x="357" y="530"/>
                  </a:lnTo>
                  <a:lnTo>
                    <a:pt x="355" y="530"/>
                  </a:lnTo>
                  <a:lnTo>
                    <a:pt x="350" y="526"/>
                  </a:lnTo>
                  <a:lnTo>
                    <a:pt x="350" y="521"/>
                  </a:lnTo>
                  <a:lnTo>
                    <a:pt x="343" y="526"/>
                  </a:lnTo>
                  <a:lnTo>
                    <a:pt x="341" y="526"/>
                  </a:lnTo>
                  <a:lnTo>
                    <a:pt x="333" y="528"/>
                  </a:lnTo>
                  <a:lnTo>
                    <a:pt x="329" y="528"/>
                  </a:lnTo>
                  <a:lnTo>
                    <a:pt x="324" y="533"/>
                  </a:lnTo>
                  <a:lnTo>
                    <a:pt x="324" y="537"/>
                  </a:lnTo>
                  <a:lnTo>
                    <a:pt x="324" y="540"/>
                  </a:lnTo>
                  <a:lnTo>
                    <a:pt x="322" y="544"/>
                  </a:lnTo>
                  <a:lnTo>
                    <a:pt x="317" y="547"/>
                  </a:lnTo>
                  <a:lnTo>
                    <a:pt x="315" y="554"/>
                  </a:lnTo>
                  <a:lnTo>
                    <a:pt x="303" y="563"/>
                  </a:lnTo>
                  <a:lnTo>
                    <a:pt x="300" y="568"/>
                  </a:lnTo>
                  <a:lnTo>
                    <a:pt x="300" y="570"/>
                  </a:lnTo>
                  <a:lnTo>
                    <a:pt x="305" y="575"/>
                  </a:lnTo>
                  <a:lnTo>
                    <a:pt x="307" y="573"/>
                  </a:lnTo>
                  <a:lnTo>
                    <a:pt x="307" y="573"/>
                  </a:lnTo>
                  <a:lnTo>
                    <a:pt x="312" y="570"/>
                  </a:lnTo>
                  <a:lnTo>
                    <a:pt x="315" y="570"/>
                  </a:lnTo>
                  <a:lnTo>
                    <a:pt x="315" y="573"/>
                  </a:lnTo>
                  <a:lnTo>
                    <a:pt x="307" y="578"/>
                  </a:lnTo>
                  <a:lnTo>
                    <a:pt x="305" y="578"/>
                  </a:lnTo>
                  <a:lnTo>
                    <a:pt x="303" y="582"/>
                  </a:lnTo>
                  <a:lnTo>
                    <a:pt x="300" y="580"/>
                  </a:lnTo>
                  <a:lnTo>
                    <a:pt x="296" y="580"/>
                  </a:lnTo>
                  <a:lnTo>
                    <a:pt x="293" y="582"/>
                  </a:lnTo>
                  <a:lnTo>
                    <a:pt x="293" y="585"/>
                  </a:lnTo>
                  <a:lnTo>
                    <a:pt x="291" y="585"/>
                  </a:lnTo>
                  <a:lnTo>
                    <a:pt x="286" y="585"/>
                  </a:lnTo>
                  <a:lnTo>
                    <a:pt x="289" y="589"/>
                  </a:lnTo>
                  <a:lnTo>
                    <a:pt x="293" y="597"/>
                  </a:lnTo>
                  <a:lnTo>
                    <a:pt x="296" y="597"/>
                  </a:lnTo>
                  <a:lnTo>
                    <a:pt x="296" y="592"/>
                  </a:lnTo>
                  <a:lnTo>
                    <a:pt x="298" y="594"/>
                  </a:lnTo>
                  <a:lnTo>
                    <a:pt x="300" y="592"/>
                  </a:lnTo>
                  <a:lnTo>
                    <a:pt x="303" y="592"/>
                  </a:lnTo>
                  <a:lnTo>
                    <a:pt x="303" y="594"/>
                  </a:lnTo>
                  <a:lnTo>
                    <a:pt x="305" y="592"/>
                  </a:lnTo>
                  <a:lnTo>
                    <a:pt x="307" y="589"/>
                  </a:lnTo>
                  <a:lnTo>
                    <a:pt x="310" y="589"/>
                  </a:lnTo>
                  <a:lnTo>
                    <a:pt x="315" y="587"/>
                  </a:lnTo>
                  <a:lnTo>
                    <a:pt x="315" y="582"/>
                  </a:lnTo>
                  <a:lnTo>
                    <a:pt x="317" y="580"/>
                  </a:lnTo>
                  <a:lnTo>
                    <a:pt x="317" y="580"/>
                  </a:lnTo>
                  <a:lnTo>
                    <a:pt x="315" y="582"/>
                  </a:lnTo>
                  <a:lnTo>
                    <a:pt x="317" y="585"/>
                  </a:lnTo>
                  <a:lnTo>
                    <a:pt x="322" y="585"/>
                  </a:lnTo>
                  <a:lnTo>
                    <a:pt x="329" y="580"/>
                  </a:lnTo>
                  <a:lnTo>
                    <a:pt x="333" y="580"/>
                  </a:lnTo>
                  <a:lnTo>
                    <a:pt x="333" y="582"/>
                  </a:lnTo>
                  <a:lnTo>
                    <a:pt x="336" y="580"/>
                  </a:lnTo>
                  <a:lnTo>
                    <a:pt x="338" y="573"/>
                  </a:lnTo>
                  <a:lnTo>
                    <a:pt x="343" y="570"/>
                  </a:lnTo>
                  <a:lnTo>
                    <a:pt x="345" y="570"/>
                  </a:lnTo>
                  <a:lnTo>
                    <a:pt x="341" y="575"/>
                  </a:lnTo>
                  <a:lnTo>
                    <a:pt x="341" y="580"/>
                  </a:lnTo>
                  <a:lnTo>
                    <a:pt x="343" y="578"/>
                  </a:lnTo>
                  <a:lnTo>
                    <a:pt x="345" y="573"/>
                  </a:lnTo>
                  <a:lnTo>
                    <a:pt x="348" y="566"/>
                  </a:lnTo>
                  <a:lnTo>
                    <a:pt x="352" y="563"/>
                  </a:lnTo>
                  <a:lnTo>
                    <a:pt x="352" y="566"/>
                  </a:lnTo>
                  <a:lnTo>
                    <a:pt x="350" y="570"/>
                  </a:lnTo>
                  <a:lnTo>
                    <a:pt x="350" y="573"/>
                  </a:lnTo>
                  <a:lnTo>
                    <a:pt x="355" y="568"/>
                  </a:lnTo>
                  <a:lnTo>
                    <a:pt x="355" y="570"/>
                  </a:lnTo>
                  <a:lnTo>
                    <a:pt x="355" y="573"/>
                  </a:lnTo>
                  <a:lnTo>
                    <a:pt x="359" y="573"/>
                  </a:lnTo>
                  <a:lnTo>
                    <a:pt x="362" y="575"/>
                  </a:lnTo>
                  <a:lnTo>
                    <a:pt x="364" y="573"/>
                  </a:lnTo>
                  <a:lnTo>
                    <a:pt x="367" y="568"/>
                  </a:lnTo>
                  <a:lnTo>
                    <a:pt x="371" y="568"/>
                  </a:lnTo>
                  <a:lnTo>
                    <a:pt x="376" y="566"/>
                  </a:lnTo>
                  <a:lnTo>
                    <a:pt x="374" y="563"/>
                  </a:lnTo>
                  <a:lnTo>
                    <a:pt x="374" y="559"/>
                  </a:lnTo>
                  <a:lnTo>
                    <a:pt x="381" y="556"/>
                  </a:lnTo>
                  <a:lnTo>
                    <a:pt x="383" y="554"/>
                  </a:lnTo>
                  <a:lnTo>
                    <a:pt x="383" y="549"/>
                  </a:lnTo>
                  <a:lnTo>
                    <a:pt x="378" y="552"/>
                  </a:lnTo>
                  <a:lnTo>
                    <a:pt x="376" y="549"/>
                  </a:lnTo>
                  <a:lnTo>
                    <a:pt x="371" y="549"/>
                  </a:lnTo>
                  <a:lnTo>
                    <a:pt x="374" y="547"/>
                  </a:lnTo>
                  <a:lnTo>
                    <a:pt x="378" y="544"/>
                  </a:lnTo>
                  <a:lnTo>
                    <a:pt x="381" y="547"/>
                  </a:lnTo>
                  <a:lnTo>
                    <a:pt x="383" y="544"/>
                  </a:lnTo>
                  <a:lnTo>
                    <a:pt x="383" y="542"/>
                  </a:lnTo>
                  <a:lnTo>
                    <a:pt x="378" y="542"/>
                  </a:lnTo>
                  <a:lnTo>
                    <a:pt x="374" y="540"/>
                  </a:lnTo>
                  <a:lnTo>
                    <a:pt x="374" y="535"/>
                  </a:lnTo>
                  <a:lnTo>
                    <a:pt x="381" y="535"/>
                  </a:lnTo>
                  <a:lnTo>
                    <a:pt x="383" y="535"/>
                  </a:lnTo>
                  <a:lnTo>
                    <a:pt x="383" y="535"/>
                  </a:lnTo>
                  <a:lnTo>
                    <a:pt x="385" y="533"/>
                  </a:lnTo>
                  <a:lnTo>
                    <a:pt x="383" y="528"/>
                  </a:lnTo>
                  <a:lnTo>
                    <a:pt x="390" y="526"/>
                  </a:lnTo>
                  <a:lnTo>
                    <a:pt x="393" y="528"/>
                  </a:lnTo>
                  <a:lnTo>
                    <a:pt x="395" y="528"/>
                  </a:lnTo>
                  <a:lnTo>
                    <a:pt x="402" y="528"/>
                  </a:lnTo>
                  <a:lnTo>
                    <a:pt x="393" y="533"/>
                  </a:lnTo>
                  <a:lnTo>
                    <a:pt x="395" y="537"/>
                  </a:lnTo>
                  <a:lnTo>
                    <a:pt x="395" y="542"/>
                  </a:lnTo>
                  <a:lnTo>
                    <a:pt x="397" y="542"/>
                  </a:lnTo>
                  <a:lnTo>
                    <a:pt x="400" y="535"/>
                  </a:lnTo>
                  <a:lnTo>
                    <a:pt x="402" y="533"/>
                  </a:lnTo>
                  <a:lnTo>
                    <a:pt x="404" y="533"/>
                  </a:lnTo>
                  <a:lnTo>
                    <a:pt x="402" y="535"/>
                  </a:lnTo>
                  <a:lnTo>
                    <a:pt x="402" y="537"/>
                  </a:lnTo>
                  <a:lnTo>
                    <a:pt x="402" y="542"/>
                  </a:lnTo>
                  <a:lnTo>
                    <a:pt x="407" y="537"/>
                  </a:lnTo>
                  <a:lnTo>
                    <a:pt x="407" y="535"/>
                  </a:lnTo>
                  <a:lnTo>
                    <a:pt x="411" y="537"/>
                  </a:lnTo>
                  <a:lnTo>
                    <a:pt x="414" y="535"/>
                  </a:lnTo>
                  <a:lnTo>
                    <a:pt x="416" y="535"/>
                  </a:lnTo>
                  <a:lnTo>
                    <a:pt x="421" y="533"/>
                  </a:lnTo>
                  <a:lnTo>
                    <a:pt x="426" y="530"/>
                  </a:lnTo>
                  <a:lnTo>
                    <a:pt x="428" y="533"/>
                  </a:lnTo>
                  <a:lnTo>
                    <a:pt x="428" y="533"/>
                  </a:lnTo>
                  <a:lnTo>
                    <a:pt x="423" y="533"/>
                  </a:lnTo>
                  <a:lnTo>
                    <a:pt x="419" y="537"/>
                  </a:lnTo>
                  <a:lnTo>
                    <a:pt x="416" y="537"/>
                  </a:lnTo>
                  <a:lnTo>
                    <a:pt x="414" y="540"/>
                  </a:lnTo>
                  <a:lnTo>
                    <a:pt x="416" y="542"/>
                  </a:lnTo>
                  <a:lnTo>
                    <a:pt x="423" y="544"/>
                  </a:lnTo>
                  <a:lnTo>
                    <a:pt x="426" y="547"/>
                  </a:lnTo>
                  <a:lnTo>
                    <a:pt x="426" y="549"/>
                  </a:lnTo>
                  <a:lnTo>
                    <a:pt x="421" y="547"/>
                  </a:lnTo>
                  <a:lnTo>
                    <a:pt x="416" y="544"/>
                  </a:lnTo>
                  <a:lnTo>
                    <a:pt x="411" y="547"/>
                  </a:lnTo>
                  <a:lnTo>
                    <a:pt x="411" y="549"/>
                  </a:lnTo>
                  <a:lnTo>
                    <a:pt x="414" y="552"/>
                  </a:lnTo>
                  <a:lnTo>
                    <a:pt x="419" y="549"/>
                  </a:lnTo>
                  <a:lnTo>
                    <a:pt x="421" y="552"/>
                  </a:lnTo>
                  <a:lnTo>
                    <a:pt x="419" y="552"/>
                  </a:lnTo>
                  <a:lnTo>
                    <a:pt x="416" y="552"/>
                  </a:lnTo>
                  <a:lnTo>
                    <a:pt x="416" y="556"/>
                  </a:lnTo>
                  <a:lnTo>
                    <a:pt x="421" y="556"/>
                  </a:lnTo>
                  <a:lnTo>
                    <a:pt x="423" y="559"/>
                  </a:lnTo>
                  <a:lnTo>
                    <a:pt x="421" y="561"/>
                  </a:lnTo>
                  <a:lnTo>
                    <a:pt x="416" y="561"/>
                  </a:lnTo>
                  <a:lnTo>
                    <a:pt x="419" y="563"/>
                  </a:lnTo>
                  <a:lnTo>
                    <a:pt x="421" y="563"/>
                  </a:lnTo>
                  <a:lnTo>
                    <a:pt x="426" y="563"/>
                  </a:lnTo>
                  <a:lnTo>
                    <a:pt x="428" y="566"/>
                  </a:lnTo>
                  <a:lnTo>
                    <a:pt x="433" y="568"/>
                  </a:lnTo>
                  <a:lnTo>
                    <a:pt x="438" y="566"/>
                  </a:lnTo>
                  <a:lnTo>
                    <a:pt x="440" y="568"/>
                  </a:lnTo>
                  <a:lnTo>
                    <a:pt x="440" y="568"/>
                  </a:lnTo>
                  <a:lnTo>
                    <a:pt x="438" y="570"/>
                  </a:lnTo>
                  <a:lnTo>
                    <a:pt x="438" y="573"/>
                  </a:lnTo>
                  <a:lnTo>
                    <a:pt x="440" y="573"/>
                  </a:lnTo>
                  <a:lnTo>
                    <a:pt x="440" y="578"/>
                  </a:lnTo>
                  <a:lnTo>
                    <a:pt x="445" y="578"/>
                  </a:lnTo>
                  <a:lnTo>
                    <a:pt x="447" y="573"/>
                  </a:lnTo>
                  <a:lnTo>
                    <a:pt x="445" y="573"/>
                  </a:lnTo>
                  <a:lnTo>
                    <a:pt x="447" y="570"/>
                  </a:lnTo>
                  <a:lnTo>
                    <a:pt x="452" y="570"/>
                  </a:lnTo>
                  <a:lnTo>
                    <a:pt x="447" y="573"/>
                  </a:lnTo>
                  <a:lnTo>
                    <a:pt x="449" y="578"/>
                  </a:lnTo>
                  <a:lnTo>
                    <a:pt x="442" y="582"/>
                  </a:lnTo>
                  <a:lnTo>
                    <a:pt x="447" y="585"/>
                  </a:lnTo>
                  <a:lnTo>
                    <a:pt x="445" y="587"/>
                  </a:lnTo>
                  <a:lnTo>
                    <a:pt x="442" y="585"/>
                  </a:lnTo>
                  <a:lnTo>
                    <a:pt x="440" y="587"/>
                  </a:lnTo>
                  <a:lnTo>
                    <a:pt x="442" y="589"/>
                  </a:lnTo>
                  <a:lnTo>
                    <a:pt x="452" y="592"/>
                  </a:lnTo>
                  <a:lnTo>
                    <a:pt x="454" y="589"/>
                  </a:lnTo>
                  <a:lnTo>
                    <a:pt x="459" y="589"/>
                  </a:lnTo>
                  <a:lnTo>
                    <a:pt x="461" y="589"/>
                  </a:lnTo>
                  <a:lnTo>
                    <a:pt x="466" y="589"/>
                  </a:lnTo>
                  <a:lnTo>
                    <a:pt x="471" y="589"/>
                  </a:lnTo>
                  <a:lnTo>
                    <a:pt x="473" y="589"/>
                  </a:lnTo>
                  <a:lnTo>
                    <a:pt x="473" y="592"/>
                  </a:lnTo>
                  <a:lnTo>
                    <a:pt x="475" y="594"/>
                  </a:lnTo>
                  <a:lnTo>
                    <a:pt x="478" y="597"/>
                  </a:lnTo>
                  <a:lnTo>
                    <a:pt x="482" y="599"/>
                  </a:lnTo>
                  <a:lnTo>
                    <a:pt x="482" y="601"/>
                  </a:lnTo>
                  <a:lnTo>
                    <a:pt x="485" y="601"/>
                  </a:lnTo>
                  <a:lnTo>
                    <a:pt x="492" y="599"/>
                  </a:lnTo>
                  <a:lnTo>
                    <a:pt x="492" y="597"/>
                  </a:lnTo>
                  <a:lnTo>
                    <a:pt x="494" y="599"/>
                  </a:lnTo>
                  <a:lnTo>
                    <a:pt x="494" y="601"/>
                  </a:lnTo>
                  <a:lnTo>
                    <a:pt x="492" y="604"/>
                  </a:lnTo>
                  <a:lnTo>
                    <a:pt x="487" y="604"/>
                  </a:lnTo>
                  <a:lnTo>
                    <a:pt x="490" y="606"/>
                  </a:lnTo>
                  <a:lnTo>
                    <a:pt x="494" y="608"/>
                  </a:lnTo>
                  <a:lnTo>
                    <a:pt x="494" y="611"/>
                  </a:lnTo>
                  <a:lnTo>
                    <a:pt x="497" y="613"/>
                  </a:lnTo>
                  <a:lnTo>
                    <a:pt x="504" y="615"/>
                  </a:lnTo>
                  <a:lnTo>
                    <a:pt x="511" y="613"/>
                  </a:lnTo>
                  <a:lnTo>
                    <a:pt x="516" y="613"/>
                  </a:lnTo>
                  <a:lnTo>
                    <a:pt x="516" y="615"/>
                  </a:lnTo>
                  <a:lnTo>
                    <a:pt x="518" y="611"/>
                  </a:lnTo>
                  <a:lnTo>
                    <a:pt x="523" y="608"/>
                  </a:lnTo>
                  <a:lnTo>
                    <a:pt x="525" y="608"/>
                  </a:lnTo>
                  <a:lnTo>
                    <a:pt x="523" y="611"/>
                  </a:lnTo>
                  <a:lnTo>
                    <a:pt x="520" y="613"/>
                  </a:lnTo>
                  <a:lnTo>
                    <a:pt x="518" y="620"/>
                  </a:lnTo>
                  <a:lnTo>
                    <a:pt x="518" y="625"/>
                  </a:lnTo>
                  <a:lnTo>
                    <a:pt x="516" y="625"/>
                  </a:lnTo>
                  <a:lnTo>
                    <a:pt x="511" y="623"/>
                  </a:lnTo>
                  <a:lnTo>
                    <a:pt x="508" y="623"/>
                  </a:lnTo>
                  <a:lnTo>
                    <a:pt x="511" y="627"/>
                  </a:lnTo>
                  <a:lnTo>
                    <a:pt x="513" y="632"/>
                  </a:lnTo>
                  <a:lnTo>
                    <a:pt x="516" y="634"/>
                  </a:lnTo>
                  <a:lnTo>
                    <a:pt x="518" y="632"/>
                  </a:lnTo>
                  <a:lnTo>
                    <a:pt x="520" y="634"/>
                  </a:lnTo>
                  <a:lnTo>
                    <a:pt x="520" y="637"/>
                  </a:lnTo>
                  <a:lnTo>
                    <a:pt x="518" y="637"/>
                  </a:lnTo>
                  <a:lnTo>
                    <a:pt x="518" y="639"/>
                  </a:lnTo>
                  <a:lnTo>
                    <a:pt x="523" y="644"/>
                  </a:lnTo>
                  <a:lnTo>
                    <a:pt x="525" y="644"/>
                  </a:lnTo>
                  <a:lnTo>
                    <a:pt x="530" y="644"/>
                  </a:lnTo>
                  <a:lnTo>
                    <a:pt x="532" y="639"/>
                  </a:lnTo>
                  <a:lnTo>
                    <a:pt x="537" y="632"/>
                  </a:lnTo>
                  <a:lnTo>
                    <a:pt x="534" y="637"/>
                  </a:lnTo>
                  <a:lnTo>
                    <a:pt x="534" y="641"/>
                  </a:lnTo>
                  <a:lnTo>
                    <a:pt x="532" y="644"/>
                  </a:lnTo>
                  <a:lnTo>
                    <a:pt x="530" y="646"/>
                  </a:lnTo>
                  <a:lnTo>
                    <a:pt x="527" y="649"/>
                  </a:lnTo>
                  <a:lnTo>
                    <a:pt x="530" y="651"/>
                  </a:lnTo>
                  <a:lnTo>
                    <a:pt x="532" y="653"/>
                  </a:lnTo>
                  <a:lnTo>
                    <a:pt x="530" y="656"/>
                  </a:lnTo>
                  <a:lnTo>
                    <a:pt x="530" y="665"/>
                  </a:lnTo>
                  <a:lnTo>
                    <a:pt x="532" y="668"/>
                  </a:lnTo>
                  <a:lnTo>
                    <a:pt x="534" y="668"/>
                  </a:lnTo>
                  <a:lnTo>
                    <a:pt x="534" y="670"/>
                  </a:lnTo>
                  <a:lnTo>
                    <a:pt x="534" y="675"/>
                  </a:lnTo>
                  <a:lnTo>
                    <a:pt x="542" y="682"/>
                  </a:lnTo>
                  <a:lnTo>
                    <a:pt x="544" y="682"/>
                  </a:lnTo>
                  <a:lnTo>
                    <a:pt x="544" y="684"/>
                  </a:lnTo>
                  <a:lnTo>
                    <a:pt x="546" y="682"/>
                  </a:lnTo>
                  <a:lnTo>
                    <a:pt x="549" y="686"/>
                  </a:lnTo>
                  <a:lnTo>
                    <a:pt x="551" y="684"/>
                  </a:lnTo>
                  <a:lnTo>
                    <a:pt x="549" y="682"/>
                  </a:lnTo>
                  <a:lnTo>
                    <a:pt x="551" y="682"/>
                  </a:lnTo>
                  <a:lnTo>
                    <a:pt x="553" y="684"/>
                  </a:lnTo>
                  <a:lnTo>
                    <a:pt x="556" y="684"/>
                  </a:lnTo>
                  <a:lnTo>
                    <a:pt x="556" y="679"/>
                  </a:lnTo>
                  <a:lnTo>
                    <a:pt x="553" y="675"/>
                  </a:lnTo>
                  <a:lnTo>
                    <a:pt x="551" y="675"/>
                  </a:lnTo>
                  <a:lnTo>
                    <a:pt x="551" y="675"/>
                  </a:lnTo>
                  <a:lnTo>
                    <a:pt x="549" y="675"/>
                  </a:lnTo>
                  <a:lnTo>
                    <a:pt x="551" y="670"/>
                  </a:lnTo>
                  <a:lnTo>
                    <a:pt x="551" y="668"/>
                  </a:lnTo>
                  <a:lnTo>
                    <a:pt x="551" y="665"/>
                  </a:lnTo>
                  <a:lnTo>
                    <a:pt x="546" y="665"/>
                  </a:lnTo>
                  <a:lnTo>
                    <a:pt x="546" y="663"/>
                  </a:lnTo>
                  <a:lnTo>
                    <a:pt x="549" y="660"/>
                  </a:lnTo>
                  <a:lnTo>
                    <a:pt x="549" y="656"/>
                  </a:lnTo>
                  <a:lnTo>
                    <a:pt x="551" y="656"/>
                  </a:lnTo>
                  <a:lnTo>
                    <a:pt x="551" y="660"/>
                  </a:lnTo>
                  <a:lnTo>
                    <a:pt x="553" y="663"/>
                  </a:lnTo>
                  <a:lnTo>
                    <a:pt x="556" y="658"/>
                  </a:lnTo>
                  <a:lnTo>
                    <a:pt x="556" y="660"/>
                  </a:lnTo>
                  <a:lnTo>
                    <a:pt x="558" y="663"/>
                  </a:lnTo>
                  <a:lnTo>
                    <a:pt x="556" y="668"/>
                  </a:lnTo>
                  <a:lnTo>
                    <a:pt x="558" y="670"/>
                  </a:lnTo>
                  <a:lnTo>
                    <a:pt x="560" y="672"/>
                  </a:lnTo>
                  <a:lnTo>
                    <a:pt x="563" y="668"/>
                  </a:lnTo>
                  <a:lnTo>
                    <a:pt x="565" y="668"/>
                  </a:lnTo>
                  <a:lnTo>
                    <a:pt x="563" y="670"/>
                  </a:lnTo>
                  <a:lnTo>
                    <a:pt x="560" y="675"/>
                  </a:lnTo>
                  <a:lnTo>
                    <a:pt x="560" y="677"/>
                  </a:lnTo>
                  <a:lnTo>
                    <a:pt x="563" y="679"/>
                  </a:lnTo>
                  <a:lnTo>
                    <a:pt x="560" y="684"/>
                  </a:lnTo>
                  <a:lnTo>
                    <a:pt x="563" y="686"/>
                  </a:lnTo>
                  <a:lnTo>
                    <a:pt x="565" y="689"/>
                  </a:lnTo>
                  <a:lnTo>
                    <a:pt x="568" y="686"/>
                  </a:lnTo>
                  <a:lnTo>
                    <a:pt x="570" y="682"/>
                  </a:lnTo>
                  <a:lnTo>
                    <a:pt x="570" y="686"/>
                  </a:lnTo>
                  <a:lnTo>
                    <a:pt x="568" y="686"/>
                  </a:lnTo>
                  <a:lnTo>
                    <a:pt x="570" y="691"/>
                  </a:lnTo>
                  <a:lnTo>
                    <a:pt x="572" y="694"/>
                  </a:lnTo>
                  <a:lnTo>
                    <a:pt x="575" y="686"/>
                  </a:lnTo>
                  <a:lnTo>
                    <a:pt x="577" y="682"/>
                  </a:lnTo>
                  <a:lnTo>
                    <a:pt x="577" y="679"/>
                  </a:lnTo>
                  <a:lnTo>
                    <a:pt x="577" y="670"/>
                  </a:lnTo>
                  <a:lnTo>
                    <a:pt x="582" y="660"/>
                  </a:lnTo>
                  <a:lnTo>
                    <a:pt x="582" y="653"/>
                  </a:lnTo>
                  <a:lnTo>
                    <a:pt x="579" y="646"/>
                  </a:lnTo>
                  <a:lnTo>
                    <a:pt x="579" y="644"/>
                  </a:lnTo>
                  <a:lnTo>
                    <a:pt x="579" y="644"/>
                  </a:lnTo>
                  <a:lnTo>
                    <a:pt x="579" y="644"/>
                  </a:lnTo>
                  <a:lnTo>
                    <a:pt x="582" y="649"/>
                  </a:lnTo>
                  <a:lnTo>
                    <a:pt x="584" y="649"/>
                  </a:lnTo>
                  <a:lnTo>
                    <a:pt x="586" y="644"/>
                  </a:lnTo>
                  <a:lnTo>
                    <a:pt x="591" y="641"/>
                  </a:lnTo>
                  <a:lnTo>
                    <a:pt x="589" y="646"/>
                  </a:lnTo>
                  <a:lnTo>
                    <a:pt x="586" y="653"/>
                  </a:lnTo>
                  <a:lnTo>
                    <a:pt x="586" y="660"/>
                  </a:lnTo>
                  <a:lnTo>
                    <a:pt x="584" y="668"/>
                  </a:lnTo>
                  <a:lnTo>
                    <a:pt x="584" y="672"/>
                  </a:lnTo>
                  <a:lnTo>
                    <a:pt x="584" y="675"/>
                  </a:lnTo>
                  <a:lnTo>
                    <a:pt x="582" y="677"/>
                  </a:lnTo>
                  <a:lnTo>
                    <a:pt x="582" y="684"/>
                  </a:lnTo>
                  <a:lnTo>
                    <a:pt x="582" y="686"/>
                  </a:lnTo>
                  <a:lnTo>
                    <a:pt x="584" y="691"/>
                  </a:lnTo>
                  <a:lnTo>
                    <a:pt x="586" y="694"/>
                  </a:lnTo>
                  <a:lnTo>
                    <a:pt x="586" y="698"/>
                  </a:lnTo>
                  <a:lnTo>
                    <a:pt x="589" y="698"/>
                  </a:lnTo>
                  <a:lnTo>
                    <a:pt x="589" y="703"/>
                  </a:lnTo>
                  <a:lnTo>
                    <a:pt x="594" y="705"/>
                  </a:lnTo>
                  <a:lnTo>
                    <a:pt x="594" y="703"/>
                  </a:lnTo>
                  <a:lnTo>
                    <a:pt x="596" y="705"/>
                  </a:lnTo>
                  <a:lnTo>
                    <a:pt x="601" y="703"/>
                  </a:lnTo>
                  <a:lnTo>
                    <a:pt x="605" y="703"/>
                  </a:lnTo>
                  <a:lnTo>
                    <a:pt x="605" y="705"/>
                  </a:lnTo>
                  <a:lnTo>
                    <a:pt x="601" y="708"/>
                  </a:lnTo>
                  <a:lnTo>
                    <a:pt x="598" y="708"/>
                  </a:lnTo>
                  <a:lnTo>
                    <a:pt x="598" y="710"/>
                  </a:lnTo>
                  <a:lnTo>
                    <a:pt x="601" y="712"/>
                  </a:lnTo>
                  <a:lnTo>
                    <a:pt x="598" y="715"/>
                  </a:lnTo>
                  <a:lnTo>
                    <a:pt x="596" y="715"/>
                  </a:lnTo>
                  <a:lnTo>
                    <a:pt x="596" y="717"/>
                  </a:lnTo>
                  <a:lnTo>
                    <a:pt x="598" y="722"/>
                  </a:lnTo>
                  <a:lnTo>
                    <a:pt x="598" y="724"/>
                  </a:lnTo>
                  <a:lnTo>
                    <a:pt x="596" y="727"/>
                  </a:lnTo>
                  <a:lnTo>
                    <a:pt x="594" y="724"/>
                  </a:lnTo>
                  <a:lnTo>
                    <a:pt x="594" y="720"/>
                  </a:lnTo>
                  <a:lnTo>
                    <a:pt x="591" y="722"/>
                  </a:lnTo>
                  <a:lnTo>
                    <a:pt x="591" y="724"/>
                  </a:lnTo>
                  <a:lnTo>
                    <a:pt x="591" y="727"/>
                  </a:lnTo>
                  <a:lnTo>
                    <a:pt x="591" y="731"/>
                  </a:lnTo>
                  <a:lnTo>
                    <a:pt x="591" y="734"/>
                  </a:lnTo>
                  <a:lnTo>
                    <a:pt x="591" y="736"/>
                  </a:lnTo>
                  <a:lnTo>
                    <a:pt x="586" y="736"/>
                  </a:lnTo>
                  <a:lnTo>
                    <a:pt x="586" y="739"/>
                  </a:lnTo>
                  <a:lnTo>
                    <a:pt x="586" y="741"/>
                  </a:lnTo>
                  <a:lnTo>
                    <a:pt x="589" y="741"/>
                  </a:lnTo>
                  <a:lnTo>
                    <a:pt x="591" y="741"/>
                  </a:lnTo>
                  <a:lnTo>
                    <a:pt x="591" y="743"/>
                  </a:lnTo>
                  <a:lnTo>
                    <a:pt x="594" y="746"/>
                  </a:lnTo>
                  <a:lnTo>
                    <a:pt x="596" y="746"/>
                  </a:lnTo>
                  <a:lnTo>
                    <a:pt x="598" y="748"/>
                  </a:lnTo>
                  <a:lnTo>
                    <a:pt x="598" y="748"/>
                  </a:lnTo>
                  <a:lnTo>
                    <a:pt x="596" y="748"/>
                  </a:lnTo>
                  <a:lnTo>
                    <a:pt x="594" y="750"/>
                  </a:lnTo>
                  <a:lnTo>
                    <a:pt x="596" y="753"/>
                  </a:lnTo>
                  <a:lnTo>
                    <a:pt x="598" y="755"/>
                  </a:lnTo>
                  <a:lnTo>
                    <a:pt x="601" y="757"/>
                  </a:lnTo>
                  <a:lnTo>
                    <a:pt x="603" y="760"/>
                  </a:lnTo>
                  <a:lnTo>
                    <a:pt x="605" y="760"/>
                  </a:lnTo>
                  <a:lnTo>
                    <a:pt x="603" y="762"/>
                  </a:lnTo>
                  <a:lnTo>
                    <a:pt x="601" y="762"/>
                  </a:lnTo>
                  <a:lnTo>
                    <a:pt x="598" y="765"/>
                  </a:lnTo>
                  <a:lnTo>
                    <a:pt x="598" y="769"/>
                  </a:lnTo>
                  <a:lnTo>
                    <a:pt x="601" y="776"/>
                  </a:lnTo>
                  <a:lnTo>
                    <a:pt x="605" y="776"/>
                  </a:lnTo>
                  <a:lnTo>
                    <a:pt x="610" y="776"/>
                  </a:lnTo>
                  <a:lnTo>
                    <a:pt x="612" y="779"/>
                  </a:lnTo>
                  <a:lnTo>
                    <a:pt x="608" y="781"/>
                  </a:lnTo>
                  <a:lnTo>
                    <a:pt x="603" y="779"/>
                  </a:lnTo>
                  <a:lnTo>
                    <a:pt x="601" y="781"/>
                  </a:lnTo>
                  <a:lnTo>
                    <a:pt x="598" y="786"/>
                  </a:lnTo>
                  <a:lnTo>
                    <a:pt x="591" y="793"/>
                  </a:lnTo>
                  <a:lnTo>
                    <a:pt x="586" y="795"/>
                  </a:lnTo>
                  <a:lnTo>
                    <a:pt x="586" y="800"/>
                  </a:lnTo>
                  <a:lnTo>
                    <a:pt x="589" y="805"/>
                  </a:lnTo>
                  <a:lnTo>
                    <a:pt x="594" y="800"/>
                  </a:lnTo>
                  <a:lnTo>
                    <a:pt x="596" y="795"/>
                  </a:lnTo>
                  <a:lnTo>
                    <a:pt x="596" y="793"/>
                  </a:lnTo>
                  <a:lnTo>
                    <a:pt x="598" y="793"/>
                  </a:lnTo>
                  <a:lnTo>
                    <a:pt x="603" y="788"/>
                  </a:lnTo>
                  <a:lnTo>
                    <a:pt x="605" y="788"/>
                  </a:lnTo>
                  <a:lnTo>
                    <a:pt x="608" y="788"/>
                  </a:lnTo>
                  <a:lnTo>
                    <a:pt x="612" y="788"/>
                  </a:lnTo>
                  <a:lnTo>
                    <a:pt x="610" y="791"/>
                  </a:lnTo>
                  <a:lnTo>
                    <a:pt x="610" y="793"/>
                  </a:lnTo>
                  <a:lnTo>
                    <a:pt x="615" y="793"/>
                  </a:lnTo>
                  <a:lnTo>
                    <a:pt x="615" y="795"/>
                  </a:lnTo>
                  <a:lnTo>
                    <a:pt x="610" y="798"/>
                  </a:lnTo>
                  <a:lnTo>
                    <a:pt x="610" y="802"/>
                  </a:lnTo>
                  <a:lnTo>
                    <a:pt x="610" y="805"/>
                  </a:lnTo>
                  <a:lnTo>
                    <a:pt x="608" y="810"/>
                  </a:lnTo>
                  <a:lnTo>
                    <a:pt x="608" y="812"/>
                  </a:lnTo>
                  <a:lnTo>
                    <a:pt x="608" y="814"/>
                  </a:lnTo>
                  <a:lnTo>
                    <a:pt x="608" y="817"/>
                  </a:lnTo>
                  <a:lnTo>
                    <a:pt x="605" y="817"/>
                  </a:lnTo>
                  <a:lnTo>
                    <a:pt x="603" y="817"/>
                  </a:lnTo>
                  <a:lnTo>
                    <a:pt x="601" y="819"/>
                  </a:lnTo>
                  <a:lnTo>
                    <a:pt x="601" y="821"/>
                  </a:lnTo>
                  <a:lnTo>
                    <a:pt x="603" y="821"/>
                  </a:lnTo>
                  <a:lnTo>
                    <a:pt x="605" y="821"/>
                  </a:lnTo>
                  <a:lnTo>
                    <a:pt x="608" y="821"/>
                  </a:lnTo>
                  <a:lnTo>
                    <a:pt x="610" y="821"/>
                  </a:lnTo>
                  <a:lnTo>
                    <a:pt x="605" y="824"/>
                  </a:lnTo>
                  <a:lnTo>
                    <a:pt x="603" y="824"/>
                  </a:lnTo>
                  <a:lnTo>
                    <a:pt x="601" y="824"/>
                  </a:lnTo>
                  <a:lnTo>
                    <a:pt x="598" y="826"/>
                  </a:lnTo>
                  <a:lnTo>
                    <a:pt x="598" y="831"/>
                  </a:lnTo>
                  <a:lnTo>
                    <a:pt x="601" y="836"/>
                  </a:lnTo>
                  <a:lnTo>
                    <a:pt x="603" y="833"/>
                  </a:lnTo>
                  <a:lnTo>
                    <a:pt x="603" y="831"/>
                  </a:lnTo>
                  <a:lnTo>
                    <a:pt x="605" y="831"/>
                  </a:lnTo>
                  <a:lnTo>
                    <a:pt x="610" y="828"/>
                  </a:lnTo>
                  <a:lnTo>
                    <a:pt x="615" y="824"/>
                  </a:lnTo>
                  <a:lnTo>
                    <a:pt x="620" y="817"/>
                  </a:lnTo>
                  <a:lnTo>
                    <a:pt x="620" y="810"/>
                  </a:lnTo>
                  <a:lnTo>
                    <a:pt x="624" y="800"/>
                  </a:lnTo>
                  <a:lnTo>
                    <a:pt x="627" y="798"/>
                  </a:lnTo>
                  <a:lnTo>
                    <a:pt x="627" y="798"/>
                  </a:lnTo>
                  <a:lnTo>
                    <a:pt x="627" y="798"/>
                  </a:lnTo>
                  <a:lnTo>
                    <a:pt x="627" y="79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3787116" y="3063429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0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3404064" y="326186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3250355" y="327488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3279633" y="326918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3"/>
                  </a:moveTo>
                  <a:lnTo>
                    <a:pt x="2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7" y="7"/>
                  </a:lnTo>
                  <a:lnTo>
                    <a:pt x="7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3256049" y="3265120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3268247" y="3265120"/>
              <a:ext cx="8946" cy="9760"/>
            </a:xfrm>
            <a:custGeom>
              <a:rect b="b" l="l" r="r" t="t"/>
              <a:pathLst>
                <a:path extrusionOk="0" h="12" w="11">
                  <a:moveTo>
                    <a:pt x="4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7" y="8"/>
                  </a:lnTo>
                  <a:lnTo>
                    <a:pt x="2" y="8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5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3319484" y="3263495"/>
              <a:ext cx="19518" cy="9760"/>
            </a:xfrm>
            <a:custGeom>
              <a:rect b="b" l="l" r="r" t="t"/>
              <a:pathLst>
                <a:path extrusionOk="0" h="12" w="24">
                  <a:moveTo>
                    <a:pt x="22" y="2"/>
                  </a:moveTo>
                  <a:lnTo>
                    <a:pt x="19" y="0"/>
                  </a:lnTo>
                  <a:lnTo>
                    <a:pt x="15" y="2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5" y="12"/>
                  </a:lnTo>
                  <a:lnTo>
                    <a:pt x="22" y="12"/>
                  </a:lnTo>
                  <a:lnTo>
                    <a:pt x="19" y="7"/>
                  </a:lnTo>
                  <a:lnTo>
                    <a:pt x="24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3289392" y="326918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4" y="0"/>
                  </a:moveTo>
                  <a:lnTo>
                    <a:pt x="4" y="5"/>
                  </a:lnTo>
                  <a:lnTo>
                    <a:pt x="2" y="5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9" y="7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3339003" y="3273253"/>
              <a:ext cx="15452" cy="4066"/>
            </a:xfrm>
            <a:custGeom>
              <a:rect b="b" l="l" r="r" t="t"/>
              <a:pathLst>
                <a:path extrusionOk="0" h="2" w="8">
                  <a:moveTo>
                    <a:pt x="5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3392678" y="32594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5"/>
                  </a:moveTo>
                  <a:lnTo>
                    <a:pt x="0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3385359" y="326512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3360148" y="3267560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2" y="2"/>
                  </a:moveTo>
                  <a:lnTo>
                    <a:pt x="0" y="5"/>
                  </a:lnTo>
                  <a:lnTo>
                    <a:pt x="7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3495151" y="298047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3652926" y="2922732"/>
              <a:ext cx="13013" cy="19518"/>
            </a:xfrm>
            <a:custGeom>
              <a:rect b="b" l="l" r="r" t="t"/>
              <a:pathLst>
                <a:path extrusionOk="0" h="24" w="16">
                  <a:moveTo>
                    <a:pt x="7" y="17"/>
                  </a:moveTo>
                  <a:lnTo>
                    <a:pt x="11" y="19"/>
                  </a:lnTo>
                  <a:lnTo>
                    <a:pt x="11" y="22"/>
                  </a:lnTo>
                  <a:lnTo>
                    <a:pt x="14" y="24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3248729" y="328301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4018085" y="3290332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5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7" y="5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3654553" y="2836526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4015645" y="328463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3" y="5"/>
                  </a:lnTo>
                  <a:lnTo>
                    <a:pt x="3" y="7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3567532" y="3015446"/>
              <a:ext cx="27651" cy="17079"/>
            </a:xfrm>
            <a:custGeom>
              <a:rect b="b" l="l" r="r" t="t"/>
              <a:pathLst>
                <a:path extrusionOk="0" h="21" w="34">
                  <a:moveTo>
                    <a:pt x="8" y="19"/>
                  </a:moveTo>
                  <a:lnTo>
                    <a:pt x="10" y="19"/>
                  </a:lnTo>
                  <a:lnTo>
                    <a:pt x="15" y="21"/>
                  </a:lnTo>
                  <a:lnTo>
                    <a:pt x="17" y="19"/>
                  </a:lnTo>
                  <a:lnTo>
                    <a:pt x="22" y="21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34" y="9"/>
                  </a:lnTo>
                  <a:lnTo>
                    <a:pt x="31" y="7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2"/>
                  </a:lnTo>
                  <a:lnTo>
                    <a:pt x="0" y="2"/>
                  </a:lnTo>
                  <a:lnTo>
                    <a:pt x="3" y="12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3571598" y="2864990"/>
              <a:ext cx="39038" cy="42290"/>
            </a:xfrm>
            <a:custGeom>
              <a:rect b="b" l="l" r="r" t="t"/>
              <a:pathLst>
                <a:path extrusionOk="0" h="52" w="48">
                  <a:moveTo>
                    <a:pt x="7" y="26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19" y="26"/>
                  </a:lnTo>
                  <a:lnTo>
                    <a:pt x="22" y="33"/>
                  </a:lnTo>
                  <a:lnTo>
                    <a:pt x="22" y="38"/>
                  </a:lnTo>
                  <a:lnTo>
                    <a:pt x="26" y="40"/>
                  </a:lnTo>
                  <a:lnTo>
                    <a:pt x="26" y="45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31" y="48"/>
                  </a:lnTo>
                  <a:lnTo>
                    <a:pt x="36" y="48"/>
                  </a:lnTo>
                  <a:lnTo>
                    <a:pt x="38" y="45"/>
                  </a:lnTo>
                  <a:lnTo>
                    <a:pt x="40" y="43"/>
                  </a:lnTo>
                  <a:lnTo>
                    <a:pt x="45" y="48"/>
                  </a:lnTo>
                  <a:lnTo>
                    <a:pt x="48" y="45"/>
                  </a:lnTo>
                  <a:lnTo>
                    <a:pt x="48" y="40"/>
                  </a:lnTo>
                  <a:lnTo>
                    <a:pt x="40" y="33"/>
                  </a:lnTo>
                  <a:lnTo>
                    <a:pt x="40" y="31"/>
                  </a:lnTo>
                  <a:lnTo>
                    <a:pt x="36" y="26"/>
                  </a:lnTo>
                  <a:lnTo>
                    <a:pt x="33" y="22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3" y="14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7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3" y="2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6710020" y="4680216"/>
              <a:ext cx="4066" cy="7320"/>
            </a:xfrm>
            <a:custGeom>
              <a:rect b="b" l="l" r="r" t="t"/>
              <a:pathLst>
                <a:path extrusionOk="0" h="9" w="5">
                  <a:moveTo>
                    <a:pt x="3" y="9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6683182" y="467208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3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6698634" y="467045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6679929" y="4656630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4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4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6733605" y="462247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6737670" y="4629793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6885687" y="454521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7" y="5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7515974" y="433376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3" y="2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7506215" y="431261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7512721" y="4325628"/>
              <a:ext cx="3253" cy="4066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7502962" y="4235355"/>
              <a:ext cx="5693" cy="21146"/>
            </a:xfrm>
            <a:custGeom>
              <a:rect b="b" l="l" r="r" t="t"/>
              <a:pathLst>
                <a:path extrusionOk="0" h="26" w="7">
                  <a:moveTo>
                    <a:pt x="2" y="26"/>
                  </a:moveTo>
                  <a:lnTo>
                    <a:pt x="7" y="24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7500522" y="4258940"/>
              <a:ext cx="5693" cy="17079"/>
            </a:xfrm>
            <a:custGeom>
              <a:rect b="b" l="l" r="r" t="t"/>
              <a:pathLst>
                <a:path extrusionOk="0" h="21" w="7">
                  <a:moveTo>
                    <a:pt x="3" y="9"/>
                  </a:moveTo>
                  <a:lnTo>
                    <a:pt x="5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0" y="19"/>
                  </a:lnTo>
                  <a:lnTo>
                    <a:pt x="3" y="21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7498894" y="4283339"/>
              <a:ext cx="5693" cy="8133"/>
            </a:xfrm>
            <a:custGeom>
              <a:rect b="b" l="l" r="r" t="t"/>
              <a:pathLst>
                <a:path extrusionOk="0" h="4" w="3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7493202" y="427195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7520040" y="432806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7524107" y="4345147"/>
              <a:ext cx="5693" cy="9760"/>
            </a:xfrm>
            <a:custGeom>
              <a:rect b="b" l="l" r="r" t="t"/>
              <a:pathLst>
                <a:path extrusionOk="0" h="5" w="3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7521666" y="43410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8375603" y="4198759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0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8358525" y="4231289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9" y="3"/>
                  </a:moveTo>
                  <a:lnTo>
                    <a:pt x="7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8368284" y="422234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6443266" y="2549440"/>
              <a:ext cx="43917" cy="59370"/>
            </a:xfrm>
            <a:custGeom>
              <a:rect b="b" l="l" r="r" t="t"/>
              <a:pathLst>
                <a:path extrusionOk="0" h="73" w="54">
                  <a:moveTo>
                    <a:pt x="16" y="36"/>
                  </a:moveTo>
                  <a:lnTo>
                    <a:pt x="12" y="36"/>
                  </a:lnTo>
                  <a:lnTo>
                    <a:pt x="9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3"/>
                  </a:lnTo>
                  <a:lnTo>
                    <a:pt x="4" y="38"/>
                  </a:lnTo>
                  <a:lnTo>
                    <a:pt x="9" y="40"/>
                  </a:lnTo>
                  <a:lnTo>
                    <a:pt x="9" y="45"/>
                  </a:lnTo>
                  <a:lnTo>
                    <a:pt x="12" y="47"/>
                  </a:lnTo>
                  <a:lnTo>
                    <a:pt x="14" y="47"/>
                  </a:lnTo>
                  <a:lnTo>
                    <a:pt x="12" y="50"/>
                  </a:lnTo>
                  <a:lnTo>
                    <a:pt x="7" y="50"/>
                  </a:lnTo>
                  <a:lnTo>
                    <a:pt x="2" y="52"/>
                  </a:lnTo>
                  <a:lnTo>
                    <a:pt x="4" y="62"/>
                  </a:lnTo>
                  <a:lnTo>
                    <a:pt x="7" y="66"/>
                  </a:lnTo>
                  <a:lnTo>
                    <a:pt x="4" y="69"/>
                  </a:lnTo>
                  <a:lnTo>
                    <a:pt x="7" y="69"/>
                  </a:lnTo>
                  <a:lnTo>
                    <a:pt x="9" y="69"/>
                  </a:lnTo>
                  <a:lnTo>
                    <a:pt x="12" y="69"/>
                  </a:lnTo>
                  <a:lnTo>
                    <a:pt x="14" y="66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21" y="64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3" y="71"/>
                  </a:lnTo>
                  <a:lnTo>
                    <a:pt x="26" y="69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0" y="62"/>
                  </a:lnTo>
                  <a:lnTo>
                    <a:pt x="33" y="57"/>
                  </a:lnTo>
                  <a:lnTo>
                    <a:pt x="30" y="52"/>
                  </a:lnTo>
                  <a:lnTo>
                    <a:pt x="28" y="50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2" y="45"/>
                  </a:lnTo>
                  <a:lnTo>
                    <a:pt x="42" y="43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9" y="29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47" y="17"/>
                  </a:lnTo>
                  <a:lnTo>
                    <a:pt x="47" y="12"/>
                  </a:lnTo>
                  <a:lnTo>
                    <a:pt x="45" y="12"/>
                  </a:lnTo>
                  <a:lnTo>
                    <a:pt x="40" y="14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4"/>
                  </a:lnTo>
                  <a:lnTo>
                    <a:pt x="38" y="12"/>
                  </a:lnTo>
                  <a:lnTo>
                    <a:pt x="40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5" y="5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3" y="5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6" y="21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21" y="31"/>
                  </a:lnTo>
                  <a:lnTo>
                    <a:pt x="19" y="36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6416429" y="2560826"/>
              <a:ext cx="43917" cy="33345"/>
            </a:xfrm>
            <a:custGeom>
              <a:rect b="b" l="l" r="r" t="t"/>
              <a:pathLst>
                <a:path extrusionOk="0" h="41" w="54">
                  <a:moveTo>
                    <a:pt x="4" y="33"/>
                  </a:moveTo>
                  <a:lnTo>
                    <a:pt x="9" y="29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3" y="31"/>
                  </a:lnTo>
                  <a:lnTo>
                    <a:pt x="26" y="38"/>
                  </a:lnTo>
                  <a:lnTo>
                    <a:pt x="30" y="41"/>
                  </a:lnTo>
                  <a:lnTo>
                    <a:pt x="30" y="38"/>
                  </a:lnTo>
                  <a:lnTo>
                    <a:pt x="28" y="33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3" y="24"/>
                  </a:lnTo>
                  <a:lnTo>
                    <a:pt x="21" y="19"/>
                  </a:lnTo>
                  <a:lnTo>
                    <a:pt x="26" y="15"/>
                  </a:lnTo>
                  <a:lnTo>
                    <a:pt x="28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5" y="17"/>
                  </a:lnTo>
                  <a:lnTo>
                    <a:pt x="49" y="15"/>
                  </a:lnTo>
                  <a:lnTo>
                    <a:pt x="52" y="15"/>
                  </a:lnTo>
                  <a:lnTo>
                    <a:pt x="54" y="12"/>
                  </a:lnTo>
                  <a:lnTo>
                    <a:pt x="49" y="10"/>
                  </a:lnTo>
                  <a:lnTo>
                    <a:pt x="45" y="10"/>
                  </a:lnTo>
                  <a:lnTo>
                    <a:pt x="35" y="3"/>
                  </a:lnTo>
                  <a:lnTo>
                    <a:pt x="26" y="0"/>
                  </a:lnTo>
                  <a:lnTo>
                    <a:pt x="21" y="3"/>
                  </a:lnTo>
                  <a:lnTo>
                    <a:pt x="14" y="7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2" y="31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6629507" y="3053669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0" y="3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6981653" y="2767398"/>
              <a:ext cx="4066" cy="3253"/>
            </a:xfrm>
            <a:custGeom>
              <a:rect b="b" l="l" r="r" t="t"/>
              <a:pathLst>
                <a:path extrusionOk="0" h="4" w="5">
                  <a:moveTo>
                    <a:pt x="2" y="4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6980026" y="2607182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6971893" y="276902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6983279" y="2743813"/>
              <a:ext cx="11386" cy="8133"/>
            </a:xfrm>
            <a:custGeom>
              <a:rect b="b" l="l" r="r" t="t"/>
              <a:pathLst>
                <a:path extrusionOk="0" h="10" w="14">
                  <a:moveTo>
                    <a:pt x="14" y="5"/>
                  </a:moveTo>
                  <a:lnTo>
                    <a:pt x="12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6971893" y="2791796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7" y="3"/>
                  </a:move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6971893" y="2755197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0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7035328" y="2618568"/>
              <a:ext cx="17080" cy="15452"/>
            </a:xfrm>
            <a:custGeom>
              <a:rect b="b" l="l" r="r" t="t"/>
              <a:pathLst>
                <a:path extrusionOk="0" h="19" w="21">
                  <a:moveTo>
                    <a:pt x="7" y="17"/>
                  </a:moveTo>
                  <a:lnTo>
                    <a:pt x="10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14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7071927" y="2636460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2"/>
                  </a:moveTo>
                  <a:lnTo>
                    <a:pt x="2" y="4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7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7067860" y="263239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6962135" y="2632395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7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9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6940990" y="2472179"/>
              <a:ext cx="90274" cy="69942"/>
            </a:xfrm>
            <a:custGeom>
              <a:rect b="b" l="l" r="r" t="t"/>
              <a:pathLst>
                <a:path extrusionOk="0" h="86" w="111">
                  <a:moveTo>
                    <a:pt x="14" y="12"/>
                  </a:moveTo>
                  <a:lnTo>
                    <a:pt x="14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5" y="22"/>
                  </a:lnTo>
                  <a:lnTo>
                    <a:pt x="3" y="29"/>
                  </a:lnTo>
                  <a:lnTo>
                    <a:pt x="3" y="34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7" y="53"/>
                  </a:lnTo>
                  <a:lnTo>
                    <a:pt x="5" y="55"/>
                  </a:lnTo>
                  <a:lnTo>
                    <a:pt x="3" y="57"/>
                  </a:lnTo>
                  <a:lnTo>
                    <a:pt x="0" y="60"/>
                  </a:lnTo>
                  <a:lnTo>
                    <a:pt x="5" y="62"/>
                  </a:lnTo>
                  <a:lnTo>
                    <a:pt x="7" y="64"/>
                  </a:lnTo>
                  <a:lnTo>
                    <a:pt x="10" y="62"/>
                  </a:lnTo>
                  <a:lnTo>
                    <a:pt x="7" y="60"/>
                  </a:lnTo>
                  <a:lnTo>
                    <a:pt x="10" y="57"/>
                  </a:lnTo>
                  <a:lnTo>
                    <a:pt x="12" y="60"/>
                  </a:lnTo>
                  <a:lnTo>
                    <a:pt x="14" y="62"/>
                  </a:lnTo>
                  <a:lnTo>
                    <a:pt x="19" y="60"/>
                  </a:lnTo>
                  <a:lnTo>
                    <a:pt x="22" y="62"/>
                  </a:lnTo>
                  <a:lnTo>
                    <a:pt x="24" y="64"/>
                  </a:lnTo>
                  <a:lnTo>
                    <a:pt x="26" y="71"/>
                  </a:lnTo>
                  <a:lnTo>
                    <a:pt x="31" y="76"/>
                  </a:lnTo>
                  <a:lnTo>
                    <a:pt x="36" y="76"/>
                  </a:lnTo>
                  <a:lnTo>
                    <a:pt x="40" y="79"/>
                  </a:lnTo>
                  <a:lnTo>
                    <a:pt x="43" y="81"/>
                  </a:lnTo>
                  <a:lnTo>
                    <a:pt x="48" y="76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62" y="81"/>
                  </a:lnTo>
                  <a:lnTo>
                    <a:pt x="71" y="81"/>
                  </a:lnTo>
                  <a:lnTo>
                    <a:pt x="76" y="81"/>
                  </a:lnTo>
                  <a:lnTo>
                    <a:pt x="78" y="81"/>
                  </a:lnTo>
                  <a:lnTo>
                    <a:pt x="83" y="81"/>
                  </a:lnTo>
                  <a:lnTo>
                    <a:pt x="85" y="83"/>
                  </a:lnTo>
                  <a:lnTo>
                    <a:pt x="88" y="86"/>
                  </a:lnTo>
                  <a:lnTo>
                    <a:pt x="92" y="86"/>
                  </a:lnTo>
                  <a:lnTo>
                    <a:pt x="97" y="83"/>
                  </a:lnTo>
                  <a:lnTo>
                    <a:pt x="102" y="79"/>
                  </a:lnTo>
                  <a:lnTo>
                    <a:pt x="107" y="76"/>
                  </a:lnTo>
                  <a:lnTo>
                    <a:pt x="111" y="69"/>
                  </a:lnTo>
                  <a:lnTo>
                    <a:pt x="111" y="67"/>
                  </a:lnTo>
                  <a:lnTo>
                    <a:pt x="107" y="62"/>
                  </a:lnTo>
                  <a:lnTo>
                    <a:pt x="104" y="60"/>
                  </a:lnTo>
                  <a:lnTo>
                    <a:pt x="100" y="55"/>
                  </a:lnTo>
                  <a:lnTo>
                    <a:pt x="92" y="55"/>
                  </a:lnTo>
                  <a:lnTo>
                    <a:pt x="88" y="50"/>
                  </a:lnTo>
                  <a:lnTo>
                    <a:pt x="88" y="45"/>
                  </a:lnTo>
                  <a:lnTo>
                    <a:pt x="90" y="45"/>
                  </a:lnTo>
                  <a:lnTo>
                    <a:pt x="92" y="48"/>
                  </a:lnTo>
                  <a:lnTo>
                    <a:pt x="97" y="48"/>
                  </a:lnTo>
                  <a:lnTo>
                    <a:pt x="97" y="45"/>
                  </a:lnTo>
                  <a:lnTo>
                    <a:pt x="92" y="38"/>
                  </a:lnTo>
                  <a:lnTo>
                    <a:pt x="88" y="34"/>
                  </a:lnTo>
                  <a:lnTo>
                    <a:pt x="88" y="29"/>
                  </a:lnTo>
                  <a:lnTo>
                    <a:pt x="85" y="22"/>
                  </a:lnTo>
                  <a:lnTo>
                    <a:pt x="83" y="19"/>
                  </a:lnTo>
                  <a:lnTo>
                    <a:pt x="83" y="15"/>
                  </a:lnTo>
                  <a:lnTo>
                    <a:pt x="81" y="15"/>
                  </a:lnTo>
                  <a:lnTo>
                    <a:pt x="78" y="12"/>
                  </a:lnTo>
                  <a:lnTo>
                    <a:pt x="66" y="3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50" y="8"/>
                  </a:lnTo>
                  <a:lnTo>
                    <a:pt x="57" y="15"/>
                  </a:lnTo>
                  <a:lnTo>
                    <a:pt x="57" y="17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5" y="29"/>
                  </a:lnTo>
                  <a:lnTo>
                    <a:pt x="52" y="34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0" y="29"/>
                  </a:lnTo>
                  <a:lnTo>
                    <a:pt x="52" y="27"/>
                  </a:lnTo>
                  <a:lnTo>
                    <a:pt x="50" y="24"/>
                  </a:lnTo>
                  <a:lnTo>
                    <a:pt x="52" y="17"/>
                  </a:lnTo>
                  <a:lnTo>
                    <a:pt x="50" y="15"/>
                  </a:lnTo>
                  <a:lnTo>
                    <a:pt x="43" y="5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5"/>
                  </a:lnTo>
                  <a:lnTo>
                    <a:pt x="22" y="10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7041022" y="2645406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5" y="3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6875927" y="282839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7"/>
                  </a:moveTo>
                  <a:lnTo>
                    <a:pt x="7" y="10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6927976" y="2834086"/>
              <a:ext cx="15452" cy="19518"/>
            </a:xfrm>
            <a:custGeom>
              <a:rect b="b" l="l" r="r" t="t"/>
              <a:pathLst>
                <a:path extrusionOk="0" h="24" w="19">
                  <a:moveTo>
                    <a:pt x="14" y="24"/>
                  </a:moveTo>
                  <a:lnTo>
                    <a:pt x="19" y="24"/>
                  </a:lnTo>
                  <a:lnTo>
                    <a:pt x="19" y="22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7" y="0"/>
                  </a:lnTo>
                  <a:lnTo>
                    <a:pt x="4" y="5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6918218" y="2861737"/>
              <a:ext cx="15452" cy="17079"/>
            </a:xfrm>
            <a:custGeom>
              <a:rect b="b" l="l" r="r" t="t"/>
              <a:pathLst>
                <a:path extrusionOk="0" h="21" w="19">
                  <a:moveTo>
                    <a:pt x="5" y="21"/>
                  </a:moveTo>
                  <a:lnTo>
                    <a:pt x="7" y="16"/>
                  </a:lnTo>
                  <a:lnTo>
                    <a:pt x="9" y="16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6918218" y="2730800"/>
              <a:ext cx="9760" cy="17079"/>
            </a:xfrm>
            <a:custGeom>
              <a:rect b="b" l="l" r="r" t="t"/>
              <a:pathLst>
                <a:path extrusionOk="0" h="21" w="12">
                  <a:moveTo>
                    <a:pt x="12" y="9"/>
                  </a:moveTo>
                  <a:lnTo>
                    <a:pt x="9" y="7"/>
                  </a:lnTo>
                  <a:lnTo>
                    <a:pt x="9" y="4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5" y="7"/>
                  </a:lnTo>
                  <a:lnTo>
                    <a:pt x="5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4"/>
                  </a:lnTo>
                  <a:lnTo>
                    <a:pt x="12" y="1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6897073" y="2422570"/>
              <a:ext cx="63435" cy="71567"/>
            </a:xfrm>
            <a:custGeom>
              <a:rect b="b" l="l" r="r" t="t"/>
              <a:pathLst>
                <a:path extrusionOk="0" h="88" w="78">
                  <a:moveTo>
                    <a:pt x="5" y="54"/>
                  </a:moveTo>
                  <a:lnTo>
                    <a:pt x="7" y="57"/>
                  </a:lnTo>
                  <a:lnTo>
                    <a:pt x="9" y="61"/>
                  </a:lnTo>
                  <a:lnTo>
                    <a:pt x="7" y="71"/>
                  </a:lnTo>
                  <a:lnTo>
                    <a:pt x="5" y="76"/>
                  </a:lnTo>
                  <a:lnTo>
                    <a:pt x="5" y="80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9" y="78"/>
                  </a:lnTo>
                  <a:lnTo>
                    <a:pt x="14" y="76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28" y="83"/>
                  </a:lnTo>
                  <a:lnTo>
                    <a:pt x="31" y="85"/>
                  </a:lnTo>
                  <a:lnTo>
                    <a:pt x="38" y="88"/>
                  </a:lnTo>
                  <a:lnTo>
                    <a:pt x="42" y="88"/>
                  </a:lnTo>
                  <a:lnTo>
                    <a:pt x="47" y="88"/>
                  </a:lnTo>
                  <a:lnTo>
                    <a:pt x="54" y="83"/>
                  </a:lnTo>
                  <a:lnTo>
                    <a:pt x="57" y="80"/>
                  </a:lnTo>
                  <a:lnTo>
                    <a:pt x="57" y="76"/>
                  </a:lnTo>
                  <a:lnTo>
                    <a:pt x="61" y="71"/>
                  </a:lnTo>
                  <a:lnTo>
                    <a:pt x="71" y="64"/>
                  </a:lnTo>
                  <a:lnTo>
                    <a:pt x="76" y="61"/>
                  </a:lnTo>
                  <a:lnTo>
                    <a:pt x="78" y="59"/>
                  </a:lnTo>
                  <a:lnTo>
                    <a:pt x="76" y="54"/>
                  </a:lnTo>
                  <a:lnTo>
                    <a:pt x="71" y="50"/>
                  </a:lnTo>
                  <a:lnTo>
                    <a:pt x="64" y="45"/>
                  </a:lnTo>
                  <a:lnTo>
                    <a:pt x="59" y="38"/>
                  </a:lnTo>
                  <a:lnTo>
                    <a:pt x="61" y="33"/>
                  </a:lnTo>
                  <a:lnTo>
                    <a:pt x="61" y="28"/>
                  </a:lnTo>
                  <a:lnTo>
                    <a:pt x="64" y="26"/>
                  </a:lnTo>
                  <a:lnTo>
                    <a:pt x="61" y="24"/>
                  </a:lnTo>
                  <a:lnTo>
                    <a:pt x="49" y="24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1" y="9"/>
                  </a:lnTo>
                  <a:lnTo>
                    <a:pt x="23" y="5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2" y="14"/>
                  </a:lnTo>
                  <a:lnTo>
                    <a:pt x="9" y="19"/>
                  </a:lnTo>
                  <a:lnTo>
                    <a:pt x="5" y="26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" y="50"/>
                  </a:lnTo>
                  <a:lnTo>
                    <a:pt x="5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7062167" y="2659233"/>
              <a:ext cx="17080" cy="9760"/>
            </a:xfrm>
            <a:custGeom>
              <a:rect b="b" l="l" r="r" t="t"/>
              <a:pathLst>
                <a:path extrusionOk="0" h="12" w="21">
                  <a:moveTo>
                    <a:pt x="5" y="9"/>
                  </a:moveTo>
                  <a:lnTo>
                    <a:pt x="5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6888940" y="2839779"/>
              <a:ext cx="12200" cy="6506"/>
            </a:xfrm>
            <a:custGeom>
              <a:rect b="b" l="l" r="r" t="t"/>
              <a:pathLst>
                <a:path extrusionOk="0" h="8" w="15">
                  <a:moveTo>
                    <a:pt x="10" y="8"/>
                  </a:moveTo>
                  <a:lnTo>
                    <a:pt x="15" y="5"/>
                  </a:lnTo>
                  <a:lnTo>
                    <a:pt x="15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6904393" y="277471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6950749" y="279016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5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6958881" y="2788543"/>
              <a:ext cx="7320" cy="3253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6904393" y="2497391"/>
              <a:ext cx="34971" cy="23585"/>
            </a:xfrm>
            <a:custGeom>
              <a:rect b="b" l="l" r="r" t="t"/>
              <a:pathLst>
                <a:path extrusionOk="0" h="29" w="43">
                  <a:moveTo>
                    <a:pt x="22" y="19"/>
                  </a:moveTo>
                  <a:lnTo>
                    <a:pt x="29" y="19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24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31" y="24"/>
                  </a:lnTo>
                  <a:lnTo>
                    <a:pt x="36" y="22"/>
                  </a:lnTo>
                  <a:lnTo>
                    <a:pt x="38" y="19"/>
                  </a:lnTo>
                  <a:lnTo>
                    <a:pt x="40" y="14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7" y="19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6915779" y="2711282"/>
              <a:ext cx="12200" cy="5693"/>
            </a:xfrm>
            <a:custGeom>
              <a:rect b="b" l="l" r="r" t="t"/>
              <a:pathLst>
                <a:path extrusionOk="0" h="3" w="6">
                  <a:moveTo>
                    <a:pt x="3" y="2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6906832" y="2715348"/>
              <a:ext cx="8946" cy="5693"/>
            </a:xfrm>
            <a:custGeom>
              <a:rect b="b" l="l" r="r" t="t"/>
              <a:pathLst>
                <a:path extrusionOk="0" h="7" w="11">
                  <a:moveTo>
                    <a:pt x="9" y="7"/>
                  </a:moveTo>
                  <a:lnTo>
                    <a:pt x="11" y="4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7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7039396" y="2494137"/>
              <a:ext cx="65063" cy="82141"/>
            </a:xfrm>
            <a:custGeom>
              <a:rect b="b" l="l" r="r" t="t"/>
              <a:pathLst>
                <a:path extrusionOk="0" h="43" w="34">
                  <a:moveTo>
                    <a:pt x="1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3" y="42"/>
                    <a:pt x="13" y="42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7635524" y="2422570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7" y="9"/>
                  </a:moveTo>
                  <a:lnTo>
                    <a:pt x="12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2" y="7"/>
                  </a:lnTo>
                  <a:lnTo>
                    <a:pt x="0" y="14"/>
                  </a:lnTo>
                  <a:lnTo>
                    <a:pt x="5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8004751" y="262263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7672122" y="2490072"/>
              <a:ext cx="60996" cy="25212"/>
            </a:xfrm>
            <a:custGeom>
              <a:rect b="b" l="l" r="r" t="t"/>
              <a:pathLst>
                <a:path extrusionOk="0" h="31" w="75">
                  <a:moveTo>
                    <a:pt x="7" y="16"/>
                  </a:moveTo>
                  <a:lnTo>
                    <a:pt x="9" y="21"/>
                  </a:lnTo>
                  <a:lnTo>
                    <a:pt x="23" y="26"/>
                  </a:lnTo>
                  <a:lnTo>
                    <a:pt x="33" y="28"/>
                  </a:lnTo>
                  <a:lnTo>
                    <a:pt x="42" y="31"/>
                  </a:lnTo>
                  <a:lnTo>
                    <a:pt x="47" y="31"/>
                  </a:lnTo>
                  <a:lnTo>
                    <a:pt x="54" y="28"/>
                  </a:lnTo>
                  <a:lnTo>
                    <a:pt x="59" y="31"/>
                  </a:lnTo>
                  <a:lnTo>
                    <a:pt x="64" y="31"/>
                  </a:lnTo>
                  <a:lnTo>
                    <a:pt x="71" y="26"/>
                  </a:lnTo>
                  <a:lnTo>
                    <a:pt x="73" y="19"/>
                  </a:lnTo>
                  <a:lnTo>
                    <a:pt x="75" y="14"/>
                  </a:lnTo>
                  <a:lnTo>
                    <a:pt x="73" y="9"/>
                  </a:lnTo>
                  <a:lnTo>
                    <a:pt x="71" y="7"/>
                  </a:lnTo>
                  <a:lnTo>
                    <a:pt x="68" y="9"/>
                  </a:lnTo>
                  <a:lnTo>
                    <a:pt x="66" y="5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1" y="2"/>
                  </a:lnTo>
                  <a:lnTo>
                    <a:pt x="54" y="0"/>
                  </a:lnTo>
                  <a:lnTo>
                    <a:pt x="45" y="2"/>
                  </a:lnTo>
                  <a:lnTo>
                    <a:pt x="40" y="7"/>
                  </a:lnTo>
                  <a:lnTo>
                    <a:pt x="35" y="9"/>
                  </a:lnTo>
                  <a:lnTo>
                    <a:pt x="33" y="7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9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7990926" y="262670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7656669" y="2587665"/>
              <a:ext cx="52049" cy="33345"/>
            </a:xfrm>
            <a:custGeom>
              <a:rect b="b" l="l" r="r" t="t"/>
              <a:pathLst>
                <a:path extrusionOk="0" h="41" w="64">
                  <a:moveTo>
                    <a:pt x="7" y="38"/>
                  </a:moveTo>
                  <a:lnTo>
                    <a:pt x="9" y="36"/>
                  </a:lnTo>
                  <a:lnTo>
                    <a:pt x="16" y="31"/>
                  </a:lnTo>
                  <a:lnTo>
                    <a:pt x="21" y="34"/>
                  </a:lnTo>
                  <a:lnTo>
                    <a:pt x="31" y="34"/>
                  </a:lnTo>
                  <a:lnTo>
                    <a:pt x="35" y="31"/>
                  </a:lnTo>
                  <a:lnTo>
                    <a:pt x="45" y="31"/>
                  </a:lnTo>
                  <a:lnTo>
                    <a:pt x="50" y="29"/>
                  </a:lnTo>
                  <a:lnTo>
                    <a:pt x="54" y="29"/>
                  </a:lnTo>
                  <a:lnTo>
                    <a:pt x="59" y="29"/>
                  </a:lnTo>
                  <a:lnTo>
                    <a:pt x="64" y="26"/>
                  </a:lnTo>
                  <a:lnTo>
                    <a:pt x="59" y="24"/>
                  </a:lnTo>
                  <a:lnTo>
                    <a:pt x="57" y="19"/>
                  </a:lnTo>
                  <a:lnTo>
                    <a:pt x="52" y="12"/>
                  </a:lnTo>
                  <a:lnTo>
                    <a:pt x="45" y="8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7" y="24"/>
                  </a:lnTo>
                  <a:lnTo>
                    <a:pt x="5" y="34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5" y="41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7685135" y="2703149"/>
              <a:ext cx="12200" cy="9760"/>
            </a:xfrm>
            <a:custGeom>
              <a:rect b="b" l="l" r="r" t="t"/>
              <a:pathLst>
                <a:path extrusionOk="0" h="5" w="6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8017763" y="262426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8052734" y="267468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8041348" y="2680378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10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8120235" y="2628328"/>
              <a:ext cx="22772" cy="19518"/>
            </a:xfrm>
            <a:custGeom>
              <a:rect b="b" l="l" r="r" t="t"/>
              <a:pathLst>
                <a:path extrusionOk="0" h="24" w="28">
                  <a:moveTo>
                    <a:pt x="2" y="17"/>
                  </a:moveTo>
                  <a:lnTo>
                    <a:pt x="7" y="17"/>
                  </a:lnTo>
                  <a:lnTo>
                    <a:pt x="12" y="17"/>
                  </a:lnTo>
                  <a:lnTo>
                    <a:pt x="16" y="21"/>
                  </a:lnTo>
                  <a:lnTo>
                    <a:pt x="21" y="24"/>
                  </a:lnTo>
                  <a:lnTo>
                    <a:pt x="26" y="21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3" y="10"/>
                  </a:lnTo>
                  <a:lnTo>
                    <a:pt x="26" y="7"/>
                  </a:lnTo>
                  <a:lnTo>
                    <a:pt x="23" y="5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8048668" y="2684444"/>
              <a:ext cx="5693" cy="7320"/>
            </a:xfrm>
            <a:custGeom>
              <a:rect b="b" l="l" r="r" t="t"/>
              <a:pathLst>
                <a:path extrusionOk="0" h="9" w="7">
                  <a:moveTo>
                    <a:pt x="5" y="5"/>
                  </a:moveTo>
                  <a:lnTo>
                    <a:pt x="7" y="9"/>
                  </a:lnTo>
                  <a:lnTo>
                    <a:pt x="7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8051108" y="2678751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7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7122349" y="2529922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12"/>
                  </a:moveTo>
                  <a:lnTo>
                    <a:pt x="7" y="10"/>
                  </a:lnTo>
                  <a:lnTo>
                    <a:pt x="7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7162200" y="257058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3" y="10"/>
                  </a:moveTo>
                  <a:lnTo>
                    <a:pt x="3" y="12"/>
                  </a:lnTo>
                  <a:lnTo>
                    <a:pt x="7" y="10"/>
                  </a:lnTo>
                  <a:lnTo>
                    <a:pt x="7" y="7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7128042" y="2533988"/>
              <a:ext cx="15452" cy="8133"/>
            </a:xfrm>
            <a:custGeom>
              <a:rect b="b" l="l" r="r" t="t"/>
              <a:pathLst>
                <a:path extrusionOk="0" h="10" w="19">
                  <a:moveTo>
                    <a:pt x="2" y="10"/>
                  </a:moveTo>
                  <a:lnTo>
                    <a:pt x="7" y="10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7425701" y="2709655"/>
              <a:ext cx="9760" cy="7320"/>
            </a:xfrm>
            <a:custGeom>
              <a:rect b="b" l="l" r="r" t="t"/>
              <a:pathLst>
                <a:path extrusionOk="0" h="4" w="5">
                  <a:moveTo>
                    <a:pt x="1" y="3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7298830" y="2674685"/>
              <a:ext cx="25212" cy="22771"/>
            </a:xfrm>
            <a:custGeom>
              <a:rect b="b" l="l" r="r" t="t"/>
              <a:pathLst>
                <a:path extrusionOk="0" h="28" w="31">
                  <a:moveTo>
                    <a:pt x="7" y="24"/>
                  </a:moveTo>
                  <a:lnTo>
                    <a:pt x="19" y="26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31" y="24"/>
                  </a:lnTo>
                  <a:lnTo>
                    <a:pt x="31" y="21"/>
                  </a:lnTo>
                  <a:lnTo>
                    <a:pt x="28" y="19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4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6873488" y="2849538"/>
              <a:ext cx="8133" cy="12200"/>
            </a:xfrm>
            <a:custGeom>
              <a:rect b="b" l="l" r="r" t="t"/>
              <a:pathLst>
                <a:path extrusionOk="0" h="15" w="10">
                  <a:moveTo>
                    <a:pt x="10" y="5"/>
                  </a:moveTo>
                  <a:lnTo>
                    <a:pt x="8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7054848" y="2642153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7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7541185" y="2486005"/>
              <a:ext cx="107352" cy="82953"/>
            </a:xfrm>
            <a:custGeom>
              <a:rect b="b" l="l" r="r" t="t"/>
              <a:pathLst>
                <a:path extrusionOk="0" h="102" w="132">
                  <a:moveTo>
                    <a:pt x="9" y="43"/>
                  </a:moveTo>
                  <a:lnTo>
                    <a:pt x="12" y="45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4" y="62"/>
                  </a:lnTo>
                  <a:lnTo>
                    <a:pt x="19" y="62"/>
                  </a:lnTo>
                  <a:lnTo>
                    <a:pt x="21" y="64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4" y="69"/>
                  </a:lnTo>
                  <a:lnTo>
                    <a:pt x="26" y="69"/>
                  </a:lnTo>
                  <a:lnTo>
                    <a:pt x="28" y="71"/>
                  </a:lnTo>
                  <a:lnTo>
                    <a:pt x="26" y="73"/>
                  </a:lnTo>
                  <a:lnTo>
                    <a:pt x="24" y="71"/>
                  </a:lnTo>
                  <a:lnTo>
                    <a:pt x="21" y="71"/>
                  </a:lnTo>
                  <a:lnTo>
                    <a:pt x="19" y="73"/>
                  </a:lnTo>
                  <a:lnTo>
                    <a:pt x="21" y="78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5" y="88"/>
                  </a:lnTo>
                  <a:lnTo>
                    <a:pt x="50" y="90"/>
                  </a:lnTo>
                  <a:lnTo>
                    <a:pt x="54" y="92"/>
                  </a:lnTo>
                  <a:lnTo>
                    <a:pt x="54" y="97"/>
                  </a:lnTo>
                  <a:lnTo>
                    <a:pt x="59" y="99"/>
                  </a:lnTo>
                  <a:lnTo>
                    <a:pt x="64" y="99"/>
                  </a:lnTo>
                  <a:lnTo>
                    <a:pt x="71" y="97"/>
                  </a:lnTo>
                  <a:lnTo>
                    <a:pt x="76" y="99"/>
                  </a:lnTo>
                  <a:lnTo>
                    <a:pt x="80" y="102"/>
                  </a:lnTo>
                  <a:lnTo>
                    <a:pt x="83" y="99"/>
                  </a:lnTo>
                  <a:lnTo>
                    <a:pt x="85" y="97"/>
                  </a:lnTo>
                  <a:lnTo>
                    <a:pt x="85" y="92"/>
                  </a:lnTo>
                  <a:lnTo>
                    <a:pt x="83" y="88"/>
                  </a:lnTo>
                  <a:lnTo>
                    <a:pt x="83" y="85"/>
                  </a:lnTo>
                  <a:lnTo>
                    <a:pt x="80" y="85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3" y="83"/>
                  </a:lnTo>
                  <a:lnTo>
                    <a:pt x="85" y="83"/>
                  </a:lnTo>
                  <a:lnTo>
                    <a:pt x="88" y="85"/>
                  </a:lnTo>
                  <a:lnTo>
                    <a:pt x="88" y="88"/>
                  </a:lnTo>
                  <a:lnTo>
                    <a:pt x="90" y="88"/>
                  </a:lnTo>
                  <a:lnTo>
                    <a:pt x="95" y="83"/>
                  </a:lnTo>
                  <a:lnTo>
                    <a:pt x="97" y="76"/>
                  </a:lnTo>
                  <a:lnTo>
                    <a:pt x="104" y="69"/>
                  </a:lnTo>
                  <a:lnTo>
                    <a:pt x="109" y="66"/>
                  </a:lnTo>
                  <a:lnTo>
                    <a:pt x="114" y="64"/>
                  </a:lnTo>
                  <a:lnTo>
                    <a:pt x="116" y="64"/>
                  </a:lnTo>
                  <a:lnTo>
                    <a:pt x="114" y="69"/>
                  </a:lnTo>
                  <a:lnTo>
                    <a:pt x="118" y="69"/>
                  </a:lnTo>
                  <a:lnTo>
                    <a:pt x="121" y="71"/>
                  </a:lnTo>
                  <a:lnTo>
                    <a:pt x="123" y="69"/>
                  </a:lnTo>
                  <a:lnTo>
                    <a:pt x="123" y="64"/>
                  </a:lnTo>
                  <a:lnTo>
                    <a:pt x="130" y="62"/>
                  </a:lnTo>
                  <a:lnTo>
                    <a:pt x="132" y="59"/>
                  </a:lnTo>
                  <a:lnTo>
                    <a:pt x="130" y="57"/>
                  </a:lnTo>
                  <a:lnTo>
                    <a:pt x="125" y="57"/>
                  </a:lnTo>
                  <a:lnTo>
                    <a:pt x="121" y="59"/>
                  </a:lnTo>
                  <a:lnTo>
                    <a:pt x="114" y="57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99" y="52"/>
                  </a:lnTo>
                  <a:lnTo>
                    <a:pt x="99" y="50"/>
                  </a:lnTo>
                  <a:lnTo>
                    <a:pt x="92" y="43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8" y="31"/>
                  </a:lnTo>
                  <a:lnTo>
                    <a:pt x="85" y="28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3" y="10"/>
                  </a:lnTo>
                  <a:lnTo>
                    <a:pt x="80" y="10"/>
                  </a:lnTo>
                  <a:lnTo>
                    <a:pt x="78" y="7"/>
                  </a:lnTo>
                  <a:lnTo>
                    <a:pt x="71" y="7"/>
                  </a:lnTo>
                  <a:lnTo>
                    <a:pt x="66" y="5"/>
                  </a:lnTo>
                  <a:lnTo>
                    <a:pt x="61" y="2"/>
                  </a:lnTo>
                  <a:lnTo>
                    <a:pt x="57" y="2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7" y="7"/>
                  </a:lnTo>
                  <a:lnTo>
                    <a:pt x="61" y="7"/>
                  </a:lnTo>
                  <a:lnTo>
                    <a:pt x="64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2" y="17"/>
                  </a:lnTo>
                  <a:lnTo>
                    <a:pt x="54" y="21"/>
                  </a:lnTo>
                  <a:lnTo>
                    <a:pt x="57" y="26"/>
                  </a:lnTo>
                  <a:lnTo>
                    <a:pt x="61" y="33"/>
                  </a:lnTo>
                  <a:lnTo>
                    <a:pt x="64" y="36"/>
                  </a:lnTo>
                  <a:lnTo>
                    <a:pt x="61" y="38"/>
                  </a:lnTo>
                  <a:lnTo>
                    <a:pt x="57" y="38"/>
                  </a:lnTo>
                  <a:lnTo>
                    <a:pt x="52" y="33"/>
                  </a:lnTo>
                  <a:lnTo>
                    <a:pt x="50" y="28"/>
                  </a:lnTo>
                  <a:lnTo>
                    <a:pt x="47" y="26"/>
                  </a:lnTo>
                  <a:lnTo>
                    <a:pt x="43" y="26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5" y="26"/>
                  </a:lnTo>
                  <a:lnTo>
                    <a:pt x="35" y="21"/>
                  </a:lnTo>
                  <a:lnTo>
                    <a:pt x="33" y="19"/>
                  </a:lnTo>
                  <a:lnTo>
                    <a:pt x="31" y="17"/>
                  </a:lnTo>
                  <a:lnTo>
                    <a:pt x="26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7" y="7"/>
                  </a:lnTo>
                  <a:lnTo>
                    <a:pt x="12" y="10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5" y="31"/>
                  </a:lnTo>
                  <a:lnTo>
                    <a:pt x="2" y="33"/>
                  </a:lnTo>
                  <a:lnTo>
                    <a:pt x="0" y="36"/>
                  </a:lnTo>
                  <a:lnTo>
                    <a:pt x="5" y="43"/>
                  </a:lnTo>
                  <a:lnTo>
                    <a:pt x="9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7610314" y="2490072"/>
              <a:ext cx="46357" cy="39851"/>
            </a:xfrm>
            <a:custGeom>
              <a:rect b="b" l="l" r="r" t="t"/>
              <a:pathLst>
                <a:path extrusionOk="0" h="49" w="57">
                  <a:moveTo>
                    <a:pt x="5" y="9"/>
                  </a:moveTo>
                  <a:lnTo>
                    <a:pt x="7" y="9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0" y="28"/>
                  </a:lnTo>
                  <a:lnTo>
                    <a:pt x="12" y="33"/>
                  </a:lnTo>
                  <a:lnTo>
                    <a:pt x="21" y="40"/>
                  </a:lnTo>
                  <a:lnTo>
                    <a:pt x="26" y="45"/>
                  </a:lnTo>
                  <a:lnTo>
                    <a:pt x="36" y="49"/>
                  </a:lnTo>
                  <a:lnTo>
                    <a:pt x="38" y="49"/>
                  </a:lnTo>
                  <a:lnTo>
                    <a:pt x="43" y="47"/>
                  </a:lnTo>
                  <a:lnTo>
                    <a:pt x="45" y="47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5" y="42"/>
                  </a:lnTo>
                  <a:lnTo>
                    <a:pt x="55" y="38"/>
                  </a:lnTo>
                  <a:lnTo>
                    <a:pt x="57" y="35"/>
                  </a:lnTo>
                  <a:lnTo>
                    <a:pt x="57" y="31"/>
                  </a:lnTo>
                  <a:lnTo>
                    <a:pt x="57" y="26"/>
                  </a:lnTo>
                  <a:lnTo>
                    <a:pt x="52" y="26"/>
                  </a:lnTo>
                  <a:lnTo>
                    <a:pt x="47" y="21"/>
                  </a:lnTo>
                  <a:lnTo>
                    <a:pt x="47" y="16"/>
                  </a:lnTo>
                  <a:lnTo>
                    <a:pt x="50" y="14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45" y="7"/>
                  </a:lnTo>
                  <a:lnTo>
                    <a:pt x="33" y="5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7637151" y="2576279"/>
              <a:ext cx="17892" cy="19518"/>
            </a:xfrm>
            <a:custGeom>
              <a:rect b="b" l="l" r="r" t="t"/>
              <a:pathLst>
                <a:path extrusionOk="0" h="24" w="22">
                  <a:moveTo>
                    <a:pt x="22" y="14"/>
                  </a:moveTo>
                  <a:lnTo>
                    <a:pt x="19" y="10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10" y="17"/>
                  </a:lnTo>
                  <a:lnTo>
                    <a:pt x="12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9" y="17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7581848" y="2603116"/>
              <a:ext cx="18705" cy="13826"/>
            </a:xfrm>
            <a:custGeom>
              <a:rect b="b" l="l" r="r" t="t"/>
              <a:pathLst>
                <a:path extrusionOk="0" h="17" w="23">
                  <a:moveTo>
                    <a:pt x="11" y="5"/>
                  </a:move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11" y="12"/>
                  </a:lnTo>
                  <a:lnTo>
                    <a:pt x="16" y="12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3" y="12"/>
                  </a:lnTo>
                  <a:lnTo>
                    <a:pt x="16" y="7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7466364" y="2663299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7"/>
                  </a:moveTo>
                  <a:lnTo>
                    <a:pt x="5" y="9"/>
                  </a:lnTo>
                  <a:lnTo>
                    <a:pt x="7" y="9"/>
                  </a:lnTo>
                  <a:lnTo>
                    <a:pt x="7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7524107" y="2526669"/>
              <a:ext cx="18705" cy="26838"/>
            </a:xfrm>
            <a:custGeom>
              <a:rect b="b" l="l" r="r" t="t"/>
              <a:pathLst>
                <a:path extrusionOk="0" h="33" w="23">
                  <a:moveTo>
                    <a:pt x="4" y="9"/>
                  </a:moveTo>
                  <a:lnTo>
                    <a:pt x="9" y="14"/>
                  </a:lnTo>
                  <a:lnTo>
                    <a:pt x="16" y="21"/>
                  </a:lnTo>
                  <a:lnTo>
                    <a:pt x="19" y="30"/>
                  </a:lnTo>
                  <a:lnTo>
                    <a:pt x="21" y="33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1" y="16"/>
                  </a:lnTo>
                  <a:lnTo>
                    <a:pt x="19" y="12"/>
                  </a:lnTo>
                  <a:lnTo>
                    <a:pt x="16" y="9"/>
                  </a:lnTo>
                  <a:lnTo>
                    <a:pt x="9" y="7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6522153" y="2529922"/>
              <a:ext cx="24398" cy="15452"/>
            </a:xfrm>
            <a:custGeom>
              <a:rect b="b" l="l" r="r" t="t"/>
              <a:pathLst>
                <a:path extrusionOk="0" h="19" w="30">
                  <a:moveTo>
                    <a:pt x="28" y="8"/>
                  </a:moveTo>
                  <a:lnTo>
                    <a:pt x="26" y="10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2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5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23" y="19"/>
                  </a:lnTo>
                  <a:lnTo>
                    <a:pt x="28" y="17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6533540" y="257302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6527847" y="2578719"/>
              <a:ext cx="7320" cy="7320"/>
            </a:xfrm>
            <a:custGeom>
              <a:rect b="b" l="l" r="r" t="t"/>
              <a:pathLst>
                <a:path extrusionOk="0" h="9" w="9">
                  <a:moveTo>
                    <a:pt x="5" y="9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6537606" y="2573025"/>
              <a:ext cx="17080" cy="18705"/>
            </a:xfrm>
            <a:custGeom>
              <a:rect b="b" l="l" r="r" t="t"/>
              <a:pathLst>
                <a:path extrusionOk="0" h="23" w="21">
                  <a:moveTo>
                    <a:pt x="4" y="21"/>
                  </a:moveTo>
                  <a:lnTo>
                    <a:pt x="7" y="23"/>
                  </a:lnTo>
                  <a:lnTo>
                    <a:pt x="9" y="23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19" y="16"/>
                  </a:lnTo>
                  <a:lnTo>
                    <a:pt x="16" y="11"/>
                  </a:lnTo>
                  <a:lnTo>
                    <a:pt x="19" y="7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6860476" y="2439649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7" y="12"/>
                  </a:moveTo>
                  <a:lnTo>
                    <a:pt x="12" y="12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6466038" y="2536428"/>
              <a:ext cx="5693" cy="7320"/>
            </a:xfrm>
            <a:custGeom>
              <a:rect b="b" l="l" r="r" t="t"/>
              <a:pathLst>
                <a:path extrusionOk="0" h="4" w="3">
                  <a:moveTo>
                    <a:pt x="1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6527847" y="2573025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4"/>
                  </a:moveTo>
                  <a:lnTo>
                    <a:pt x="2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6527847" y="2553507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7" y="9"/>
                  </a:moveTo>
                  <a:lnTo>
                    <a:pt x="9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6519713" y="2568959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6519713" y="2584411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6510768" y="2549440"/>
              <a:ext cx="17080" cy="9760"/>
            </a:xfrm>
            <a:custGeom>
              <a:rect b="b" l="l" r="r" t="t"/>
              <a:pathLst>
                <a:path extrusionOk="0" h="5" w="9">
                  <a:moveTo>
                    <a:pt x="9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6546553" y="2538054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7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6512395" y="256651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6519713" y="2501458"/>
              <a:ext cx="17892" cy="11386"/>
            </a:xfrm>
            <a:custGeom>
              <a:rect b="b" l="l" r="r" t="t"/>
              <a:pathLst>
                <a:path extrusionOk="0" h="14" w="22">
                  <a:moveTo>
                    <a:pt x="5" y="12"/>
                  </a:moveTo>
                  <a:lnTo>
                    <a:pt x="10" y="9"/>
                  </a:lnTo>
                  <a:lnTo>
                    <a:pt x="12" y="12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6506702" y="256895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12"/>
                  </a:moveTo>
                  <a:lnTo>
                    <a:pt x="7" y="9"/>
                  </a:lnTo>
                  <a:lnTo>
                    <a:pt x="5" y="7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6506702" y="2581971"/>
              <a:ext cx="11386" cy="13826"/>
            </a:xfrm>
            <a:custGeom>
              <a:rect b="b" l="l" r="r" t="t"/>
              <a:pathLst>
                <a:path extrusionOk="0" h="17" w="14">
                  <a:moveTo>
                    <a:pt x="7" y="17"/>
                  </a:moveTo>
                  <a:lnTo>
                    <a:pt x="12" y="12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6508327" y="2536428"/>
              <a:ext cx="36597" cy="17079"/>
            </a:xfrm>
            <a:custGeom>
              <a:rect b="b" l="l" r="r" t="t"/>
              <a:pathLst>
                <a:path extrusionOk="0" h="21" w="45">
                  <a:moveTo>
                    <a:pt x="0" y="7"/>
                  </a:moveTo>
                  <a:lnTo>
                    <a:pt x="3" y="9"/>
                  </a:lnTo>
                  <a:lnTo>
                    <a:pt x="7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38" y="21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5" y="16"/>
                  </a:lnTo>
                  <a:lnTo>
                    <a:pt x="43" y="11"/>
                  </a:lnTo>
                  <a:lnTo>
                    <a:pt x="38" y="11"/>
                  </a:lnTo>
                  <a:lnTo>
                    <a:pt x="33" y="9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6475797" y="2591730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9" y="3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9" y="7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6481490" y="2595797"/>
              <a:ext cx="15452" cy="15452"/>
            </a:xfrm>
            <a:custGeom>
              <a:rect b="b" l="l" r="r" t="t"/>
              <a:pathLst>
                <a:path extrusionOk="0" h="8" w="8">
                  <a:moveTo>
                    <a:pt x="0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1" y="5"/>
                    <a:pt x="1" y="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6514021" y="2512844"/>
              <a:ext cx="21146" cy="19518"/>
            </a:xfrm>
            <a:custGeom>
              <a:rect b="b" l="l" r="r" t="t"/>
              <a:pathLst>
                <a:path extrusionOk="0" h="10" w="11">
                  <a:moveTo>
                    <a:pt x="3" y="10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7" y="8"/>
                    <a:pt x="7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6529473" y="2520976"/>
              <a:ext cx="8133" cy="8947"/>
            </a:xfrm>
            <a:custGeom>
              <a:rect b="b" l="l" r="r" t="t"/>
              <a:pathLst>
                <a:path extrusionOk="0" h="11" w="10">
                  <a:moveTo>
                    <a:pt x="7" y="2"/>
                  </a:moveTo>
                  <a:lnTo>
                    <a:pt x="3" y="7"/>
                  </a:lnTo>
                  <a:lnTo>
                    <a:pt x="0" y="9"/>
                  </a:lnTo>
                  <a:lnTo>
                    <a:pt x="3" y="11"/>
                  </a:lnTo>
                  <a:lnTo>
                    <a:pt x="5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6540859" y="2526669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6519713" y="2573025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6539233" y="2505523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7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6523781" y="2481939"/>
              <a:ext cx="13826" cy="12200"/>
            </a:xfrm>
            <a:custGeom>
              <a:rect b="b" l="l" r="r" t="t"/>
              <a:pathLst>
                <a:path extrusionOk="0" h="6" w="7">
                  <a:moveTo>
                    <a:pt x="2" y="5"/>
                  </a:moveTo>
                  <a:cubicBezTo>
                    <a:pt x="2" y="5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6531913" y="249576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6546553" y="2557573"/>
              <a:ext cx="8133" cy="3253"/>
            </a:xfrm>
            <a:custGeom>
              <a:rect b="b" l="l" r="r" t="t"/>
              <a:pathLst>
                <a:path extrusionOk="0" h="4" w="10">
                  <a:moveTo>
                    <a:pt x="5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6725473" y="301137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6719779" y="300731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735232" y="3022765"/>
              <a:ext cx="4066" cy="2439"/>
            </a:xfrm>
            <a:custGeom>
              <a:rect b="b" l="l" r="r" t="t"/>
              <a:pathLst>
                <a:path extrusionOk="0" h="1" w="2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6710020" y="2976409"/>
              <a:ext cx="33345" cy="29279"/>
            </a:xfrm>
            <a:custGeom>
              <a:rect b="b" l="l" r="r" t="t"/>
              <a:pathLst>
                <a:path extrusionOk="0" h="36" w="41">
                  <a:moveTo>
                    <a:pt x="41" y="34"/>
                  </a:moveTo>
                  <a:lnTo>
                    <a:pt x="41" y="31"/>
                  </a:lnTo>
                  <a:lnTo>
                    <a:pt x="41" y="24"/>
                  </a:lnTo>
                  <a:lnTo>
                    <a:pt x="34" y="19"/>
                  </a:lnTo>
                  <a:lnTo>
                    <a:pt x="29" y="15"/>
                  </a:lnTo>
                  <a:lnTo>
                    <a:pt x="24" y="12"/>
                  </a:lnTo>
                  <a:lnTo>
                    <a:pt x="19" y="10"/>
                  </a:lnTo>
                  <a:lnTo>
                    <a:pt x="15" y="8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3" y="15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5" y="27"/>
                  </a:lnTo>
                  <a:lnTo>
                    <a:pt x="17" y="29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4" y="24"/>
                  </a:lnTo>
                  <a:lnTo>
                    <a:pt x="24" y="27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9" y="36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41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6710020" y="3034151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3" y="3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3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6550619" y="2564892"/>
              <a:ext cx="21146" cy="22771"/>
            </a:xfrm>
            <a:custGeom>
              <a:rect b="b" l="l" r="r" t="t"/>
              <a:pathLst>
                <a:path extrusionOk="0" h="28" w="26">
                  <a:moveTo>
                    <a:pt x="0" y="2"/>
                  </a:moveTo>
                  <a:lnTo>
                    <a:pt x="0" y="5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7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7" y="12"/>
                  </a:lnTo>
                  <a:lnTo>
                    <a:pt x="21" y="10"/>
                  </a:lnTo>
                  <a:lnTo>
                    <a:pt x="24" y="10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816558" y="2842219"/>
              <a:ext cx="22772" cy="21146"/>
            </a:xfrm>
            <a:custGeom>
              <a:rect b="b" l="l" r="r" t="t"/>
              <a:pathLst>
                <a:path extrusionOk="0" h="26" w="28">
                  <a:moveTo>
                    <a:pt x="2" y="14"/>
                  </a:moveTo>
                  <a:lnTo>
                    <a:pt x="2" y="19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1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6683182" y="3034151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5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766136" y="2566519"/>
              <a:ext cx="13826" cy="6506"/>
            </a:xfrm>
            <a:custGeom>
              <a:rect b="b" l="l" r="r" t="t"/>
              <a:pathLst>
                <a:path extrusionOk="0" h="8" w="17">
                  <a:moveTo>
                    <a:pt x="5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8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6756376" y="2491698"/>
              <a:ext cx="17080" cy="9760"/>
            </a:xfrm>
            <a:custGeom>
              <a:rect b="b" l="l" r="r" t="t"/>
              <a:pathLst>
                <a:path extrusionOk="0" h="5" w="9">
                  <a:moveTo>
                    <a:pt x="2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6640891" y="2767398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3" y="9"/>
                  </a:moveTo>
                  <a:lnTo>
                    <a:pt x="5" y="7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6612427" y="2705589"/>
              <a:ext cx="139883" cy="174854"/>
            </a:xfrm>
            <a:custGeom>
              <a:rect b="b" l="l" r="r" t="t"/>
              <a:pathLst>
                <a:path extrusionOk="0" h="91" w="73">
                  <a:moveTo>
                    <a:pt x="4" y="79"/>
                  </a:moveTo>
                  <a:cubicBezTo>
                    <a:pt x="3" y="79"/>
                    <a:pt x="3" y="79"/>
                    <a:pt x="3" y="79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1"/>
                    <a:pt x="5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9"/>
                    <a:pt x="4" y="79"/>
                    <a:pt x="4" y="79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6606733" y="2878816"/>
              <a:ext cx="90274" cy="105726"/>
            </a:xfrm>
            <a:custGeom>
              <a:rect b="b" l="l" r="r" t="t"/>
              <a:pathLst>
                <a:path extrusionOk="0" h="130" w="111">
                  <a:moveTo>
                    <a:pt x="104" y="120"/>
                  </a:moveTo>
                  <a:lnTo>
                    <a:pt x="106" y="120"/>
                  </a:lnTo>
                  <a:lnTo>
                    <a:pt x="109" y="116"/>
                  </a:lnTo>
                  <a:lnTo>
                    <a:pt x="111" y="113"/>
                  </a:lnTo>
                  <a:lnTo>
                    <a:pt x="109" y="111"/>
                  </a:lnTo>
                  <a:lnTo>
                    <a:pt x="106" y="109"/>
                  </a:lnTo>
                  <a:lnTo>
                    <a:pt x="104" y="111"/>
                  </a:lnTo>
                  <a:lnTo>
                    <a:pt x="99" y="109"/>
                  </a:lnTo>
                  <a:lnTo>
                    <a:pt x="97" y="104"/>
                  </a:lnTo>
                  <a:lnTo>
                    <a:pt x="92" y="104"/>
                  </a:lnTo>
                  <a:lnTo>
                    <a:pt x="85" y="99"/>
                  </a:lnTo>
                  <a:lnTo>
                    <a:pt x="83" y="94"/>
                  </a:lnTo>
                  <a:lnTo>
                    <a:pt x="80" y="94"/>
                  </a:lnTo>
                  <a:lnTo>
                    <a:pt x="73" y="85"/>
                  </a:lnTo>
                  <a:lnTo>
                    <a:pt x="66" y="78"/>
                  </a:lnTo>
                  <a:lnTo>
                    <a:pt x="64" y="68"/>
                  </a:lnTo>
                  <a:lnTo>
                    <a:pt x="61" y="61"/>
                  </a:lnTo>
                  <a:lnTo>
                    <a:pt x="61" y="52"/>
                  </a:lnTo>
                  <a:lnTo>
                    <a:pt x="57" y="47"/>
                  </a:lnTo>
                  <a:lnTo>
                    <a:pt x="57" y="35"/>
                  </a:lnTo>
                  <a:lnTo>
                    <a:pt x="54" y="33"/>
                  </a:lnTo>
                  <a:lnTo>
                    <a:pt x="57" y="28"/>
                  </a:lnTo>
                  <a:lnTo>
                    <a:pt x="57" y="26"/>
                  </a:lnTo>
                  <a:lnTo>
                    <a:pt x="52" y="26"/>
                  </a:lnTo>
                  <a:lnTo>
                    <a:pt x="49" y="28"/>
                  </a:lnTo>
                  <a:lnTo>
                    <a:pt x="47" y="26"/>
                  </a:lnTo>
                  <a:lnTo>
                    <a:pt x="47" y="23"/>
                  </a:lnTo>
                  <a:lnTo>
                    <a:pt x="54" y="23"/>
                  </a:lnTo>
                  <a:lnTo>
                    <a:pt x="59" y="21"/>
                  </a:lnTo>
                  <a:lnTo>
                    <a:pt x="59" y="14"/>
                  </a:lnTo>
                  <a:lnTo>
                    <a:pt x="59" y="9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9"/>
                  </a:lnTo>
                  <a:lnTo>
                    <a:pt x="57" y="9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49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6" y="5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7" y="28"/>
                  </a:lnTo>
                  <a:lnTo>
                    <a:pt x="2" y="33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7" y="38"/>
                  </a:lnTo>
                  <a:lnTo>
                    <a:pt x="14" y="35"/>
                  </a:lnTo>
                  <a:lnTo>
                    <a:pt x="14" y="38"/>
                  </a:lnTo>
                  <a:lnTo>
                    <a:pt x="9" y="40"/>
                  </a:lnTo>
                  <a:lnTo>
                    <a:pt x="9" y="45"/>
                  </a:lnTo>
                  <a:lnTo>
                    <a:pt x="12" y="45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9" y="42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6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9"/>
                  </a:lnTo>
                  <a:lnTo>
                    <a:pt x="16" y="61"/>
                  </a:lnTo>
                  <a:lnTo>
                    <a:pt x="14" y="64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7" y="87"/>
                  </a:lnTo>
                  <a:lnTo>
                    <a:pt x="7" y="90"/>
                  </a:lnTo>
                  <a:lnTo>
                    <a:pt x="12" y="94"/>
                  </a:lnTo>
                  <a:lnTo>
                    <a:pt x="14" y="97"/>
                  </a:lnTo>
                  <a:lnTo>
                    <a:pt x="16" y="94"/>
                  </a:lnTo>
                  <a:lnTo>
                    <a:pt x="21" y="94"/>
                  </a:lnTo>
                  <a:lnTo>
                    <a:pt x="23" y="90"/>
                  </a:lnTo>
                  <a:lnTo>
                    <a:pt x="23" y="85"/>
                  </a:lnTo>
                  <a:lnTo>
                    <a:pt x="23" y="80"/>
                  </a:lnTo>
                  <a:lnTo>
                    <a:pt x="26" y="76"/>
                  </a:lnTo>
                  <a:lnTo>
                    <a:pt x="23" y="80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8" y="92"/>
                  </a:lnTo>
                  <a:lnTo>
                    <a:pt x="31" y="92"/>
                  </a:lnTo>
                  <a:lnTo>
                    <a:pt x="33" y="90"/>
                  </a:lnTo>
                  <a:lnTo>
                    <a:pt x="33" y="87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92"/>
                  </a:lnTo>
                  <a:lnTo>
                    <a:pt x="40" y="97"/>
                  </a:lnTo>
                  <a:lnTo>
                    <a:pt x="42" y="102"/>
                  </a:lnTo>
                  <a:lnTo>
                    <a:pt x="47" y="99"/>
                  </a:lnTo>
                  <a:lnTo>
                    <a:pt x="49" y="99"/>
                  </a:lnTo>
                  <a:lnTo>
                    <a:pt x="52" y="99"/>
                  </a:lnTo>
                  <a:lnTo>
                    <a:pt x="49" y="102"/>
                  </a:lnTo>
                  <a:lnTo>
                    <a:pt x="47" y="102"/>
                  </a:lnTo>
                  <a:lnTo>
                    <a:pt x="47" y="104"/>
                  </a:lnTo>
                  <a:lnTo>
                    <a:pt x="45" y="106"/>
                  </a:lnTo>
                  <a:lnTo>
                    <a:pt x="42" y="109"/>
                  </a:lnTo>
                  <a:lnTo>
                    <a:pt x="47" y="111"/>
                  </a:lnTo>
                  <a:lnTo>
                    <a:pt x="47" y="113"/>
                  </a:lnTo>
                  <a:lnTo>
                    <a:pt x="45" y="113"/>
                  </a:lnTo>
                  <a:lnTo>
                    <a:pt x="42" y="113"/>
                  </a:lnTo>
                  <a:lnTo>
                    <a:pt x="42" y="116"/>
                  </a:lnTo>
                  <a:lnTo>
                    <a:pt x="45" y="118"/>
                  </a:lnTo>
                  <a:lnTo>
                    <a:pt x="52" y="118"/>
                  </a:lnTo>
                  <a:lnTo>
                    <a:pt x="54" y="120"/>
                  </a:lnTo>
                  <a:lnTo>
                    <a:pt x="59" y="118"/>
                  </a:lnTo>
                  <a:lnTo>
                    <a:pt x="64" y="120"/>
                  </a:lnTo>
                  <a:lnTo>
                    <a:pt x="64" y="118"/>
                  </a:lnTo>
                  <a:lnTo>
                    <a:pt x="66" y="118"/>
                  </a:lnTo>
                  <a:lnTo>
                    <a:pt x="68" y="120"/>
                  </a:lnTo>
                  <a:lnTo>
                    <a:pt x="68" y="128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8" y="125"/>
                  </a:lnTo>
                  <a:lnTo>
                    <a:pt x="78" y="120"/>
                  </a:lnTo>
                  <a:lnTo>
                    <a:pt x="71" y="118"/>
                  </a:lnTo>
                  <a:lnTo>
                    <a:pt x="71" y="118"/>
                  </a:lnTo>
                  <a:lnTo>
                    <a:pt x="71" y="116"/>
                  </a:lnTo>
                  <a:lnTo>
                    <a:pt x="75" y="118"/>
                  </a:lnTo>
                  <a:lnTo>
                    <a:pt x="78" y="120"/>
                  </a:lnTo>
                  <a:lnTo>
                    <a:pt x="80" y="123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5" y="123"/>
                  </a:lnTo>
                  <a:lnTo>
                    <a:pt x="87" y="123"/>
                  </a:lnTo>
                  <a:lnTo>
                    <a:pt x="90" y="125"/>
                  </a:lnTo>
                  <a:lnTo>
                    <a:pt x="92" y="128"/>
                  </a:lnTo>
                  <a:lnTo>
                    <a:pt x="97" y="128"/>
                  </a:lnTo>
                  <a:lnTo>
                    <a:pt x="97" y="125"/>
                  </a:lnTo>
                  <a:lnTo>
                    <a:pt x="92" y="123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9" y="123"/>
                  </a:lnTo>
                  <a:lnTo>
                    <a:pt x="99" y="125"/>
                  </a:lnTo>
                  <a:lnTo>
                    <a:pt x="101" y="125"/>
                  </a:lnTo>
                  <a:lnTo>
                    <a:pt x="101" y="128"/>
                  </a:lnTo>
                  <a:lnTo>
                    <a:pt x="104" y="130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06" y="123"/>
                  </a:lnTo>
                  <a:lnTo>
                    <a:pt x="104" y="123"/>
                  </a:lnTo>
                  <a:lnTo>
                    <a:pt x="101" y="120"/>
                  </a:lnTo>
                  <a:lnTo>
                    <a:pt x="101" y="118"/>
                  </a:lnTo>
                  <a:lnTo>
                    <a:pt x="104" y="12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6567697" y="2529922"/>
              <a:ext cx="27651" cy="36597"/>
            </a:xfrm>
            <a:custGeom>
              <a:rect b="b" l="l" r="r" t="t"/>
              <a:pathLst>
                <a:path extrusionOk="0" h="45" w="34">
                  <a:moveTo>
                    <a:pt x="17" y="8"/>
                  </a:moveTo>
                  <a:lnTo>
                    <a:pt x="15" y="8"/>
                  </a:lnTo>
                  <a:lnTo>
                    <a:pt x="10" y="12"/>
                  </a:lnTo>
                  <a:lnTo>
                    <a:pt x="5" y="15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38"/>
                  </a:lnTo>
                  <a:lnTo>
                    <a:pt x="8" y="45"/>
                  </a:lnTo>
                  <a:lnTo>
                    <a:pt x="12" y="45"/>
                  </a:lnTo>
                  <a:lnTo>
                    <a:pt x="19" y="43"/>
                  </a:lnTo>
                  <a:lnTo>
                    <a:pt x="24" y="41"/>
                  </a:lnTo>
                  <a:lnTo>
                    <a:pt x="29" y="38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9" y="17"/>
                  </a:lnTo>
                  <a:lnTo>
                    <a:pt x="34" y="15"/>
                  </a:lnTo>
                  <a:lnTo>
                    <a:pt x="34" y="12"/>
                  </a:lnTo>
                  <a:lnTo>
                    <a:pt x="29" y="8"/>
                  </a:lnTo>
                  <a:lnTo>
                    <a:pt x="26" y="5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6571764" y="2594171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5" y="7"/>
                  </a:lnTo>
                  <a:lnTo>
                    <a:pt x="7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6679929" y="3034151"/>
              <a:ext cx="3253" cy="2439"/>
            </a:xfrm>
            <a:custGeom>
              <a:rect b="b" l="l" r="r" t="t"/>
              <a:pathLst>
                <a:path extrusionOk="0" h="3" w="4">
                  <a:moveTo>
                    <a:pt x="4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6571764" y="2486005"/>
              <a:ext cx="13826" cy="5693"/>
            </a:xfrm>
            <a:custGeom>
              <a:rect b="b" l="l" r="r" t="t"/>
              <a:pathLst>
                <a:path extrusionOk="0" h="7" w="17">
                  <a:moveTo>
                    <a:pt x="7" y="5"/>
                  </a:moveTo>
                  <a:lnTo>
                    <a:pt x="10" y="7"/>
                  </a:lnTo>
                  <a:lnTo>
                    <a:pt x="12" y="7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6566070" y="2522602"/>
              <a:ext cx="15452" cy="13826"/>
            </a:xfrm>
            <a:custGeom>
              <a:rect b="b" l="l" r="r" t="t"/>
              <a:pathLst>
                <a:path extrusionOk="0" h="17" w="19">
                  <a:moveTo>
                    <a:pt x="7" y="17"/>
                  </a:moveTo>
                  <a:lnTo>
                    <a:pt x="12" y="17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6571764" y="2584411"/>
              <a:ext cx="13826" cy="11386"/>
            </a:xfrm>
            <a:custGeom>
              <a:rect b="b" l="l" r="r" t="t"/>
              <a:pathLst>
                <a:path extrusionOk="0" h="14" w="17">
                  <a:moveTo>
                    <a:pt x="14" y="14"/>
                  </a:moveTo>
                  <a:lnTo>
                    <a:pt x="17" y="7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lnTo>
                    <a:pt x="10" y="12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6623813" y="2957703"/>
              <a:ext cx="13826" cy="13013"/>
            </a:xfrm>
            <a:custGeom>
              <a:rect b="b" l="l" r="r" t="t"/>
              <a:pathLst>
                <a:path extrusionOk="0" h="16" w="17">
                  <a:moveTo>
                    <a:pt x="17" y="5"/>
                  </a:moveTo>
                  <a:lnTo>
                    <a:pt x="12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6677489" y="3052044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2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6588842" y="2499831"/>
              <a:ext cx="27651" cy="36597"/>
            </a:xfrm>
            <a:custGeom>
              <a:rect b="b" l="l" r="r" t="t"/>
              <a:pathLst>
                <a:path extrusionOk="0" h="45" w="34">
                  <a:moveTo>
                    <a:pt x="5" y="28"/>
                  </a:moveTo>
                  <a:lnTo>
                    <a:pt x="3" y="30"/>
                  </a:lnTo>
                  <a:lnTo>
                    <a:pt x="3" y="33"/>
                  </a:lnTo>
                  <a:lnTo>
                    <a:pt x="5" y="37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7" y="45"/>
                  </a:lnTo>
                  <a:lnTo>
                    <a:pt x="19" y="40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26" y="26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26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5" y="9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6692941" y="303415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6588842" y="3025206"/>
              <a:ext cx="25212" cy="28464"/>
            </a:xfrm>
            <a:custGeom>
              <a:rect b="b" l="l" r="r" t="t"/>
              <a:pathLst>
                <a:path extrusionOk="0" h="35" w="31">
                  <a:moveTo>
                    <a:pt x="31" y="16"/>
                  </a:moveTo>
                  <a:lnTo>
                    <a:pt x="31" y="11"/>
                  </a:lnTo>
                  <a:lnTo>
                    <a:pt x="29" y="7"/>
                  </a:lnTo>
                  <a:lnTo>
                    <a:pt x="15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2" y="30"/>
                  </a:lnTo>
                  <a:lnTo>
                    <a:pt x="17" y="30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26" y="14"/>
                  </a:lnTo>
                  <a:lnTo>
                    <a:pt x="29" y="11"/>
                  </a:lnTo>
                  <a:lnTo>
                    <a:pt x="31" y="16"/>
                  </a:lnTo>
                  <a:lnTo>
                    <a:pt x="29" y="21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6987346" y="27804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264185" y="356603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4"/>
                  </a:moveTo>
                  <a:lnTo>
                    <a:pt x="3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464251" y="3198432"/>
              <a:ext cx="19518" cy="11386"/>
            </a:xfrm>
            <a:custGeom>
              <a:rect b="b" l="l" r="r" t="t"/>
              <a:pathLst>
                <a:path extrusionOk="0" h="14" w="24">
                  <a:moveTo>
                    <a:pt x="10" y="9"/>
                  </a:moveTo>
                  <a:lnTo>
                    <a:pt x="17" y="11"/>
                  </a:lnTo>
                  <a:lnTo>
                    <a:pt x="19" y="14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17" y="7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295090" y="3496090"/>
              <a:ext cx="13826" cy="21146"/>
            </a:xfrm>
            <a:custGeom>
              <a:rect b="b" l="l" r="r" t="t"/>
              <a:pathLst>
                <a:path extrusionOk="0" h="26" w="17">
                  <a:moveTo>
                    <a:pt x="5" y="22"/>
                  </a:moveTo>
                  <a:lnTo>
                    <a:pt x="9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62558" y="3519675"/>
              <a:ext cx="25212" cy="32531"/>
            </a:xfrm>
            <a:custGeom>
              <a:rect b="b" l="l" r="r" t="t"/>
              <a:pathLst>
                <a:path extrusionOk="0" h="40" w="31">
                  <a:moveTo>
                    <a:pt x="0" y="35"/>
                  </a:moveTo>
                  <a:lnTo>
                    <a:pt x="2" y="40"/>
                  </a:lnTo>
                  <a:lnTo>
                    <a:pt x="2" y="40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7" y="28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9" y="21"/>
                  </a:lnTo>
                  <a:lnTo>
                    <a:pt x="12" y="24"/>
                  </a:lnTo>
                  <a:lnTo>
                    <a:pt x="16" y="21"/>
                  </a:lnTo>
                  <a:lnTo>
                    <a:pt x="19" y="14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31" y="7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9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7002798" y="278854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152767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21927" y="3471693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7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335754" y="3417203"/>
              <a:ext cx="1626" cy="8133"/>
            </a:xfrm>
            <a:custGeom>
              <a:rect b="b" l="l" r="r" t="t"/>
              <a:pathLst>
                <a:path extrusionOk="0" h="10" w="2">
                  <a:moveTo>
                    <a:pt x="0" y="5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8335754" y="3408257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8335754" y="3396058"/>
              <a:ext cx="3253" cy="9760"/>
            </a:xfrm>
            <a:custGeom>
              <a:rect b="b" l="l" r="r" t="t"/>
              <a:pathLst>
                <a:path extrusionOk="0" h="5" w="2">
                  <a:moveTo>
                    <a:pt x="2" y="4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8347140" y="335620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8335754" y="3359461"/>
              <a:ext cx="13013" cy="25212"/>
            </a:xfrm>
            <a:custGeom>
              <a:rect b="b" l="l" r="r" t="t"/>
              <a:pathLst>
                <a:path extrusionOk="0" h="31" w="16">
                  <a:moveTo>
                    <a:pt x="4" y="15"/>
                  </a:moveTo>
                  <a:lnTo>
                    <a:pt x="2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26"/>
                  </a:lnTo>
                  <a:lnTo>
                    <a:pt x="9" y="24"/>
                  </a:lnTo>
                  <a:lnTo>
                    <a:pt x="11" y="22"/>
                  </a:lnTo>
                  <a:lnTo>
                    <a:pt x="14" y="19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9" y="0"/>
                  </a:lnTo>
                  <a:lnTo>
                    <a:pt x="7" y="3"/>
                  </a:lnTo>
                  <a:lnTo>
                    <a:pt x="9" y="10"/>
                  </a:lnTo>
                  <a:lnTo>
                    <a:pt x="9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8325994" y="346356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8331686" y="335620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6670169" y="305366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6831198" y="2998368"/>
              <a:ext cx="4066" cy="7320"/>
            </a:xfrm>
            <a:custGeom>
              <a:rect b="b" l="l" r="r" t="t"/>
              <a:pathLst>
                <a:path extrusionOk="0" h="4" w="2">
                  <a:moveTo>
                    <a:pt x="2" y="3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8247106" y="3552207"/>
              <a:ext cx="9760" cy="22771"/>
            </a:xfrm>
            <a:custGeom>
              <a:rect b="b" l="l" r="r" t="t"/>
              <a:pathLst>
                <a:path extrusionOk="0" h="12" w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9"/>
                    <a:pt x="1" y="9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6443266" y="3169154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4" y="3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6364379" y="3309851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6893007" y="3080508"/>
              <a:ext cx="9760" cy="8133"/>
            </a:xfrm>
            <a:custGeom>
              <a:rect b="b" l="l" r="r" t="t"/>
              <a:pathLst>
                <a:path extrusionOk="0" h="10" w="12">
                  <a:moveTo>
                    <a:pt x="5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7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7022316" y="291134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7025570" y="2919479"/>
              <a:ext cx="4066" cy="14639"/>
            </a:xfrm>
            <a:custGeom>
              <a:rect b="b" l="l" r="r" t="t"/>
              <a:pathLst>
                <a:path extrusionOk="0" h="18" w="5">
                  <a:moveTo>
                    <a:pt x="3" y="18"/>
                  </a:moveTo>
                  <a:lnTo>
                    <a:pt x="5" y="14"/>
                  </a:lnTo>
                  <a:lnTo>
                    <a:pt x="5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6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7031263" y="292842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6987346" y="2763332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9"/>
                  </a:moveTo>
                  <a:lnTo>
                    <a:pt x="2" y="9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8087705" y="3284639"/>
              <a:ext cx="108978" cy="239102"/>
            </a:xfrm>
            <a:custGeom>
              <a:rect b="b" l="l" r="r" t="t"/>
              <a:pathLst>
                <a:path extrusionOk="0" h="294" w="134">
                  <a:moveTo>
                    <a:pt x="40" y="109"/>
                  </a:moveTo>
                  <a:lnTo>
                    <a:pt x="45" y="109"/>
                  </a:lnTo>
                  <a:lnTo>
                    <a:pt x="49" y="116"/>
                  </a:lnTo>
                  <a:lnTo>
                    <a:pt x="49" y="123"/>
                  </a:lnTo>
                  <a:lnTo>
                    <a:pt x="49" y="128"/>
                  </a:lnTo>
                  <a:lnTo>
                    <a:pt x="52" y="135"/>
                  </a:lnTo>
                  <a:lnTo>
                    <a:pt x="52" y="137"/>
                  </a:lnTo>
                  <a:lnTo>
                    <a:pt x="56" y="140"/>
                  </a:lnTo>
                  <a:lnTo>
                    <a:pt x="59" y="145"/>
                  </a:lnTo>
                  <a:lnTo>
                    <a:pt x="59" y="147"/>
                  </a:lnTo>
                  <a:lnTo>
                    <a:pt x="59" y="149"/>
                  </a:lnTo>
                  <a:lnTo>
                    <a:pt x="63" y="156"/>
                  </a:lnTo>
                  <a:lnTo>
                    <a:pt x="63" y="161"/>
                  </a:lnTo>
                  <a:lnTo>
                    <a:pt x="66" y="166"/>
                  </a:lnTo>
                  <a:lnTo>
                    <a:pt x="68" y="173"/>
                  </a:lnTo>
                  <a:lnTo>
                    <a:pt x="68" y="178"/>
                  </a:lnTo>
                  <a:lnTo>
                    <a:pt x="68" y="180"/>
                  </a:lnTo>
                  <a:lnTo>
                    <a:pt x="68" y="187"/>
                  </a:lnTo>
                  <a:lnTo>
                    <a:pt x="73" y="194"/>
                  </a:lnTo>
                  <a:lnTo>
                    <a:pt x="71" y="199"/>
                  </a:lnTo>
                  <a:lnTo>
                    <a:pt x="71" y="204"/>
                  </a:lnTo>
                  <a:lnTo>
                    <a:pt x="75" y="206"/>
                  </a:lnTo>
                  <a:lnTo>
                    <a:pt x="82" y="215"/>
                  </a:lnTo>
                  <a:lnTo>
                    <a:pt x="82" y="220"/>
                  </a:lnTo>
                  <a:lnTo>
                    <a:pt x="87" y="225"/>
                  </a:lnTo>
                  <a:lnTo>
                    <a:pt x="85" y="234"/>
                  </a:lnTo>
                  <a:lnTo>
                    <a:pt x="87" y="242"/>
                  </a:lnTo>
                  <a:lnTo>
                    <a:pt x="89" y="246"/>
                  </a:lnTo>
                  <a:lnTo>
                    <a:pt x="92" y="251"/>
                  </a:lnTo>
                  <a:lnTo>
                    <a:pt x="97" y="258"/>
                  </a:lnTo>
                  <a:lnTo>
                    <a:pt x="97" y="263"/>
                  </a:lnTo>
                  <a:lnTo>
                    <a:pt x="97" y="268"/>
                  </a:lnTo>
                  <a:lnTo>
                    <a:pt x="94" y="277"/>
                  </a:lnTo>
                  <a:lnTo>
                    <a:pt x="97" y="282"/>
                  </a:lnTo>
                  <a:lnTo>
                    <a:pt x="101" y="284"/>
                  </a:lnTo>
                  <a:lnTo>
                    <a:pt x="104" y="291"/>
                  </a:lnTo>
                  <a:lnTo>
                    <a:pt x="108" y="294"/>
                  </a:lnTo>
                  <a:lnTo>
                    <a:pt x="108" y="289"/>
                  </a:lnTo>
                  <a:lnTo>
                    <a:pt x="108" y="284"/>
                  </a:lnTo>
                  <a:lnTo>
                    <a:pt x="108" y="282"/>
                  </a:lnTo>
                  <a:lnTo>
                    <a:pt x="106" y="277"/>
                  </a:lnTo>
                  <a:lnTo>
                    <a:pt x="106" y="270"/>
                  </a:lnTo>
                  <a:lnTo>
                    <a:pt x="111" y="268"/>
                  </a:lnTo>
                  <a:lnTo>
                    <a:pt x="113" y="268"/>
                  </a:lnTo>
                  <a:lnTo>
                    <a:pt x="113" y="270"/>
                  </a:lnTo>
                  <a:lnTo>
                    <a:pt x="115" y="272"/>
                  </a:lnTo>
                  <a:lnTo>
                    <a:pt x="123" y="272"/>
                  </a:lnTo>
                  <a:lnTo>
                    <a:pt x="125" y="270"/>
                  </a:lnTo>
                  <a:lnTo>
                    <a:pt x="125" y="270"/>
                  </a:lnTo>
                  <a:lnTo>
                    <a:pt x="127" y="272"/>
                  </a:lnTo>
                  <a:lnTo>
                    <a:pt x="125" y="272"/>
                  </a:lnTo>
                  <a:lnTo>
                    <a:pt x="127" y="275"/>
                  </a:lnTo>
                  <a:lnTo>
                    <a:pt x="130" y="279"/>
                  </a:lnTo>
                  <a:lnTo>
                    <a:pt x="132" y="284"/>
                  </a:lnTo>
                  <a:lnTo>
                    <a:pt x="134" y="286"/>
                  </a:lnTo>
                  <a:lnTo>
                    <a:pt x="134" y="284"/>
                  </a:lnTo>
                  <a:lnTo>
                    <a:pt x="132" y="282"/>
                  </a:lnTo>
                  <a:lnTo>
                    <a:pt x="132" y="277"/>
                  </a:lnTo>
                  <a:lnTo>
                    <a:pt x="132" y="272"/>
                  </a:lnTo>
                  <a:lnTo>
                    <a:pt x="130" y="270"/>
                  </a:lnTo>
                  <a:lnTo>
                    <a:pt x="127" y="263"/>
                  </a:lnTo>
                  <a:lnTo>
                    <a:pt x="127" y="260"/>
                  </a:lnTo>
                  <a:lnTo>
                    <a:pt x="125" y="263"/>
                  </a:lnTo>
                  <a:lnTo>
                    <a:pt x="120" y="263"/>
                  </a:lnTo>
                  <a:lnTo>
                    <a:pt x="115" y="258"/>
                  </a:lnTo>
                  <a:lnTo>
                    <a:pt x="115" y="253"/>
                  </a:lnTo>
                  <a:lnTo>
                    <a:pt x="113" y="249"/>
                  </a:lnTo>
                  <a:lnTo>
                    <a:pt x="106" y="244"/>
                  </a:lnTo>
                  <a:lnTo>
                    <a:pt x="104" y="242"/>
                  </a:lnTo>
                  <a:lnTo>
                    <a:pt x="101" y="239"/>
                  </a:lnTo>
                  <a:lnTo>
                    <a:pt x="99" y="232"/>
                  </a:lnTo>
                  <a:lnTo>
                    <a:pt x="97" y="227"/>
                  </a:lnTo>
                  <a:lnTo>
                    <a:pt x="94" y="223"/>
                  </a:lnTo>
                  <a:lnTo>
                    <a:pt x="94" y="215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92" y="197"/>
                  </a:lnTo>
                  <a:lnTo>
                    <a:pt x="92" y="192"/>
                  </a:lnTo>
                  <a:lnTo>
                    <a:pt x="89" y="187"/>
                  </a:lnTo>
                  <a:lnTo>
                    <a:pt x="92" y="185"/>
                  </a:lnTo>
                  <a:lnTo>
                    <a:pt x="92" y="182"/>
                  </a:lnTo>
                  <a:lnTo>
                    <a:pt x="92" y="180"/>
                  </a:lnTo>
                  <a:lnTo>
                    <a:pt x="94" y="178"/>
                  </a:lnTo>
                  <a:lnTo>
                    <a:pt x="97" y="180"/>
                  </a:lnTo>
                  <a:lnTo>
                    <a:pt x="101" y="178"/>
                  </a:lnTo>
                  <a:lnTo>
                    <a:pt x="106" y="178"/>
                  </a:lnTo>
                  <a:lnTo>
                    <a:pt x="111" y="182"/>
                  </a:lnTo>
                  <a:lnTo>
                    <a:pt x="113" y="187"/>
                  </a:lnTo>
                  <a:lnTo>
                    <a:pt x="118" y="189"/>
                  </a:lnTo>
                  <a:lnTo>
                    <a:pt x="120" y="192"/>
                  </a:lnTo>
                  <a:lnTo>
                    <a:pt x="125" y="197"/>
                  </a:lnTo>
                  <a:lnTo>
                    <a:pt x="127" y="199"/>
                  </a:lnTo>
                  <a:lnTo>
                    <a:pt x="125" y="192"/>
                  </a:lnTo>
                  <a:lnTo>
                    <a:pt x="120" y="187"/>
                  </a:lnTo>
                  <a:lnTo>
                    <a:pt x="115" y="182"/>
                  </a:lnTo>
                  <a:lnTo>
                    <a:pt x="111" y="178"/>
                  </a:lnTo>
                  <a:lnTo>
                    <a:pt x="108" y="173"/>
                  </a:lnTo>
                  <a:lnTo>
                    <a:pt x="108" y="171"/>
                  </a:lnTo>
                  <a:lnTo>
                    <a:pt x="106" y="168"/>
                  </a:lnTo>
                  <a:lnTo>
                    <a:pt x="101" y="161"/>
                  </a:lnTo>
                  <a:lnTo>
                    <a:pt x="99" y="156"/>
                  </a:lnTo>
                  <a:lnTo>
                    <a:pt x="97" y="154"/>
                  </a:lnTo>
                  <a:lnTo>
                    <a:pt x="97" y="152"/>
                  </a:lnTo>
                  <a:lnTo>
                    <a:pt x="89" y="145"/>
                  </a:lnTo>
                  <a:lnTo>
                    <a:pt x="85" y="133"/>
                  </a:lnTo>
                  <a:lnTo>
                    <a:pt x="85" y="128"/>
                  </a:lnTo>
                  <a:lnTo>
                    <a:pt x="78" y="118"/>
                  </a:lnTo>
                  <a:lnTo>
                    <a:pt x="73" y="111"/>
                  </a:lnTo>
                  <a:lnTo>
                    <a:pt x="71" y="111"/>
                  </a:lnTo>
                  <a:lnTo>
                    <a:pt x="71" y="107"/>
                  </a:lnTo>
                  <a:lnTo>
                    <a:pt x="68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3" y="102"/>
                  </a:lnTo>
                  <a:lnTo>
                    <a:pt x="61" y="102"/>
                  </a:lnTo>
                  <a:lnTo>
                    <a:pt x="63" y="97"/>
                  </a:lnTo>
                  <a:lnTo>
                    <a:pt x="61" y="95"/>
                  </a:lnTo>
                  <a:lnTo>
                    <a:pt x="56" y="92"/>
                  </a:lnTo>
                  <a:lnTo>
                    <a:pt x="54" y="88"/>
                  </a:lnTo>
                  <a:lnTo>
                    <a:pt x="52" y="83"/>
                  </a:lnTo>
                  <a:lnTo>
                    <a:pt x="49" y="78"/>
                  </a:lnTo>
                  <a:lnTo>
                    <a:pt x="49" y="76"/>
                  </a:lnTo>
                  <a:lnTo>
                    <a:pt x="49" y="71"/>
                  </a:lnTo>
                  <a:lnTo>
                    <a:pt x="52" y="74"/>
                  </a:lnTo>
                  <a:lnTo>
                    <a:pt x="49" y="66"/>
                  </a:lnTo>
                  <a:lnTo>
                    <a:pt x="49" y="59"/>
                  </a:lnTo>
                  <a:lnTo>
                    <a:pt x="47" y="55"/>
                  </a:lnTo>
                  <a:lnTo>
                    <a:pt x="45" y="55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40" y="43"/>
                  </a:lnTo>
                  <a:lnTo>
                    <a:pt x="42" y="45"/>
                  </a:lnTo>
                  <a:lnTo>
                    <a:pt x="47" y="52"/>
                  </a:lnTo>
                  <a:lnTo>
                    <a:pt x="45" y="45"/>
                  </a:lnTo>
                  <a:lnTo>
                    <a:pt x="40" y="38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23" y="24"/>
                  </a:lnTo>
                  <a:lnTo>
                    <a:pt x="21" y="19"/>
                  </a:lnTo>
                  <a:lnTo>
                    <a:pt x="21" y="12"/>
                  </a:lnTo>
                  <a:lnTo>
                    <a:pt x="19" y="10"/>
                  </a:lnTo>
                  <a:lnTo>
                    <a:pt x="14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5"/>
                  </a:lnTo>
                  <a:lnTo>
                    <a:pt x="0" y="5"/>
                  </a:lnTo>
                  <a:lnTo>
                    <a:pt x="7" y="12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1" y="33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1" y="31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9" y="45"/>
                  </a:lnTo>
                  <a:lnTo>
                    <a:pt x="11" y="50"/>
                  </a:lnTo>
                  <a:lnTo>
                    <a:pt x="16" y="55"/>
                  </a:lnTo>
                  <a:lnTo>
                    <a:pt x="19" y="59"/>
                  </a:lnTo>
                  <a:lnTo>
                    <a:pt x="19" y="69"/>
                  </a:lnTo>
                  <a:lnTo>
                    <a:pt x="21" y="71"/>
                  </a:lnTo>
                  <a:lnTo>
                    <a:pt x="21" y="78"/>
                  </a:lnTo>
                  <a:lnTo>
                    <a:pt x="23" y="88"/>
                  </a:lnTo>
                  <a:lnTo>
                    <a:pt x="28" y="92"/>
                  </a:lnTo>
                  <a:lnTo>
                    <a:pt x="33" y="95"/>
                  </a:lnTo>
                  <a:lnTo>
                    <a:pt x="33" y="97"/>
                  </a:lnTo>
                  <a:lnTo>
                    <a:pt x="30" y="100"/>
                  </a:lnTo>
                  <a:lnTo>
                    <a:pt x="40" y="1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8143007" y="311141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6531913" y="311710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5"/>
                  </a:moveTo>
                  <a:lnTo>
                    <a:pt x="4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7994992" y="3278946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10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8020203" y="329439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8016136" y="329439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8430093" y="3186233"/>
              <a:ext cx="26839" cy="19518"/>
            </a:xfrm>
            <a:custGeom>
              <a:rect b="b" l="l" r="r" t="t"/>
              <a:pathLst>
                <a:path extrusionOk="0" h="24" w="33">
                  <a:moveTo>
                    <a:pt x="11" y="17"/>
                  </a:moveTo>
                  <a:lnTo>
                    <a:pt x="16" y="17"/>
                  </a:lnTo>
                  <a:lnTo>
                    <a:pt x="18" y="22"/>
                  </a:lnTo>
                  <a:lnTo>
                    <a:pt x="21" y="22"/>
                  </a:lnTo>
                  <a:lnTo>
                    <a:pt x="23" y="19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0" y="19"/>
                  </a:lnTo>
                  <a:lnTo>
                    <a:pt x="26" y="17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8004751" y="3277320"/>
              <a:ext cx="15452" cy="13013"/>
            </a:xfrm>
            <a:custGeom>
              <a:rect b="b" l="l" r="r" t="t"/>
              <a:pathLst>
                <a:path extrusionOk="0" h="16" w="19">
                  <a:moveTo>
                    <a:pt x="14" y="0"/>
                  </a:moveTo>
                  <a:lnTo>
                    <a:pt x="14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6331848" y="2564892"/>
              <a:ext cx="2176318" cy="1170300"/>
            </a:xfrm>
            <a:custGeom>
              <a:rect b="b" l="l" r="r" t="t"/>
              <a:pathLst>
                <a:path extrusionOk="0" h="608" w="1132">
                  <a:moveTo>
                    <a:pt x="150" y="605"/>
                  </a:moveTo>
                  <a:cubicBezTo>
                    <a:pt x="151" y="604"/>
                    <a:pt x="151" y="604"/>
                    <a:pt x="151" y="604"/>
                  </a:cubicBezTo>
                  <a:cubicBezTo>
                    <a:pt x="153" y="605"/>
                    <a:pt x="153" y="605"/>
                    <a:pt x="153" y="605"/>
                  </a:cubicBezTo>
                  <a:cubicBezTo>
                    <a:pt x="154" y="605"/>
                    <a:pt x="154" y="605"/>
                    <a:pt x="154" y="605"/>
                  </a:cubicBezTo>
                  <a:cubicBezTo>
                    <a:pt x="155" y="604"/>
                    <a:pt x="155" y="604"/>
                    <a:pt x="155" y="604"/>
                  </a:cubicBezTo>
                  <a:cubicBezTo>
                    <a:pt x="157" y="604"/>
                    <a:pt x="157" y="604"/>
                    <a:pt x="157" y="604"/>
                  </a:cubicBezTo>
                  <a:cubicBezTo>
                    <a:pt x="160" y="607"/>
                    <a:pt x="160" y="607"/>
                    <a:pt x="160" y="607"/>
                  </a:cubicBezTo>
                  <a:cubicBezTo>
                    <a:pt x="162" y="607"/>
                    <a:pt x="162" y="607"/>
                    <a:pt x="162" y="607"/>
                  </a:cubicBezTo>
                  <a:cubicBezTo>
                    <a:pt x="162" y="608"/>
                    <a:pt x="162" y="608"/>
                    <a:pt x="162" y="608"/>
                  </a:cubicBezTo>
                  <a:cubicBezTo>
                    <a:pt x="165" y="607"/>
                    <a:pt x="165" y="607"/>
                    <a:pt x="165" y="607"/>
                  </a:cubicBezTo>
                  <a:cubicBezTo>
                    <a:pt x="168" y="606"/>
                    <a:pt x="168" y="606"/>
                    <a:pt x="168" y="606"/>
                  </a:cubicBezTo>
                  <a:cubicBezTo>
                    <a:pt x="170" y="606"/>
                    <a:pt x="170" y="606"/>
                    <a:pt x="170" y="606"/>
                  </a:cubicBezTo>
                  <a:cubicBezTo>
                    <a:pt x="174" y="606"/>
                    <a:pt x="174" y="606"/>
                    <a:pt x="174" y="606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5" y="606"/>
                    <a:pt x="175" y="606"/>
                    <a:pt x="175" y="606"/>
                  </a:cubicBezTo>
                  <a:cubicBezTo>
                    <a:pt x="175" y="605"/>
                    <a:pt x="175" y="605"/>
                    <a:pt x="175" y="605"/>
                  </a:cubicBezTo>
                  <a:cubicBezTo>
                    <a:pt x="178" y="604"/>
                    <a:pt x="178" y="604"/>
                    <a:pt x="178" y="604"/>
                  </a:cubicBezTo>
                  <a:cubicBezTo>
                    <a:pt x="183" y="606"/>
                    <a:pt x="183" y="606"/>
                    <a:pt x="183" y="606"/>
                  </a:cubicBezTo>
                  <a:cubicBezTo>
                    <a:pt x="186" y="607"/>
                    <a:pt x="186" y="607"/>
                    <a:pt x="186" y="607"/>
                  </a:cubicBezTo>
                  <a:cubicBezTo>
                    <a:pt x="189" y="608"/>
                    <a:pt x="189" y="608"/>
                    <a:pt x="189" y="608"/>
                  </a:cubicBezTo>
                  <a:cubicBezTo>
                    <a:pt x="190" y="605"/>
                    <a:pt x="190" y="605"/>
                    <a:pt x="190" y="605"/>
                  </a:cubicBezTo>
                  <a:cubicBezTo>
                    <a:pt x="189" y="603"/>
                    <a:pt x="189" y="603"/>
                    <a:pt x="189" y="603"/>
                  </a:cubicBezTo>
                  <a:cubicBezTo>
                    <a:pt x="186" y="602"/>
                    <a:pt x="186" y="602"/>
                    <a:pt x="186" y="602"/>
                  </a:cubicBezTo>
                  <a:cubicBezTo>
                    <a:pt x="187" y="599"/>
                    <a:pt x="187" y="599"/>
                    <a:pt x="187" y="599"/>
                  </a:cubicBezTo>
                  <a:cubicBezTo>
                    <a:pt x="190" y="599"/>
                    <a:pt x="190" y="599"/>
                    <a:pt x="190" y="599"/>
                  </a:cubicBezTo>
                  <a:cubicBezTo>
                    <a:pt x="194" y="602"/>
                    <a:pt x="194" y="602"/>
                    <a:pt x="194" y="602"/>
                  </a:cubicBezTo>
                  <a:cubicBezTo>
                    <a:pt x="195" y="604"/>
                    <a:pt x="195" y="604"/>
                    <a:pt x="195" y="604"/>
                  </a:cubicBezTo>
                  <a:cubicBezTo>
                    <a:pt x="199" y="605"/>
                    <a:pt x="199" y="605"/>
                    <a:pt x="199" y="605"/>
                  </a:cubicBezTo>
                  <a:cubicBezTo>
                    <a:pt x="200" y="603"/>
                    <a:pt x="200" y="603"/>
                    <a:pt x="200" y="603"/>
                  </a:cubicBezTo>
                  <a:cubicBezTo>
                    <a:pt x="202" y="602"/>
                    <a:pt x="202" y="602"/>
                    <a:pt x="202" y="602"/>
                  </a:cubicBezTo>
                  <a:cubicBezTo>
                    <a:pt x="205" y="598"/>
                    <a:pt x="205" y="598"/>
                    <a:pt x="205" y="598"/>
                  </a:cubicBezTo>
                  <a:cubicBezTo>
                    <a:pt x="205" y="598"/>
                    <a:pt x="205" y="598"/>
                    <a:pt x="205" y="598"/>
                  </a:cubicBezTo>
                  <a:cubicBezTo>
                    <a:pt x="204" y="598"/>
                    <a:pt x="204" y="598"/>
                    <a:pt x="204" y="598"/>
                  </a:cubicBezTo>
                  <a:cubicBezTo>
                    <a:pt x="200" y="594"/>
                    <a:pt x="200" y="594"/>
                    <a:pt x="200" y="594"/>
                  </a:cubicBezTo>
                  <a:cubicBezTo>
                    <a:pt x="196" y="590"/>
                    <a:pt x="196" y="590"/>
                    <a:pt x="196" y="590"/>
                  </a:cubicBezTo>
                  <a:cubicBezTo>
                    <a:pt x="196" y="588"/>
                    <a:pt x="196" y="588"/>
                    <a:pt x="196" y="588"/>
                  </a:cubicBezTo>
                  <a:cubicBezTo>
                    <a:pt x="195" y="586"/>
                    <a:pt x="195" y="586"/>
                    <a:pt x="195" y="586"/>
                  </a:cubicBezTo>
                  <a:cubicBezTo>
                    <a:pt x="194" y="584"/>
                    <a:pt x="194" y="584"/>
                    <a:pt x="194" y="584"/>
                  </a:cubicBezTo>
                  <a:cubicBezTo>
                    <a:pt x="194" y="582"/>
                    <a:pt x="194" y="582"/>
                    <a:pt x="194" y="582"/>
                  </a:cubicBezTo>
                  <a:cubicBezTo>
                    <a:pt x="194" y="582"/>
                    <a:pt x="194" y="582"/>
                    <a:pt x="194" y="582"/>
                  </a:cubicBezTo>
                  <a:cubicBezTo>
                    <a:pt x="192" y="582"/>
                    <a:pt x="192" y="582"/>
                    <a:pt x="192" y="582"/>
                  </a:cubicBezTo>
                  <a:cubicBezTo>
                    <a:pt x="193" y="580"/>
                    <a:pt x="193" y="580"/>
                    <a:pt x="193" y="580"/>
                  </a:cubicBezTo>
                  <a:cubicBezTo>
                    <a:pt x="194" y="580"/>
                    <a:pt x="194" y="580"/>
                    <a:pt x="194" y="580"/>
                  </a:cubicBezTo>
                  <a:cubicBezTo>
                    <a:pt x="194" y="579"/>
                    <a:pt x="194" y="579"/>
                    <a:pt x="194" y="579"/>
                  </a:cubicBezTo>
                  <a:cubicBezTo>
                    <a:pt x="195" y="577"/>
                    <a:pt x="195" y="577"/>
                    <a:pt x="195" y="577"/>
                  </a:cubicBezTo>
                  <a:cubicBezTo>
                    <a:pt x="194" y="577"/>
                    <a:pt x="194" y="577"/>
                    <a:pt x="194" y="577"/>
                  </a:cubicBezTo>
                  <a:cubicBezTo>
                    <a:pt x="193" y="578"/>
                    <a:pt x="193" y="578"/>
                    <a:pt x="193" y="578"/>
                  </a:cubicBezTo>
                  <a:cubicBezTo>
                    <a:pt x="191" y="577"/>
                    <a:pt x="191" y="577"/>
                    <a:pt x="191" y="577"/>
                  </a:cubicBezTo>
                  <a:cubicBezTo>
                    <a:pt x="191" y="574"/>
                    <a:pt x="191" y="574"/>
                    <a:pt x="191" y="574"/>
                  </a:cubicBezTo>
                  <a:cubicBezTo>
                    <a:pt x="189" y="574"/>
                    <a:pt x="189" y="574"/>
                    <a:pt x="189" y="574"/>
                  </a:cubicBezTo>
                  <a:cubicBezTo>
                    <a:pt x="188" y="572"/>
                    <a:pt x="188" y="572"/>
                    <a:pt x="188" y="572"/>
                  </a:cubicBezTo>
                  <a:cubicBezTo>
                    <a:pt x="187" y="573"/>
                    <a:pt x="187" y="573"/>
                    <a:pt x="187" y="573"/>
                  </a:cubicBezTo>
                  <a:cubicBezTo>
                    <a:pt x="186" y="572"/>
                    <a:pt x="186" y="572"/>
                    <a:pt x="186" y="572"/>
                  </a:cubicBezTo>
                  <a:cubicBezTo>
                    <a:pt x="185" y="569"/>
                    <a:pt x="185" y="569"/>
                    <a:pt x="185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67"/>
                    <a:pt x="186" y="567"/>
                    <a:pt x="186" y="567"/>
                  </a:cubicBezTo>
                  <a:cubicBezTo>
                    <a:pt x="186" y="564"/>
                    <a:pt x="186" y="564"/>
                    <a:pt x="186" y="564"/>
                  </a:cubicBezTo>
                  <a:cubicBezTo>
                    <a:pt x="187" y="563"/>
                    <a:pt x="187" y="563"/>
                    <a:pt x="187" y="563"/>
                  </a:cubicBezTo>
                  <a:cubicBezTo>
                    <a:pt x="188" y="561"/>
                    <a:pt x="188" y="561"/>
                    <a:pt x="188" y="561"/>
                  </a:cubicBezTo>
                  <a:cubicBezTo>
                    <a:pt x="188" y="560"/>
                    <a:pt x="188" y="560"/>
                    <a:pt x="188" y="560"/>
                  </a:cubicBezTo>
                  <a:cubicBezTo>
                    <a:pt x="189" y="558"/>
                    <a:pt x="189" y="558"/>
                    <a:pt x="189" y="558"/>
                  </a:cubicBezTo>
                  <a:cubicBezTo>
                    <a:pt x="190" y="557"/>
                    <a:pt x="190" y="557"/>
                    <a:pt x="190" y="557"/>
                  </a:cubicBezTo>
                  <a:cubicBezTo>
                    <a:pt x="190" y="556"/>
                    <a:pt x="190" y="556"/>
                    <a:pt x="190" y="556"/>
                  </a:cubicBezTo>
                  <a:cubicBezTo>
                    <a:pt x="191" y="556"/>
                    <a:pt x="191" y="556"/>
                    <a:pt x="191" y="556"/>
                  </a:cubicBezTo>
                  <a:cubicBezTo>
                    <a:pt x="191" y="557"/>
                    <a:pt x="191" y="557"/>
                    <a:pt x="191" y="557"/>
                  </a:cubicBezTo>
                  <a:cubicBezTo>
                    <a:pt x="192" y="557"/>
                    <a:pt x="192" y="557"/>
                    <a:pt x="192" y="557"/>
                  </a:cubicBezTo>
                  <a:cubicBezTo>
                    <a:pt x="192" y="556"/>
                    <a:pt x="192" y="556"/>
                    <a:pt x="192" y="556"/>
                  </a:cubicBezTo>
                  <a:cubicBezTo>
                    <a:pt x="193" y="556"/>
                    <a:pt x="193" y="556"/>
                    <a:pt x="193" y="556"/>
                  </a:cubicBezTo>
                  <a:cubicBezTo>
                    <a:pt x="194" y="556"/>
                    <a:pt x="194" y="556"/>
                    <a:pt x="194" y="556"/>
                  </a:cubicBezTo>
                  <a:cubicBezTo>
                    <a:pt x="195" y="556"/>
                    <a:pt x="195" y="556"/>
                    <a:pt x="195" y="556"/>
                  </a:cubicBezTo>
                  <a:cubicBezTo>
                    <a:pt x="196" y="555"/>
                    <a:pt x="196" y="555"/>
                    <a:pt x="196" y="555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5" y="554"/>
                    <a:pt x="195" y="554"/>
                    <a:pt x="195" y="554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7" y="554"/>
                    <a:pt x="198" y="554"/>
                    <a:pt x="198" y="554"/>
                  </a:cubicBezTo>
                  <a:cubicBezTo>
                    <a:pt x="199" y="554"/>
                    <a:pt x="199" y="554"/>
                    <a:pt x="199" y="554"/>
                  </a:cubicBezTo>
                  <a:cubicBezTo>
                    <a:pt x="199" y="554"/>
                    <a:pt x="199" y="554"/>
                    <a:pt x="199" y="554"/>
                  </a:cubicBezTo>
                  <a:cubicBezTo>
                    <a:pt x="199" y="553"/>
                    <a:pt x="199" y="553"/>
                    <a:pt x="199" y="553"/>
                  </a:cubicBezTo>
                  <a:cubicBezTo>
                    <a:pt x="196" y="551"/>
                    <a:pt x="196" y="551"/>
                    <a:pt x="196" y="551"/>
                  </a:cubicBezTo>
                  <a:cubicBezTo>
                    <a:pt x="197" y="551"/>
                    <a:pt x="197" y="551"/>
                    <a:pt x="197" y="551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0" y="551"/>
                    <a:pt x="200" y="551"/>
                    <a:pt x="200" y="551"/>
                  </a:cubicBezTo>
                  <a:cubicBezTo>
                    <a:pt x="201" y="552"/>
                    <a:pt x="201" y="552"/>
                    <a:pt x="201" y="552"/>
                  </a:cubicBezTo>
                  <a:cubicBezTo>
                    <a:pt x="201" y="551"/>
                    <a:pt x="201" y="551"/>
                    <a:pt x="201" y="551"/>
                  </a:cubicBezTo>
                  <a:cubicBezTo>
                    <a:pt x="200" y="550"/>
                    <a:pt x="200" y="550"/>
                    <a:pt x="200" y="550"/>
                  </a:cubicBezTo>
                  <a:cubicBezTo>
                    <a:pt x="201" y="550"/>
                    <a:pt x="201" y="550"/>
                    <a:pt x="201" y="550"/>
                  </a:cubicBezTo>
                  <a:cubicBezTo>
                    <a:pt x="201" y="549"/>
                    <a:pt x="201" y="549"/>
                    <a:pt x="201" y="549"/>
                  </a:cubicBezTo>
                  <a:cubicBezTo>
                    <a:pt x="200" y="548"/>
                    <a:pt x="200" y="548"/>
                    <a:pt x="200" y="548"/>
                  </a:cubicBezTo>
                  <a:cubicBezTo>
                    <a:pt x="202" y="548"/>
                    <a:pt x="202" y="548"/>
                    <a:pt x="202" y="548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0" y="545"/>
                    <a:pt x="200" y="545"/>
                    <a:pt x="200" y="545"/>
                  </a:cubicBezTo>
                  <a:cubicBezTo>
                    <a:pt x="198" y="546"/>
                    <a:pt x="198" y="546"/>
                    <a:pt x="198" y="546"/>
                  </a:cubicBezTo>
                  <a:cubicBezTo>
                    <a:pt x="194" y="544"/>
                    <a:pt x="194" y="544"/>
                    <a:pt x="194" y="544"/>
                  </a:cubicBezTo>
                  <a:cubicBezTo>
                    <a:pt x="195" y="542"/>
                    <a:pt x="195" y="542"/>
                    <a:pt x="195" y="542"/>
                  </a:cubicBezTo>
                  <a:cubicBezTo>
                    <a:pt x="198" y="542"/>
                    <a:pt x="198" y="542"/>
                    <a:pt x="198" y="542"/>
                  </a:cubicBezTo>
                  <a:cubicBezTo>
                    <a:pt x="194" y="537"/>
                    <a:pt x="194" y="537"/>
                    <a:pt x="194" y="537"/>
                  </a:cubicBezTo>
                  <a:cubicBezTo>
                    <a:pt x="190" y="533"/>
                    <a:pt x="190" y="533"/>
                    <a:pt x="190" y="533"/>
                  </a:cubicBezTo>
                  <a:cubicBezTo>
                    <a:pt x="185" y="531"/>
                    <a:pt x="185" y="531"/>
                    <a:pt x="185" y="531"/>
                  </a:cubicBezTo>
                  <a:cubicBezTo>
                    <a:pt x="184" y="533"/>
                    <a:pt x="184" y="533"/>
                    <a:pt x="184" y="533"/>
                  </a:cubicBezTo>
                  <a:cubicBezTo>
                    <a:pt x="181" y="530"/>
                    <a:pt x="181" y="530"/>
                    <a:pt x="181" y="530"/>
                  </a:cubicBezTo>
                  <a:cubicBezTo>
                    <a:pt x="182" y="529"/>
                    <a:pt x="182" y="529"/>
                    <a:pt x="182" y="529"/>
                  </a:cubicBezTo>
                  <a:cubicBezTo>
                    <a:pt x="181" y="527"/>
                    <a:pt x="181" y="527"/>
                    <a:pt x="181" y="527"/>
                  </a:cubicBezTo>
                  <a:cubicBezTo>
                    <a:pt x="177" y="525"/>
                    <a:pt x="177" y="525"/>
                    <a:pt x="177" y="525"/>
                  </a:cubicBezTo>
                  <a:cubicBezTo>
                    <a:pt x="178" y="522"/>
                    <a:pt x="178" y="522"/>
                    <a:pt x="178" y="522"/>
                  </a:cubicBezTo>
                  <a:cubicBezTo>
                    <a:pt x="179" y="517"/>
                    <a:pt x="179" y="517"/>
                    <a:pt x="179" y="517"/>
                  </a:cubicBezTo>
                  <a:cubicBezTo>
                    <a:pt x="178" y="516"/>
                    <a:pt x="178" y="516"/>
                    <a:pt x="178" y="516"/>
                  </a:cubicBezTo>
                  <a:cubicBezTo>
                    <a:pt x="177" y="512"/>
                    <a:pt x="177" y="512"/>
                    <a:pt x="177" y="512"/>
                  </a:cubicBezTo>
                  <a:cubicBezTo>
                    <a:pt x="179" y="511"/>
                    <a:pt x="179" y="511"/>
                    <a:pt x="179" y="511"/>
                  </a:cubicBezTo>
                  <a:cubicBezTo>
                    <a:pt x="181" y="508"/>
                    <a:pt x="181" y="508"/>
                    <a:pt x="181" y="508"/>
                  </a:cubicBezTo>
                  <a:cubicBezTo>
                    <a:pt x="181" y="506"/>
                    <a:pt x="181" y="506"/>
                    <a:pt x="181" y="506"/>
                  </a:cubicBezTo>
                  <a:cubicBezTo>
                    <a:pt x="182" y="504"/>
                    <a:pt x="182" y="504"/>
                    <a:pt x="182" y="504"/>
                  </a:cubicBezTo>
                  <a:cubicBezTo>
                    <a:pt x="187" y="508"/>
                    <a:pt x="187" y="508"/>
                    <a:pt x="187" y="508"/>
                  </a:cubicBezTo>
                  <a:cubicBezTo>
                    <a:pt x="188" y="510"/>
                    <a:pt x="188" y="510"/>
                    <a:pt x="188" y="510"/>
                  </a:cubicBezTo>
                  <a:cubicBezTo>
                    <a:pt x="190" y="511"/>
                    <a:pt x="190" y="511"/>
                    <a:pt x="190" y="511"/>
                  </a:cubicBezTo>
                  <a:cubicBezTo>
                    <a:pt x="193" y="511"/>
                    <a:pt x="193" y="511"/>
                    <a:pt x="193" y="511"/>
                  </a:cubicBezTo>
                  <a:cubicBezTo>
                    <a:pt x="193" y="509"/>
                    <a:pt x="193" y="509"/>
                    <a:pt x="193" y="509"/>
                  </a:cubicBezTo>
                  <a:cubicBezTo>
                    <a:pt x="194" y="508"/>
                    <a:pt x="194" y="508"/>
                    <a:pt x="194" y="508"/>
                  </a:cubicBezTo>
                  <a:cubicBezTo>
                    <a:pt x="192" y="501"/>
                    <a:pt x="192" y="501"/>
                    <a:pt x="192" y="501"/>
                  </a:cubicBezTo>
                  <a:cubicBezTo>
                    <a:pt x="194" y="500"/>
                    <a:pt x="194" y="500"/>
                    <a:pt x="194" y="500"/>
                  </a:cubicBezTo>
                  <a:cubicBezTo>
                    <a:pt x="197" y="500"/>
                    <a:pt x="197" y="500"/>
                    <a:pt x="197" y="500"/>
                  </a:cubicBezTo>
                  <a:cubicBezTo>
                    <a:pt x="197" y="498"/>
                    <a:pt x="197" y="498"/>
                    <a:pt x="197" y="498"/>
                  </a:cubicBezTo>
                  <a:cubicBezTo>
                    <a:pt x="196" y="497"/>
                    <a:pt x="196" y="497"/>
                    <a:pt x="196" y="497"/>
                  </a:cubicBezTo>
                  <a:cubicBezTo>
                    <a:pt x="196" y="495"/>
                    <a:pt x="196" y="495"/>
                    <a:pt x="196" y="495"/>
                  </a:cubicBezTo>
                  <a:cubicBezTo>
                    <a:pt x="199" y="493"/>
                    <a:pt x="199" y="493"/>
                    <a:pt x="199" y="493"/>
                  </a:cubicBezTo>
                  <a:cubicBezTo>
                    <a:pt x="200" y="493"/>
                    <a:pt x="200" y="493"/>
                    <a:pt x="200" y="493"/>
                  </a:cubicBezTo>
                  <a:cubicBezTo>
                    <a:pt x="201" y="491"/>
                    <a:pt x="201" y="491"/>
                    <a:pt x="201" y="491"/>
                  </a:cubicBezTo>
                  <a:cubicBezTo>
                    <a:pt x="202" y="490"/>
                    <a:pt x="202" y="490"/>
                    <a:pt x="202" y="490"/>
                  </a:cubicBezTo>
                  <a:cubicBezTo>
                    <a:pt x="204" y="490"/>
                    <a:pt x="204" y="490"/>
                    <a:pt x="204" y="490"/>
                  </a:cubicBezTo>
                  <a:cubicBezTo>
                    <a:pt x="204" y="489"/>
                    <a:pt x="204" y="489"/>
                    <a:pt x="204" y="489"/>
                  </a:cubicBezTo>
                  <a:cubicBezTo>
                    <a:pt x="204" y="487"/>
                    <a:pt x="204" y="487"/>
                    <a:pt x="204" y="487"/>
                  </a:cubicBezTo>
                  <a:cubicBezTo>
                    <a:pt x="204" y="486"/>
                    <a:pt x="204" y="486"/>
                    <a:pt x="204" y="486"/>
                  </a:cubicBezTo>
                  <a:cubicBezTo>
                    <a:pt x="207" y="488"/>
                    <a:pt x="207" y="488"/>
                    <a:pt x="207" y="488"/>
                  </a:cubicBezTo>
                  <a:cubicBezTo>
                    <a:pt x="209" y="489"/>
                    <a:pt x="209" y="489"/>
                    <a:pt x="209" y="489"/>
                  </a:cubicBezTo>
                  <a:cubicBezTo>
                    <a:pt x="209" y="490"/>
                    <a:pt x="209" y="490"/>
                    <a:pt x="209" y="490"/>
                  </a:cubicBezTo>
                  <a:cubicBezTo>
                    <a:pt x="207" y="491"/>
                    <a:pt x="207" y="491"/>
                    <a:pt x="207" y="491"/>
                  </a:cubicBezTo>
                  <a:cubicBezTo>
                    <a:pt x="208" y="492"/>
                    <a:pt x="208" y="492"/>
                    <a:pt x="208" y="492"/>
                  </a:cubicBezTo>
                  <a:cubicBezTo>
                    <a:pt x="210" y="491"/>
                    <a:pt x="210" y="491"/>
                    <a:pt x="210" y="491"/>
                  </a:cubicBezTo>
                  <a:cubicBezTo>
                    <a:pt x="210" y="490"/>
                    <a:pt x="210" y="490"/>
                    <a:pt x="210" y="490"/>
                  </a:cubicBezTo>
                  <a:cubicBezTo>
                    <a:pt x="212" y="489"/>
                    <a:pt x="212" y="489"/>
                    <a:pt x="212" y="489"/>
                  </a:cubicBezTo>
                  <a:cubicBezTo>
                    <a:pt x="212" y="491"/>
                    <a:pt x="212" y="491"/>
                    <a:pt x="212" y="491"/>
                  </a:cubicBezTo>
                  <a:cubicBezTo>
                    <a:pt x="213" y="489"/>
                    <a:pt x="213" y="489"/>
                    <a:pt x="213" y="489"/>
                  </a:cubicBezTo>
                  <a:cubicBezTo>
                    <a:pt x="213" y="488"/>
                    <a:pt x="213" y="488"/>
                    <a:pt x="213" y="488"/>
                  </a:cubicBezTo>
                  <a:cubicBezTo>
                    <a:pt x="215" y="488"/>
                    <a:pt x="215" y="488"/>
                    <a:pt x="215" y="488"/>
                  </a:cubicBezTo>
                  <a:cubicBezTo>
                    <a:pt x="216" y="487"/>
                    <a:pt x="216" y="487"/>
                    <a:pt x="216" y="487"/>
                  </a:cubicBezTo>
                  <a:cubicBezTo>
                    <a:pt x="218" y="487"/>
                    <a:pt x="218" y="487"/>
                    <a:pt x="218" y="487"/>
                  </a:cubicBezTo>
                  <a:cubicBezTo>
                    <a:pt x="219" y="489"/>
                    <a:pt x="219" y="489"/>
                    <a:pt x="219" y="489"/>
                  </a:cubicBezTo>
                  <a:cubicBezTo>
                    <a:pt x="221" y="490"/>
                    <a:pt x="221" y="490"/>
                    <a:pt x="221" y="490"/>
                  </a:cubicBezTo>
                  <a:cubicBezTo>
                    <a:pt x="224" y="489"/>
                    <a:pt x="224" y="489"/>
                    <a:pt x="224" y="489"/>
                  </a:cubicBezTo>
                  <a:cubicBezTo>
                    <a:pt x="225" y="489"/>
                    <a:pt x="225" y="489"/>
                    <a:pt x="225" y="489"/>
                  </a:cubicBezTo>
                  <a:cubicBezTo>
                    <a:pt x="226" y="491"/>
                    <a:pt x="226" y="491"/>
                    <a:pt x="226" y="491"/>
                  </a:cubicBezTo>
                  <a:cubicBezTo>
                    <a:pt x="227" y="491"/>
                    <a:pt x="227" y="491"/>
                    <a:pt x="227" y="491"/>
                  </a:cubicBezTo>
                  <a:cubicBezTo>
                    <a:pt x="229" y="493"/>
                    <a:pt x="229" y="493"/>
                    <a:pt x="229" y="493"/>
                  </a:cubicBezTo>
                  <a:cubicBezTo>
                    <a:pt x="231" y="493"/>
                    <a:pt x="231" y="493"/>
                    <a:pt x="231" y="493"/>
                  </a:cubicBezTo>
                  <a:cubicBezTo>
                    <a:pt x="232" y="495"/>
                    <a:pt x="232" y="495"/>
                    <a:pt x="232" y="495"/>
                  </a:cubicBezTo>
                  <a:cubicBezTo>
                    <a:pt x="235" y="497"/>
                    <a:pt x="235" y="497"/>
                    <a:pt x="235" y="497"/>
                  </a:cubicBezTo>
                  <a:cubicBezTo>
                    <a:pt x="236" y="497"/>
                    <a:pt x="236" y="497"/>
                    <a:pt x="236" y="497"/>
                  </a:cubicBezTo>
                  <a:cubicBezTo>
                    <a:pt x="237" y="498"/>
                    <a:pt x="237" y="498"/>
                    <a:pt x="237" y="498"/>
                  </a:cubicBezTo>
                  <a:cubicBezTo>
                    <a:pt x="237" y="500"/>
                    <a:pt x="237" y="500"/>
                    <a:pt x="237" y="500"/>
                  </a:cubicBezTo>
                  <a:cubicBezTo>
                    <a:pt x="238" y="500"/>
                    <a:pt x="238" y="500"/>
                    <a:pt x="238" y="500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39" y="496"/>
                    <a:pt x="239" y="496"/>
                    <a:pt x="239" y="496"/>
                  </a:cubicBezTo>
                  <a:cubicBezTo>
                    <a:pt x="240" y="495"/>
                    <a:pt x="240" y="495"/>
                    <a:pt x="240" y="495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5" y="498"/>
                    <a:pt x="245" y="498"/>
                    <a:pt x="245" y="498"/>
                  </a:cubicBezTo>
                  <a:cubicBezTo>
                    <a:pt x="246" y="499"/>
                    <a:pt x="246" y="499"/>
                    <a:pt x="246" y="499"/>
                  </a:cubicBezTo>
                  <a:cubicBezTo>
                    <a:pt x="247" y="500"/>
                    <a:pt x="247" y="500"/>
                    <a:pt x="247" y="500"/>
                  </a:cubicBezTo>
                  <a:cubicBezTo>
                    <a:pt x="249" y="498"/>
                    <a:pt x="249" y="498"/>
                    <a:pt x="249" y="498"/>
                  </a:cubicBezTo>
                  <a:cubicBezTo>
                    <a:pt x="249" y="495"/>
                    <a:pt x="249" y="495"/>
                    <a:pt x="249" y="495"/>
                  </a:cubicBezTo>
                  <a:cubicBezTo>
                    <a:pt x="251" y="495"/>
                    <a:pt x="251" y="495"/>
                    <a:pt x="251" y="495"/>
                  </a:cubicBezTo>
                  <a:cubicBezTo>
                    <a:pt x="251" y="493"/>
                    <a:pt x="251" y="493"/>
                    <a:pt x="251" y="493"/>
                  </a:cubicBezTo>
                  <a:cubicBezTo>
                    <a:pt x="253" y="493"/>
                    <a:pt x="253" y="493"/>
                    <a:pt x="253" y="493"/>
                  </a:cubicBezTo>
                  <a:cubicBezTo>
                    <a:pt x="254" y="494"/>
                    <a:pt x="254" y="494"/>
                    <a:pt x="254" y="494"/>
                  </a:cubicBezTo>
                  <a:cubicBezTo>
                    <a:pt x="254" y="493"/>
                    <a:pt x="254" y="493"/>
                    <a:pt x="254" y="493"/>
                  </a:cubicBezTo>
                  <a:cubicBezTo>
                    <a:pt x="256" y="492"/>
                    <a:pt x="256" y="492"/>
                    <a:pt x="256" y="492"/>
                  </a:cubicBezTo>
                  <a:cubicBezTo>
                    <a:pt x="259" y="495"/>
                    <a:pt x="259" y="495"/>
                    <a:pt x="259" y="495"/>
                  </a:cubicBezTo>
                  <a:cubicBezTo>
                    <a:pt x="259" y="495"/>
                    <a:pt x="259" y="495"/>
                    <a:pt x="259" y="495"/>
                  </a:cubicBezTo>
                  <a:cubicBezTo>
                    <a:pt x="262" y="495"/>
                    <a:pt x="262" y="495"/>
                    <a:pt x="262" y="495"/>
                  </a:cubicBezTo>
                  <a:cubicBezTo>
                    <a:pt x="261" y="493"/>
                    <a:pt x="261" y="493"/>
                    <a:pt x="261" y="493"/>
                  </a:cubicBezTo>
                  <a:cubicBezTo>
                    <a:pt x="263" y="493"/>
                    <a:pt x="263" y="493"/>
                    <a:pt x="263" y="493"/>
                  </a:cubicBezTo>
                  <a:cubicBezTo>
                    <a:pt x="265" y="493"/>
                    <a:pt x="265" y="493"/>
                    <a:pt x="265" y="493"/>
                  </a:cubicBezTo>
                  <a:cubicBezTo>
                    <a:pt x="266" y="492"/>
                    <a:pt x="266" y="492"/>
                    <a:pt x="266" y="492"/>
                  </a:cubicBezTo>
                  <a:cubicBezTo>
                    <a:pt x="268" y="493"/>
                    <a:pt x="268" y="493"/>
                    <a:pt x="268" y="493"/>
                  </a:cubicBezTo>
                  <a:cubicBezTo>
                    <a:pt x="269" y="493"/>
                    <a:pt x="269" y="493"/>
                    <a:pt x="269" y="493"/>
                  </a:cubicBezTo>
                  <a:cubicBezTo>
                    <a:pt x="268" y="495"/>
                    <a:pt x="268" y="495"/>
                    <a:pt x="268" y="495"/>
                  </a:cubicBezTo>
                  <a:cubicBezTo>
                    <a:pt x="267" y="495"/>
                    <a:pt x="267" y="495"/>
                    <a:pt x="267" y="495"/>
                  </a:cubicBezTo>
                  <a:cubicBezTo>
                    <a:pt x="269" y="497"/>
                    <a:pt x="269" y="497"/>
                    <a:pt x="269" y="497"/>
                  </a:cubicBezTo>
                  <a:cubicBezTo>
                    <a:pt x="270" y="498"/>
                    <a:pt x="270" y="498"/>
                    <a:pt x="270" y="498"/>
                  </a:cubicBezTo>
                  <a:cubicBezTo>
                    <a:pt x="271" y="497"/>
                    <a:pt x="271" y="497"/>
                    <a:pt x="271" y="497"/>
                  </a:cubicBezTo>
                  <a:cubicBezTo>
                    <a:pt x="272" y="498"/>
                    <a:pt x="272" y="498"/>
                    <a:pt x="272" y="498"/>
                  </a:cubicBezTo>
                  <a:cubicBezTo>
                    <a:pt x="275" y="498"/>
                    <a:pt x="275" y="498"/>
                    <a:pt x="275" y="498"/>
                  </a:cubicBezTo>
                  <a:cubicBezTo>
                    <a:pt x="278" y="499"/>
                    <a:pt x="278" y="499"/>
                    <a:pt x="278" y="499"/>
                  </a:cubicBezTo>
                  <a:cubicBezTo>
                    <a:pt x="280" y="499"/>
                    <a:pt x="280" y="499"/>
                    <a:pt x="280" y="499"/>
                  </a:cubicBezTo>
                  <a:cubicBezTo>
                    <a:pt x="281" y="497"/>
                    <a:pt x="281" y="497"/>
                    <a:pt x="281" y="497"/>
                  </a:cubicBezTo>
                  <a:cubicBezTo>
                    <a:pt x="281" y="496"/>
                    <a:pt x="281" y="496"/>
                    <a:pt x="281" y="496"/>
                  </a:cubicBezTo>
                  <a:cubicBezTo>
                    <a:pt x="282" y="495"/>
                    <a:pt x="282" y="495"/>
                    <a:pt x="282" y="495"/>
                  </a:cubicBezTo>
                  <a:cubicBezTo>
                    <a:pt x="284" y="496"/>
                    <a:pt x="284" y="496"/>
                    <a:pt x="284" y="496"/>
                  </a:cubicBezTo>
                  <a:cubicBezTo>
                    <a:pt x="287" y="497"/>
                    <a:pt x="287" y="497"/>
                    <a:pt x="287" y="497"/>
                  </a:cubicBezTo>
                  <a:cubicBezTo>
                    <a:pt x="290" y="496"/>
                    <a:pt x="290" y="496"/>
                    <a:pt x="290" y="496"/>
                  </a:cubicBezTo>
                  <a:cubicBezTo>
                    <a:pt x="290" y="494"/>
                    <a:pt x="290" y="494"/>
                    <a:pt x="290" y="494"/>
                  </a:cubicBezTo>
                  <a:cubicBezTo>
                    <a:pt x="290" y="488"/>
                    <a:pt x="290" y="488"/>
                    <a:pt x="290" y="488"/>
                  </a:cubicBezTo>
                  <a:cubicBezTo>
                    <a:pt x="289" y="487"/>
                    <a:pt x="289" y="487"/>
                    <a:pt x="289" y="487"/>
                  </a:cubicBezTo>
                  <a:cubicBezTo>
                    <a:pt x="287" y="487"/>
                    <a:pt x="287" y="487"/>
                    <a:pt x="287" y="487"/>
                  </a:cubicBezTo>
                  <a:cubicBezTo>
                    <a:pt x="285" y="486"/>
                    <a:pt x="285" y="486"/>
                    <a:pt x="285" y="486"/>
                  </a:cubicBezTo>
                  <a:cubicBezTo>
                    <a:pt x="285" y="485"/>
                    <a:pt x="285" y="485"/>
                    <a:pt x="285" y="485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83"/>
                    <a:pt x="282" y="483"/>
                    <a:pt x="282" y="483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79" y="482"/>
                    <a:pt x="279" y="482"/>
                    <a:pt x="279" y="482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79" y="480"/>
                    <a:pt x="279" y="480"/>
                    <a:pt x="279" y="480"/>
                  </a:cubicBezTo>
                  <a:cubicBezTo>
                    <a:pt x="281" y="480"/>
                    <a:pt x="281" y="480"/>
                    <a:pt x="281" y="480"/>
                  </a:cubicBezTo>
                  <a:cubicBezTo>
                    <a:pt x="281" y="478"/>
                    <a:pt x="281" y="478"/>
                    <a:pt x="281" y="478"/>
                  </a:cubicBezTo>
                  <a:cubicBezTo>
                    <a:pt x="282" y="477"/>
                    <a:pt x="282" y="477"/>
                    <a:pt x="282" y="477"/>
                  </a:cubicBezTo>
                  <a:cubicBezTo>
                    <a:pt x="282" y="475"/>
                    <a:pt x="282" y="475"/>
                    <a:pt x="282" y="475"/>
                  </a:cubicBezTo>
                  <a:cubicBezTo>
                    <a:pt x="281" y="474"/>
                    <a:pt x="281" y="474"/>
                    <a:pt x="281" y="474"/>
                  </a:cubicBezTo>
                  <a:cubicBezTo>
                    <a:pt x="280" y="473"/>
                    <a:pt x="280" y="473"/>
                    <a:pt x="280" y="473"/>
                  </a:cubicBezTo>
                  <a:cubicBezTo>
                    <a:pt x="282" y="470"/>
                    <a:pt x="282" y="470"/>
                    <a:pt x="282" y="470"/>
                  </a:cubicBezTo>
                  <a:cubicBezTo>
                    <a:pt x="284" y="468"/>
                    <a:pt x="284" y="468"/>
                    <a:pt x="284" y="468"/>
                  </a:cubicBezTo>
                  <a:cubicBezTo>
                    <a:pt x="288" y="468"/>
                    <a:pt x="288" y="468"/>
                    <a:pt x="288" y="468"/>
                  </a:cubicBezTo>
                  <a:cubicBezTo>
                    <a:pt x="289" y="468"/>
                    <a:pt x="289" y="468"/>
                    <a:pt x="289" y="468"/>
                  </a:cubicBezTo>
                  <a:cubicBezTo>
                    <a:pt x="290" y="467"/>
                    <a:pt x="290" y="467"/>
                    <a:pt x="290" y="467"/>
                  </a:cubicBezTo>
                  <a:cubicBezTo>
                    <a:pt x="290" y="466"/>
                    <a:pt x="290" y="466"/>
                    <a:pt x="290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7" y="464"/>
                    <a:pt x="287" y="464"/>
                    <a:pt x="287" y="464"/>
                  </a:cubicBezTo>
                  <a:cubicBezTo>
                    <a:pt x="286" y="464"/>
                    <a:pt x="286" y="464"/>
                    <a:pt x="286" y="464"/>
                  </a:cubicBezTo>
                  <a:cubicBezTo>
                    <a:pt x="285" y="465"/>
                    <a:pt x="285" y="465"/>
                    <a:pt x="285" y="465"/>
                  </a:cubicBezTo>
                  <a:cubicBezTo>
                    <a:pt x="283" y="464"/>
                    <a:pt x="283" y="464"/>
                    <a:pt x="283" y="464"/>
                  </a:cubicBezTo>
                  <a:cubicBezTo>
                    <a:pt x="281" y="464"/>
                    <a:pt x="281" y="464"/>
                    <a:pt x="281" y="464"/>
                  </a:cubicBezTo>
                  <a:cubicBezTo>
                    <a:pt x="281" y="463"/>
                    <a:pt x="281" y="463"/>
                    <a:pt x="281" y="463"/>
                  </a:cubicBezTo>
                  <a:cubicBezTo>
                    <a:pt x="282" y="462"/>
                    <a:pt x="282" y="462"/>
                    <a:pt x="282" y="462"/>
                  </a:cubicBezTo>
                  <a:cubicBezTo>
                    <a:pt x="284" y="462"/>
                    <a:pt x="284" y="462"/>
                    <a:pt x="284" y="462"/>
                  </a:cubicBezTo>
                  <a:cubicBezTo>
                    <a:pt x="283" y="460"/>
                    <a:pt x="283" y="460"/>
                    <a:pt x="283" y="460"/>
                  </a:cubicBezTo>
                  <a:cubicBezTo>
                    <a:pt x="281" y="460"/>
                    <a:pt x="281" y="460"/>
                    <a:pt x="281" y="460"/>
                  </a:cubicBezTo>
                  <a:cubicBezTo>
                    <a:pt x="280" y="460"/>
                    <a:pt x="280" y="460"/>
                    <a:pt x="280" y="460"/>
                  </a:cubicBezTo>
                  <a:cubicBezTo>
                    <a:pt x="280" y="459"/>
                    <a:pt x="280" y="459"/>
                    <a:pt x="280" y="459"/>
                  </a:cubicBezTo>
                  <a:cubicBezTo>
                    <a:pt x="279" y="457"/>
                    <a:pt x="279" y="457"/>
                    <a:pt x="279" y="457"/>
                  </a:cubicBezTo>
                  <a:cubicBezTo>
                    <a:pt x="280" y="457"/>
                    <a:pt x="280" y="457"/>
                    <a:pt x="280" y="457"/>
                  </a:cubicBezTo>
                  <a:cubicBezTo>
                    <a:pt x="282" y="456"/>
                    <a:pt x="282" y="456"/>
                    <a:pt x="282" y="456"/>
                  </a:cubicBezTo>
                  <a:cubicBezTo>
                    <a:pt x="283" y="455"/>
                    <a:pt x="283" y="455"/>
                    <a:pt x="283" y="455"/>
                  </a:cubicBezTo>
                  <a:cubicBezTo>
                    <a:pt x="284" y="455"/>
                    <a:pt x="284" y="455"/>
                    <a:pt x="284" y="455"/>
                  </a:cubicBezTo>
                  <a:cubicBezTo>
                    <a:pt x="285" y="456"/>
                    <a:pt x="285" y="456"/>
                    <a:pt x="285" y="456"/>
                  </a:cubicBezTo>
                  <a:cubicBezTo>
                    <a:pt x="286" y="456"/>
                    <a:pt x="286" y="456"/>
                    <a:pt x="286" y="456"/>
                  </a:cubicBezTo>
                  <a:cubicBezTo>
                    <a:pt x="288" y="457"/>
                    <a:pt x="288" y="457"/>
                    <a:pt x="288" y="457"/>
                  </a:cubicBezTo>
                  <a:cubicBezTo>
                    <a:pt x="289" y="456"/>
                    <a:pt x="289" y="456"/>
                    <a:pt x="289" y="456"/>
                  </a:cubicBezTo>
                  <a:cubicBezTo>
                    <a:pt x="289" y="455"/>
                    <a:pt x="289" y="455"/>
                    <a:pt x="289" y="455"/>
                  </a:cubicBezTo>
                  <a:cubicBezTo>
                    <a:pt x="290" y="454"/>
                    <a:pt x="290" y="454"/>
                    <a:pt x="290" y="454"/>
                  </a:cubicBezTo>
                  <a:cubicBezTo>
                    <a:pt x="292" y="454"/>
                    <a:pt x="292" y="454"/>
                    <a:pt x="292" y="454"/>
                  </a:cubicBezTo>
                  <a:cubicBezTo>
                    <a:pt x="293" y="456"/>
                    <a:pt x="293" y="456"/>
                    <a:pt x="293" y="456"/>
                  </a:cubicBezTo>
                  <a:cubicBezTo>
                    <a:pt x="294" y="455"/>
                    <a:pt x="294" y="455"/>
                    <a:pt x="294" y="455"/>
                  </a:cubicBezTo>
                  <a:cubicBezTo>
                    <a:pt x="294" y="454"/>
                    <a:pt x="294" y="454"/>
                    <a:pt x="294" y="454"/>
                  </a:cubicBezTo>
                  <a:cubicBezTo>
                    <a:pt x="297" y="453"/>
                    <a:pt x="297" y="453"/>
                    <a:pt x="297" y="453"/>
                  </a:cubicBezTo>
                  <a:cubicBezTo>
                    <a:pt x="299" y="453"/>
                    <a:pt x="299" y="453"/>
                    <a:pt x="299" y="453"/>
                  </a:cubicBezTo>
                  <a:cubicBezTo>
                    <a:pt x="301" y="451"/>
                    <a:pt x="301" y="451"/>
                    <a:pt x="301" y="451"/>
                  </a:cubicBezTo>
                  <a:cubicBezTo>
                    <a:pt x="303" y="451"/>
                    <a:pt x="303" y="451"/>
                    <a:pt x="303" y="451"/>
                  </a:cubicBezTo>
                  <a:cubicBezTo>
                    <a:pt x="304" y="451"/>
                    <a:pt x="304" y="451"/>
                    <a:pt x="304" y="451"/>
                  </a:cubicBezTo>
                  <a:cubicBezTo>
                    <a:pt x="306" y="449"/>
                    <a:pt x="306" y="449"/>
                    <a:pt x="306" y="449"/>
                  </a:cubicBezTo>
                  <a:cubicBezTo>
                    <a:pt x="308" y="449"/>
                    <a:pt x="308" y="449"/>
                    <a:pt x="308" y="449"/>
                  </a:cubicBezTo>
                  <a:cubicBezTo>
                    <a:pt x="309" y="448"/>
                    <a:pt x="309" y="448"/>
                    <a:pt x="309" y="448"/>
                  </a:cubicBezTo>
                  <a:cubicBezTo>
                    <a:pt x="311" y="448"/>
                    <a:pt x="311" y="448"/>
                    <a:pt x="311" y="448"/>
                  </a:cubicBezTo>
                  <a:cubicBezTo>
                    <a:pt x="312" y="449"/>
                    <a:pt x="312" y="449"/>
                    <a:pt x="312" y="449"/>
                  </a:cubicBezTo>
                  <a:cubicBezTo>
                    <a:pt x="312" y="448"/>
                    <a:pt x="312" y="448"/>
                    <a:pt x="312" y="448"/>
                  </a:cubicBezTo>
                  <a:cubicBezTo>
                    <a:pt x="312" y="446"/>
                    <a:pt x="312" y="446"/>
                    <a:pt x="312" y="446"/>
                  </a:cubicBezTo>
                  <a:cubicBezTo>
                    <a:pt x="313" y="445"/>
                    <a:pt x="313" y="445"/>
                    <a:pt x="313" y="445"/>
                  </a:cubicBezTo>
                  <a:cubicBezTo>
                    <a:pt x="315" y="445"/>
                    <a:pt x="315" y="445"/>
                    <a:pt x="315" y="445"/>
                  </a:cubicBezTo>
                  <a:cubicBezTo>
                    <a:pt x="315" y="444"/>
                    <a:pt x="315" y="444"/>
                    <a:pt x="315" y="444"/>
                  </a:cubicBezTo>
                  <a:cubicBezTo>
                    <a:pt x="317" y="443"/>
                    <a:pt x="317" y="443"/>
                    <a:pt x="317" y="443"/>
                  </a:cubicBezTo>
                  <a:cubicBezTo>
                    <a:pt x="317" y="444"/>
                    <a:pt x="317" y="444"/>
                    <a:pt x="317" y="444"/>
                  </a:cubicBezTo>
                  <a:cubicBezTo>
                    <a:pt x="319" y="444"/>
                    <a:pt x="319" y="444"/>
                    <a:pt x="319" y="444"/>
                  </a:cubicBezTo>
                  <a:cubicBezTo>
                    <a:pt x="320" y="443"/>
                    <a:pt x="320" y="443"/>
                    <a:pt x="320" y="443"/>
                  </a:cubicBezTo>
                  <a:cubicBezTo>
                    <a:pt x="322" y="443"/>
                    <a:pt x="322" y="443"/>
                    <a:pt x="322" y="443"/>
                  </a:cubicBezTo>
                  <a:cubicBezTo>
                    <a:pt x="326" y="440"/>
                    <a:pt x="326" y="440"/>
                    <a:pt x="326" y="440"/>
                  </a:cubicBezTo>
                  <a:cubicBezTo>
                    <a:pt x="327" y="440"/>
                    <a:pt x="327" y="440"/>
                    <a:pt x="327" y="440"/>
                  </a:cubicBezTo>
                  <a:cubicBezTo>
                    <a:pt x="328" y="440"/>
                    <a:pt x="328" y="440"/>
                    <a:pt x="328" y="440"/>
                  </a:cubicBezTo>
                  <a:cubicBezTo>
                    <a:pt x="330" y="439"/>
                    <a:pt x="330" y="439"/>
                    <a:pt x="330" y="439"/>
                  </a:cubicBezTo>
                  <a:cubicBezTo>
                    <a:pt x="331" y="438"/>
                    <a:pt x="331" y="438"/>
                    <a:pt x="331" y="438"/>
                  </a:cubicBezTo>
                  <a:cubicBezTo>
                    <a:pt x="332" y="438"/>
                    <a:pt x="332" y="438"/>
                    <a:pt x="332" y="438"/>
                  </a:cubicBezTo>
                  <a:cubicBezTo>
                    <a:pt x="334" y="438"/>
                    <a:pt x="334" y="438"/>
                    <a:pt x="334" y="438"/>
                  </a:cubicBezTo>
                  <a:cubicBezTo>
                    <a:pt x="334" y="436"/>
                    <a:pt x="334" y="436"/>
                    <a:pt x="334" y="436"/>
                  </a:cubicBezTo>
                  <a:cubicBezTo>
                    <a:pt x="333" y="435"/>
                    <a:pt x="333" y="435"/>
                    <a:pt x="333" y="435"/>
                  </a:cubicBezTo>
                  <a:cubicBezTo>
                    <a:pt x="334" y="435"/>
                    <a:pt x="334" y="435"/>
                    <a:pt x="334" y="435"/>
                  </a:cubicBezTo>
                  <a:cubicBezTo>
                    <a:pt x="336" y="434"/>
                    <a:pt x="336" y="434"/>
                    <a:pt x="336" y="434"/>
                  </a:cubicBezTo>
                  <a:cubicBezTo>
                    <a:pt x="337" y="433"/>
                    <a:pt x="337" y="433"/>
                    <a:pt x="337" y="433"/>
                  </a:cubicBezTo>
                  <a:cubicBezTo>
                    <a:pt x="339" y="432"/>
                    <a:pt x="339" y="432"/>
                    <a:pt x="339" y="432"/>
                  </a:cubicBezTo>
                  <a:cubicBezTo>
                    <a:pt x="340" y="432"/>
                    <a:pt x="340" y="432"/>
                    <a:pt x="340" y="432"/>
                  </a:cubicBezTo>
                  <a:cubicBezTo>
                    <a:pt x="341" y="432"/>
                    <a:pt x="341" y="432"/>
                    <a:pt x="341" y="432"/>
                  </a:cubicBezTo>
                  <a:cubicBezTo>
                    <a:pt x="343" y="433"/>
                    <a:pt x="343" y="433"/>
                    <a:pt x="343" y="433"/>
                  </a:cubicBezTo>
                  <a:cubicBezTo>
                    <a:pt x="345" y="432"/>
                    <a:pt x="345" y="432"/>
                    <a:pt x="345" y="432"/>
                  </a:cubicBezTo>
                  <a:cubicBezTo>
                    <a:pt x="347" y="434"/>
                    <a:pt x="347" y="434"/>
                    <a:pt x="347" y="434"/>
                  </a:cubicBezTo>
                  <a:cubicBezTo>
                    <a:pt x="349" y="434"/>
                    <a:pt x="349" y="434"/>
                    <a:pt x="349" y="434"/>
                  </a:cubicBezTo>
                  <a:cubicBezTo>
                    <a:pt x="351" y="433"/>
                    <a:pt x="351" y="433"/>
                    <a:pt x="351" y="433"/>
                  </a:cubicBezTo>
                  <a:cubicBezTo>
                    <a:pt x="353" y="433"/>
                    <a:pt x="353" y="433"/>
                    <a:pt x="353" y="433"/>
                  </a:cubicBezTo>
                  <a:cubicBezTo>
                    <a:pt x="354" y="435"/>
                    <a:pt x="354" y="435"/>
                    <a:pt x="354" y="435"/>
                  </a:cubicBezTo>
                  <a:cubicBezTo>
                    <a:pt x="354" y="436"/>
                    <a:pt x="354" y="436"/>
                    <a:pt x="354" y="436"/>
                  </a:cubicBezTo>
                  <a:cubicBezTo>
                    <a:pt x="355" y="437"/>
                    <a:pt x="355" y="437"/>
                    <a:pt x="355" y="437"/>
                  </a:cubicBezTo>
                  <a:cubicBezTo>
                    <a:pt x="356" y="439"/>
                    <a:pt x="356" y="439"/>
                    <a:pt x="356" y="439"/>
                  </a:cubicBezTo>
                  <a:cubicBezTo>
                    <a:pt x="357" y="440"/>
                    <a:pt x="357" y="440"/>
                    <a:pt x="357" y="440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57" y="442"/>
                    <a:pt x="357" y="442"/>
                    <a:pt x="357" y="442"/>
                  </a:cubicBezTo>
                  <a:cubicBezTo>
                    <a:pt x="358" y="444"/>
                    <a:pt x="358" y="444"/>
                    <a:pt x="358" y="444"/>
                  </a:cubicBezTo>
                  <a:cubicBezTo>
                    <a:pt x="357" y="444"/>
                    <a:pt x="357" y="444"/>
                    <a:pt x="357" y="444"/>
                  </a:cubicBezTo>
                  <a:cubicBezTo>
                    <a:pt x="356" y="445"/>
                    <a:pt x="356" y="445"/>
                    <a:pt x="356" y="445"/>
                  </a:cubicBezTo>
                  <a:cubicBezTo>
                    <a:pt x="357" y="446"/>
                    <a:pt x="357" y="446"/>
                    <a:pt x="357" y="446"/>
                  </a:cubicBezTo>
                  <a:cubicBezTo>
                    <a:pt x="358" y="447"/>
                    <a:pt x="358" y="447"/>
                    <a:pt x="358" y="447"/>
                  </a:cubicBezTo>
                  <a:cubicBezTo>
                    <a:pt x="360" y="446"/>
                    <a:pt x="360" y="446"/>
                    <a:pt x="360" y="446"/>
                  </a:cubicBezTo>
                  <a:cubicBezTo>
                    <a:pt x="361" y="447"/>
                    <a:pt x="361" y="447"/>
                    <a:pt x="361" y="447"/>
                  </a:cubicBezTo>
                  <a:cubicBezTo>
                    <a:pt x="362" y="447"/>
                    <a:pt x="362" y="447"/>
                    <a:pt x="362" y="447"/>
                  </a:cubicBezTo>
                  <a:cubicBezTo>
                    <a:pt x="362" y="445"/>
                    <a:pt x="362" y="445"/>
                    <a:pt x="362" y="445"/>
                  </a:cubicBezTo>
                  <a:cubicBezTo>
                    <a:pt x="363" y="444"/>
                    <a:pt x="363" y="444"/>
                    <a:pt x="363" y="444"/>
                  </a:cubicBezTo>
                  <a:cubicBezTo>
                    <a:pt x="364" y="446"/>
                    <a:pt x="364" y="446"/>
                    <a:pt x="364" y="446"/>
                  </a:cubicBezTo>
                  <a:cubicBezTo>
                    <a:pt x="365" y="446"/>
                    <a:pt x="365" y="446"/>
                    <a:pt x="365" y="446"/>
                  </a:cubicBezTo>
                  <a:cubicBezTo>
                    <a:pt x="365" y="445"/>
                    <a:pt x="365" y="445"/>
                    <a:pt x="365" y="445"/>
                  </a:cubicBezTo>
                  <a:cubicBezTo>
                    <a:pt x="365" y="443"/>
                    <a:pt x="365" y="443"/>
                    <a:pt x="365" y="443"/>
                  </a:cubicBezTo>
                  <a:cubicBezTo>
                    <a:pt x="365" y="443"/>
                    <a:pt x="365" y="443"/>
                    <a:pt x="365" y="443"/>
                  </a:cubicBezTo>
                  <a:cubicBezTo>
                    <a:pt x="368" y="445"/>
                    <a:pt x="368" y="445"/>
                    <a:pt x="368" y="445"/>
                  </a:cubicBezTo>
                  <a:cubicBezTo>
                    <a:pt x="369" y="448"/>
                    <a:pt x="369" y="448"/>
                    <a:pt x="369" y="448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371" y="450"/>
                    <a:pt x="371" y="450"/>
                    <a:pt x="371" y="450"/>
                  </a:cubicBezTo>
                  <a:cubicBezTo>
                    <a:pt x="372" y="448"/>
                    <a:pt x="372" y="448"/>
                    <a:pt x="372" y="448"/>
                  </a:cubicBezTo>
                  <a:cubicBezTo>
                    <a:pt x="371" y="448"/>
                    <a:pt x="371" y="448"/>
                    <a:pt x="371" y="448"/>
                  </a:cubicBezTo>
                  <a:cubicBezTo>
                    <a:pt x="370" y="447"/>
                    <a:pt x="370" y="447"/>
                    <a:pt x="370" y="447"/>
                  </a:cubicBezTo>
                  <a:cubicBezTo>
                    <a:pt x="372" y="447"/>
                    <a:pt x="372" y="447"/>
                    <a:pt x="372" y="447"/>
                  </a:cubicBezTo>
                  <a:cubicBezTo>
                    <a:pt x="376" y="448"/>
                    <a:pt x="376" y="448"/>
                    <a:pt x="376" y="448"/>
                  </a:cubicBezTo>
                  <a:cubicBezTo>
                    <a:pt x="377" y="448"/>
                    <a:pt x="377" y="448"/>
                    <a:pt x="377" y="448"/>
                  </a:cubicBezTo>
                  <a:cubicBezTo>
                    <a:pt x="378" y="447"/>
                    <a:pt x="378" y="447"/>
                    <a:pt x="378" y="447"/>
                  </a:cubicBezTo>
                  <a:cubicBezTo>
                    <a:pt x="379" y="448"/>
                    <a:pt x="379" y="448"/>
                    <a:pt x="379" y="448"/>
                  </a:cubicBezTo>
                  <a:cubicBezTo>
                    <a:pt x="378" y="449"/>
                    <a:pt x="378" y="449"/>
                    <a:pt x="378" y="449"/>
                  </a:cubicBezTo>
                  <a:cubicBezTo>
                    <a:pt x="377" y="450"/>
                    <a:pt x="377" y="450"/>
                    <a:pt x="377" y="450"/>
                  </a:cubicBezTo>
                  <a:cubicBezTo>
                    <a:pt x="377" y="452"/>
                    <a:pt x="377" y="452"/>
                    <a:pt x="377" y="452"/>
                  </a:cubicBezTo>
                  <a:cubicBezTo>
                    <a:pt x="378" y="454"/>
                    <a:pt x="378" y="454"/>
                    <a:pt x="378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0" y="453"/>
                    <a:pt x="380" y="453"/>
                    <a:pt x="380" y="453"/>
                  </a:cubicBezTo>
                  <a:cubicBezTo>
                    <a:pt x="382" y="452"/>
                    <a:pt x="382" y="452"/>
                    <a:pt x="382" y="452"/>
                  </a:cubicBezTo>
                  <a:cubicBezTo>
                    <a:pt x="386" y="453"/>
                    <a:pt x="386" y="453"/>
                    <a:pt x="386" y="453"/>
                  </a:cubicBezTo>
                  <a:cubicBezTo>
                    <a:pt x="387" y="454"/>
                    <a:pt x="387" y="454"/>
                    <a:pt x="387" y="454"/>
                  </a:cubicBezTo>
                  <a:cubicBezTo>
                    <a:pt x="388" y="453"/>
                    <a:pt x="388" y="453"/>
                    <a:pt x="388" y="453"/>
                  </a:cubicBezTo>
                  <a:cubicBezTo>
                    <a:pt x="387" y="451"/>
                    <a:pt x="387" y="451"/>
                    <a:pt x="387" y="451"/>
                  </a:cubicBezTo>
                  <a:cubicBezTo>
                    <a:pt x="389" y="450"/>
                    <a:pt x="389" y="450"/>
                    <a:pt x="389" y="450"/>
                  </a:cubicBezTo>
                  <a:cubicBezTo>
                    <a:pt x="392" y="450"/>
                    <a:pt x="392" y="450"/>
                    <a:pt x="392" y="450"/>
                  </a:cubicBezTo>
                  <a:cubicBezTo>
                    <a:pt x="393" y="449"/>
                    <a:pt x="393" y="449"/>
                    <a:pt x="393" y="449"/>
                  </a:cubicBezTo>
                  <a:cubicBezTo>
                    <a:pt x="394" y="447"/>
                    <a:pt x="394" y="447"/>
                    <a:pt x="394" y="447"/>
                  </a:cubicBezTo>
                  <a:cubicBezTo>
                    <a:pt x="395" y="446"/>
                    <a:pt x="395" y="446"/>
                    <a:pt x="395" y="446"/>
                  </a:cubicBezTo>
                  <a:cubicBezTo>
                    <a:pt x="395" y="445"/>
                    <a:pt x="395" y="445"/>
                    <a:pt x="395" y="445"/>
                  </a:cubicBezTo>
                  <a:cubicBezTo>
                    <a:pt x="397" y="443"/>
                    <a:pt x="397" y="443"/>
                    <a:pt x="397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00" y="441"/>
                    <a:pt x="400" y="441"/>
                    <a:pt x="400" y="441"/>
                  </a:cubicBezTo>
                  <a:cubicBezTo>
                    <a:pt x="402" y="441"/>
                    <a:pt x="402" y="441"/>
                    <a:pt x="402" y="441"/>
                  </a:cubicBezTo>
                  <a:cubicBezTo>
                    <a:pt x="404" y="440"/>
                    <a:pt x="404" y="440"/>
                    <a:pt x="404" y="440"/>
                  </a:cubicBezTo>
                  <a:cubicBezTo>
                    <a:pt x="405" y="441"/>
                    <a:pt x="405" y="441"/>
                    <a:pt x="405" y="441"/>
                  </a:cubicBezTo>
                  <a:cubicBezTo>
                    <a:pt x="405" y="442"/>
                    <a:pt x="405" y="442"/>
                    <a:pt x="405" y="442"/>
                  </a:cubicBezTo>
                  <a:cubicBezTo>
                    <a:pt x="403" y="444"/>
                    <a:pt x="403" y="444"/>
                    <a:pt x="403" y="444"/>
                  </a:cubicBezTo>
                  <a:cubicBezTo>
                    <a:pt x="402" y="444"/>
                    <a:pt x="402" y="444"/>
                    <a:pt x="402" y="444"/>
                  </a:cubicBezTo>
                  <a:cubicBezTo>
                    <a:pt x="403" y="445"/>
                    <a:pt x="403" y="445"/>
                    <a:pt x="403" y="445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39" y="483"/>
                    <a:pt x="439" y="483"/>
                    <a:pt x="439" y="483"/>
                  </a:cubicBezTo>
                  <a:cubicBezTo>
                    <a:pt x="441" y="483"/>
                    <a:pt x="441" y="483"/>
                    <a:pt x="441" y="483"/>
                  </a:cubicBezTo>
                  <a:cubicBezTo>
                    <a:pt x="443" y="482"/>
                    <a:pt x="443" y="482"/>
                    <a:pt x="443" y="482"/>
                  </a:cubicBezTo>
                  <a:cubicBezTo>
                    <a:pt x="443" y="481"/>
                    <a:pt x="443" y="481"/>
                    <a:pt x="443" y="481"/>
                  </a:cubicBezTo>
                  <a:cubicBezTo>
                    <a:pt x="443" y="481"/>
                    <a:pt x="443" y="481"/>
                    <a:pt x="443" y="481"/>
                  </a:cubicBezTo>
                  <a:cubicBezTo>
                    <a:pt x="443" y="479"/>
                    <a:pt x="443" y="479"/>
                    <a:pt x="443" y="479"/>
                  </a:cubicBezTo>
                  <a:cubicBezTo>
                    <a:pt x="444" y="478"/>
                    <a:pt x="444" y="478"/>
                    <a:pt x="444" y="478"/>
                  </a:cubicBezTo>
                  <a:cubicBezTo>
                    <a:pt x="446" y="479"/>
                    <a:pt x="446" y="479"/>
                    <a:pt x="446" y="479"/>
                  </a:cubicBezTo>
                  <a:cubicBezTo>
                    <a:pt x="446" y="481"/>
                    <a:pt x="446" y="481"/>
                    <a:pt x="446" y="481"/>
                  </a:cubicBezTo>
                  <a:cubicBezTo>
                    <a:pt x="446" y="482"/>
                    <a:pt x="446" y="482"/>
                    <a:pt x="446" y="482"/>
                  </a:cubicBezTo>
                  <a:cubicBezTo>
                    <a:pt x="448" y="482"/>
                    <a:pt x="448" y="482"/>
                    <a:pt x="448" y="482"/>
                  </a:cubicBezTo>
                  <a:cubicBezTo>
                    <a:pt x="450" y="484"/>
                    <a:pt x="450" y="484"/>
                    <a:pt x="450" y="484"/>
                  </a:cubicBezTo>
                  <a:cubicBezTo>
                    <a:pt x="451" y="484"/>
                    <a:pt x="451" y="484"/>
                    <a:pt x="451" y="484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54" y="483"/>
                    <a:pt x="454" y="483"/>
                    <a:pt x="454" y="483"/>
                  </a:cubicBezTo>
                  <a:cubicBezTo>
                    <a:pt x="456" y="484"/>
                    <a:pt x="456" y="484"/>
                    <a:pt x="456" y="484"/>
                  </a:cubicBezTo>
                  <a:cubicBezTo>
                    <a:pt x="458" y="483"/>
                    <a:pt x="458" y="483"/>
                    <a:pt x="458" y="483"/>
                  </a:cubicBezTo>
                  <a:cubicBezTo>
                    <a:pt x="459" y="483"/>
                    <a:pt x="459" y="483"/>
                    <a:pt x="459" y="483"/>
                  </a:cubicBezTo>
                  <a:cubicBezTo>
                    <a:pt x="461" y="483"/>
                    <a:pt x="461" y="483"/>
                    <a:pt x="461" y="483"/>
                  </a:cubicBezTo>
                  <a:cubicBezTo>
                    <a:pt x="461" y="482"/>
                    <a:pt x="461" y="482"/>
                    <a:pt x="461" y="482"/>
                  </a:cubicBezTo>
                  <a:cubicBezTo>
                    <a:pt x="461" y="481"/>
                    <a:pt x="461" y="481"/>
                    <a:pt x="461" y="481"/>
                  </a:cubicBezTo>
                  <a:cubicBezTo>
                    <a:pt x="461" y="480"/>
                    <a:pt x="461" y="480"/>
                    <a:pt x="461" y="480"/>
                  </a:cubicBezTo>
                  <a:cubicBezTo>
                    <a:pt x="464" y="480"/>
                    <a:pt x="464" y="480"/>
                    <a:pt x="464" y="480"/>
                  </a:cubicBezTo>
                  <a:cubicBezTo>
                    <a:pt x="467" y="480"/>
                    <a:pt x="467" y="480"/>
                    <a:pt x="467" y="480"/>
                  </a:cubicBezTo>
                  <a:cubicBezTo>
                    <a:pt x="469" y="480"/>
                    <a:pt x="469" y="480"/>
                    <a:pt x="469" y="480"/>
                  </a:cubicBezTo>
                  <a:cubicBezTo>
                    <a:pt x="472" y="482"/>
                    <a:pt x="472" y="482"/>
                    <a:pt x="472" y="482"/>
                  </a:cubicBezTo>
                  <a:cubicBezTo>
                    <a:pt x="473" y="485"/>
                    <a:pt x="473" y="485"/>
                    <a:pt x="473" y="485"/>
                  </a:cubicBezTo>
                  <a:cubicBezTo>
                    <a:pt x="474" y="487"/>
                    <a:pt x="474" y="487"/>
                    <a:pt x="474" y="487"/>
                  </a:cubicBezTo>
                  <a:cubicBezTo>
                    <a:pt x="475" y="487"/>
                    <a:pt x="475" y="487"/>
                    <a:pt x="475" y="487"/>
                  </a:cubicBezTo>
                  <a:cubicBezTo>
                    <a:pt x="477" y="487"/>
                    <a:pt x="477" y="487"/>
                    <a:pt x="477" y="487"/>
                  </a:cubicBezTo>
                  <a:cubicBezTo>
                    <a:pt x="479" y="488"/>
                    <a:pt x="479" y="488"/>
                    <a:pt x="479" y="488"/>
                  </a:cubicBezTo>
                  <a:cubicBezTo>
                    <a:pt x="480" y="488"/>
                    <a:pt x="480" y="488"/>
                    <a:pt x="480" y="488"/>
                  </a:cubicBezTo>
                  <a:cubicBezTo>
                    <a:pt x="481" y="489"/>
                    <a:pt x="481" y="489"/>
                    <a:pt x="481" y="489"/>
                  </a:cubicBezTo>
                  <a:cubicBezTo>
                    <a:pt x="481" y="490"/>
                    <a:pt x="481" y="490"/>
                    <a:pt x="481" y="490"/>
                  </a:cubicBezTo>
                  <a:cubicBezTo>
                    <a:pt x="481" y="491"/>
                    <a:pt x="481" y="491"/>
                    <a:pt x="481" y="491"/>
                  </a:cubicBezTo>
                  <a:cubicBezTo>
                    <a:pt x="481" y="492"/>
                    <a:pt x="481" y="492"/>
                    <a:pt x="481" y="492"/>
                  </a:cubicBezTo>
                  <a:cubicBezTo>
                    <a:pt x="481" y="493"/>
                    <a:pt x="481" y="493"/>
                    <a:pt x="481" y="493"/>
                  </a:cubicBezTo>
                  <a:cubicBezTo>
                    <a:pt x="482" y="494"/>
                    <a:pt x="482" y="494"/>
                    <a:pt x="482" y="494"/>
                  </a:cubicBezTo>
                  <a:cubicBezTo>
                    <a:pt x="482" y="495"/>
                    <a:pt x="482" y="495"/>
                    <a:pt x="482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5" y="495"/>
                    <a:pt x="485" y="495"/>
                    <a:pt x="485" y="495"/>
                  </a:cubicBezTo>
                  <a:cubicBezTo>
                    <a:pt x="486" y="496"/>
                    <a:pt x="486" y="496"/>
                    <a:pt x="486" y="496"/>
                  </a:cubicBezTo>
                  <a:cubicBezTo>
                    <a:pt x="487" y="495"/>
                    <a:pt x="487" y="495"/>
                    <a:pt x="487" y="495"/>
                  </a:cubicBezTo>
                  <a:cubicBezTo>
                    <a:pt x="488" y="494"/>
                    <a:pt x="488" y="494"/>
                    <a:pt x="488" y="494"/>
                  </a:cubicBezTo>
                  <a:cubicBezTo>
                    <a:pt x="492" y="494"/>
                    <a:pt x="492" y="494"/>
                    <a:pt x="492" y="494"/>
                  </a:cubicBezTo>
                  <a:cubicBezTo>
                    <a:pt x="494" y="494"/>
                    <a:pt x="494" y="494"/>
                    <a:pt x="494" y="494"/>
                  </a:cubicBezTo>
                  <a:cubicBezTo>
                    <a:pt x="495" y="492"/>
                    <a:pt x="495" y="492"/>
                    <a:pt x="495" y="492"/>
                  </a:cubicBezTo>
                  <a:cubicBezTo>
                    <a:pt x="496" y="491"/>
                    <a:pt x="496" y="491"/>
                    <a:pt x="496" y="491"/>
                  </a:cubicBezTo>
                  <a:cubicBezTo>
                    <a:pt x="497" y="492"/>
                    <a:pt x="497" y="492"/>
                    <a:pt x="497" y="492"/>
                  </a:cubicBezTo>
                  <a:cubicBezTo>
                    <a:pt x="497" y="494"/>
                    <a:pt x="497" y="494"/>
                    <a:pt x="497" y="494"/>
                  </a:cubicBezTo>
                  <a:cubicBezTo>
                    <a:pt x="497" y="495"/>
                    <a:pt x="497" y="495"/>
                    <a:pt x="497" y="495"/>
                  </a:cubicBezTo>
                  <a:cubicBezTo>
                    <a:pt x="498" y="495"/>
                    <a:pt x="498" y="495"/>
                    <a:pt x="498" y="495"/>
                  </a:cubicBezTo>
                  <a:cubicBezTo>
                    <a:pt x="500" y="497"/>
                    <a:pt x="500" y="497"/>
                    <a:pt x="500" y="497"/>
                  </a:cubicBezTo>
                  <a:cubicBezTo>
                    <a:pt x="503" y="498"/>
                    <a:pt x="503" y="498"/>
                    <a:pt x="503" y="498"/>
                  </a:cubicBezTo>
                  <a:cubicBezTo>
                    <a:pt x="503" y="498"/>
                    <a:pt x="503" y="498"/>
                    <a:pt x="503" y="498"/>
                  </a:cubicBezTo>
                  <a:cubicBezTo>
                    <a:pt x="504" y="498"/>
                    <a:pt x="504" y="498"/>
                    <a:pt x="504" y="498"/>
                  </a:cubicBezTo>
                  <a:cubicBezTo>
                    <a:pt x="506" y="499"/>
                    <a:pt x="506" y="499"/>
                    <a:pt x="506" y="499"/>
                  </a:cubicBezTo>
                  <a:cubicBezTo>
                    <a:pt x="507" y="499"/>
                    <a:pt x="507" y="499"/>
                    <a:pt x="507" y="499"/>
                  </a:cubicBezTo>
                  <a:cubicBezTo>
                    <a:pt x="507" y="499"/>
                    <a:pt x="507" y="499"/>
                    <a:pt x="507" y="499"/>
                  </a:cubicBezTo>
                  <a:cubicBezTo>
                    <a:pt x="508" y="496"/>
                    <a:pt x="508" y="496"/>
                    <a:pt x="508" y="496"/>
                  </a:cubicBezTo>
                  <a:cubicBezTo>
                    <a:pt x="510" y="495"/>
                    <a:pt x="510" y="495"/>
                    <a:pt x="510" y="495"/>
                  </a:cubicBezTo>
                  <a:cubicBezTo>
                    <a:pt x="514" y="495"/>
                    <a:pt x="514" y="495"/>
                    <a:pt x="514" y="495"/>
                  </a:cubicBezTo>
                  <a:cubicBezTo>
                    <a:pt x="514" y="494"/>
                    <a:pt x="514" y="494"/>
                    <a:pt x="514" y="494"/>
                  </a:cubicBezTo>
                  <a:cubicBezTo>
                    <a:pt x="516" y="493"/>
                    <a:pt x="516" y="493"/>
                    <a:pt x="516" y="493"/>
                  </a:cubicBezTo>
                  <a:cubicBezTo>
                    <a:pt x="518" y="492"/>
                    <a:pt x="518" y="492"/>
                    <a:pt x="518" y="492"/>
                  </a:cubicBezTo>
                  <a:cubicBezTo>
                    <a:pt x="518" y="490"/>
                    <a:pt x="518" y="490"/>
                    <a:pt x="518" y="490"/>
                  </a:cubicBezTo>
                  <a:cubicBezTo>
                    <a:pt x="519" y="488"/>
                    <a:pt x="519" y="488"/>
                    <a:pt x="519" y="488"/>
                  </a:cubicBezTo>
                  <a:cubicBezTo>
                    <a:pt x="521" y="487"/>
                    <a:pt x="521" y="487"/>
                    <a:pt x="521" y="487"/>
                  </a:cubicBezTo>
                  <a:cubicBezTo>
                    <a:pt x="521" y="486"/>
                    <a:pt x="521" y="486"/>
                    <a:pt x="521" y="486"/>
                  </a:cubicBezTo>
                  <a:cubicBezTo>
                    <a:pt x="523" y="485"/>
                    <a:pt x="523" y="485"/>
                    <a:pt x="523" y="485"/>
                  </a:cubicBezTo>
                  <a:cubicBezTo>
                    <a:pt x="524" y="484"/>
                    <a:pt x="524" y="484"/>
                    <a:pt x="524" y="484"/>
                  </a:cubicBezTo>
                  <a:cubicBezTo>
                    <a:pt x="525" y="483"/>
                    <a:pt x="525" y="483"/>
                    <a:pt x="525" y="483"/>
                  </a:cubicBezTo>
                  <a:cubicBezTo>
                    <a:pt x="526" y="482"/>
                    <a:pt x="526" y="482"/>
                    <a:pt x="526" y="482"/>
                  </a:cubicBezTo>
                  <a:cubicBezTo>
                    <a:pt x="525" y="481"/>
                    <a:pt x="525" y="481"/>
                    <a:pt x="525" y="481"/>
                  </a:cubicBezTo>
                  <a:cubicBezTo>
                    <a:pt x="525" y="480"/>
                    <a:pt x="525" y="480"/>
                    <a:pt x="525" y="480"/>
                  </a:cubicBezTo>
                  <a:cubicBezTo>
                    <a:pt x="526" y="479"/>
                    <a:pt x="526" y="479"/>
                    <a:pt x="526" y="479"/>
                  </a:cubicBezTo>
                  <a:cubicBezTo>
                    <a:pt x="529" y="480"/>
                    <a:pt x="529" y="480"/>
                    <a:pt x="529" y="480"/>
                  </a:cubicBezTo>
                  <a:cubicBezTo>
                    <a:pt x="530" y="479"/>
                    <a:pt x="530" y="479"/>
                    <a:pt x="530" y="479"/>
                  </a:cubicBezTo>
                  <a:cubicBezTo>
                    <a:pt x="531" y="477"/>
                    <a:pt x="531" y="477"/>
                    <a:pt x="531" y="477"/>
                  </a:cubicBezTo>
                  <a:cubicBezTo>
                    <a:pt x="532" y="477"/>
                    <a:pt x="532" y="477"/>
                    <a:pt x="532" y="477"/>
                  </a:cubicBezTo>
                  <a:cubicBezTo>
                    <a:pt x="535" y="476"/>
                    <a:pt x="535" y="476"/>
                    <a:pt x="535" y="476"/>
                  </a:cubicBezTo>
                  <a:cubicBezTo>
                    <a:pt x="537" y="476"/>
                    <a:pt x="537" y="476"/>
                    <a:pt x="537" y="476"/>
                  </a:cubicBezTo>
                  <a:cubicBezTo>
                    <a:pt x="538" y="476"/>
                    <a:pt x="538" y="476"/>
                    <a:pt x="538" y="476"/>
                  </a:cubicBezTo>
                  <a:cubicBezTo>
                    <a:pt x="540" y="476"/>
                    <a:pt x="540" y="476"/>
                    <a:pt x="540" y="476"/>
                  </a:cubicBezTo>
                  <a:cubicBezTo>
                    <a:pt x="541" y="475"/>
                    <a:pt x="541" y="475"/>
                    <a:pt x="541" y="475"/>
                  </a:cubicBezTo>
                  <a:cubicBezTo>
                    <a:pt x="542" y="475"/>
                    <a:pt x="542" y="475"/>
                    <a:pt x="542" y="475"/>
                  </a:cubicBezTo>
                  <a:cubicBezTo>
                    <a:pt x="543" y="477"/>
                    <a:pt x="543" y="477"/>
                    <a:pt x="543" y="477"/>
                  </a:cubicBezTo>
                  <a:cubicBezTo>
                    <a:pt x="543" y="478"/>
                    <a:pt x="543" y="478"/>
                    <a:pt x="543" y="478"/>
                  </a:cubicBezTo>
                  <a:cubicBezTo>
                    <a:pt x="544" y="479"/>
                    <a:pt x="544" y="479"/>
                    <a:pt x="544" y="479"/>
                  </a:cubicBezTo>
                  <a:cubicBezTo>
                    <a:pt x="546" y="478"/>
                    <a:pt x="546" y="478"/>
                    <a:pt x="546" y="478"/>
                  </a:cubicBezTo>
                  <a:cubicBezTo>
                    <a:pt x="547" y="478"/>
                    <a:pt x="547" y="478"/>
                    <a:pt x="547" y="478"/>
                  </a:cubicBezTo>
                  <a:cubicBezTo>
                    <a:pt x="548" y="478"/>
                    <a:pt x="548" y="478"/>
                    <a:pt x="548" y="478"/>
                  </a:cubicBezTo>
                  <a:cubicBezTo>
                    <a:pt x="550" y="477"/>
                    <a:pt x="550" y="477"/>
                    <a:pt x="550" y="477"/>
                  </a:cubicBezTo>
                  <a:cubicBezTo>
                    <a:pt x="552" y="477"/>
                    <a:pt x="552" y="477"/>
                    <a:pt x="552" y="477"/>
                  </a:cubicBezTo>
                  <a:cubicBezTo>
                    <a:pt x="553" y="479"/>
                    <a:pt x="553" y="479"/>
                    <a:pt x="553" y="479"/>
                  </a:cubicBezTo>
                  <a:cubicBezTo>
                    <a:pt x="553" y="480"/>
                    <a:pt x="553" y="480"/>
                    <a:pt x="553" y="480"/>
                  </a:cubicBezTo>
                  <a:cubicBezTo>
                    <a:pt x="554" y="481"/>
                    <a:pt x="554" y="481"/>
                    <a:pt x="554" y="481"/>
                  </a:cubicBezTo>
                  <a:cubicBezTo>
                    <a:pt x="558" y="484"/>
                    <a:pt x="558" y="484"/>
                    <a:pt x="558" y="484"/>
                  </a:cubicBezTo>
                  <a:cubicBezTo>
                    <a:pt x="559" y="485"/>
                    <a:pt x="559" y="485"/>
                    <a:pt x="559" y="485"/>
                  </a:cubicBezTo>
                  <a:cubicBezTo>
                    <a:pt x="563" y="486"/>
                    <a:pt x="563" y="486"/>
                    <a:pt x="563" y="486"/>
                  </a:cubicBezTo>
                  <a:cubicBezTo>
                    <a:pt x="564" y="486"/>
                    <a:pt x="564" y="486"/>
                    <a:pt x="564" y="486"/>
                  </a:cubicBezTo>
                  <a:cubicBezTo>
                    <a:pt x="565" y="485"/>
                    <a:pt x="565" y="485"/>
                    <a:pt x="565" y="485"/>
                  </a:cubicBezTo>
                  <a:cubicBezTo>
                    <a:pt x="567" y="484"/>
                    <a:pt x="567" y="484"/>
                    <a:pt x="567" y="484"/>
                  </a:cubicBezTo>
                  <a:cubicBezTo>
                    <a:pt x="569" y="483"/>
                    <a:pt x="569" y="483"/>
                    <a:pt x="569" y="483"/>
                  </a:cubicBezTo>
                  <a:cubicBezTo>
                    <a:pt x="570" y="484"/>
                    <a:pt x="570" y="484"/>
                    <a:pt x="570" y="484"/>
                  </a:cubicBezTo>
                  <a:cubicBezTo>
                    <a:pt x="572" y="485"/>
                    <a:pt x="572" y="485"/>
                    <a:pt x="572" y="485"/>
                  </a:cubicBezTo>
                  <a:cubicBezTo>
                    <a:pt x="573" y="484"/>
                    <a:pt x="573" y="484"/>
                    <a:pt x="573" y="484"/>
                  </a:cubicBezTo>
                  <a:cubicBezTo>
                    <a:pt x="577" y="484"/>
                    <a:pt x="577" y="484"/>
                    <a:pt x="577" y="484"/>
                  </a:cubicBezTo>
                  <a:cubicBezTo>
                    <a:pt x="578" y="485"/>
                    <a:pt x="578" y="485"/>
                    <a:pt x="578" y="485"/>
                  </a:cubicBezTo>
                  <a:cubicBezTo>
                    <a:pt x="580" y="485"/>
                    <a:pt x="580" y="485"/>
                    <a:pt x="580" y="485"/>
                  </a:cubicBezTo>
                  <a:cubicBezTo>
                    <a:pt x="580" y="485"/>
                    <a:pt x="580" y="485"/>
                    <a:pt x="580" y="485"/>
                  </a:cubicBezTo>
                  <a:cubicBezTo>
                    <a:pt x="582" y="485"/>
                    <a:pt x="582" y="485"/>
                    <a:pt x="582" y="485"/>
                  </a:cubicBezTo>
                  <a:cubicBezTo>
                    <a:pt x="585" y="484"/>
                    <a:pt x="585" y="484"/>
                    <a:pt x="585" y="484"/>
                  </a:cubicBezTo>
                  <a:cubicBezTo>
                    <a:pt x="586" y="482"/>
                    <a:pt x="586" y="482"/>
                    <a:pt x="586" y="482"/>
                  </a:cubicBezTo>
                  <a:cubicBezTo>
                    <a:pt x="585" y="481"/>
                    <a:pt x="585" y="481"/>
                    <a:pt x="585" y="481"/>
                  </a:cubicBezTo>
                  <a:cubicBezTo>
                    <a:pt x="584" y="480"/>
                    <a:pt x="584" y="480"/>
                    <a:pt x="584" y="480"/>
                  </a:cubicBezTo>
                  <a:cubicBezTo>
                    <a:pt x="584" y="477"/>
                    <a:pt x="584" y="477"/>
                    <a:pt x="584" y="477"/>
                  </a:cubicBezTo>
                  <a:cubicBezTo>
                    <a:pt x="584" y="474"/>
                    <a:pt x="584" y="474"/>
                    <a:pt x="584" y="474"/>
                  </a:cubicBezTo>
                  <a:cubicBezTo>
                    <a:pt x="584" y="473"/>
                    <a:pt x="584" y="473"/>
                    <a:pt x="584" y="473"/>
                  </a:cubicBezTo>
                  <a:cubicBezTo>
                    <a:pt x="582" y="473"/>
                    <a:pt x="582" y="473"/>
                    <a:pt x="582" y="473"/>
                  </a:cubicBezTo>
                  <a:cubicBezTo>
                    <a:pt x="581" y="471"/>
                    <a:pt x="581" y="471"/>
                    <a:pt x="581" y="471"/>
                  </a:cubicBezTo>
                  <a:cubicBezTo>
                    <a:pt x="579" y="471"/>
                    <a:pt x="579" y="471"/>
                    <a:pt x="579" y="471"/>
                  </a:cubicBezTo>
                  <a:cubicBezTo>
                    <a:pt x="578" y="469"/>
                    <a:pt x="578" y="469"/>
                    <a:pt x="578" y="469"/>
                  </a:cubicBezTo>
                  <a:cubicBezTo>
                    <a:pt x="578" y="464"/>
                    <a:pt x="578" y="464"/>
                    <a:pt x="578" y="464"/>
                  </a:cubicBezTo>
                  <a:cubicBezTo>
                    <a:pt x="580" y="463"/>
                    <a:pt x="580" y="463"/>
                    <a:pt x="580" y="463"/>
                  </a:cubicBezTo>
                  <a:cubicBezTo>
                    <a:pt x="580" y="461"/>
                    <a:pt x="580" y="461"/>
                    <a:pt x="580" y="461"/>
                  </a:cubicBezTo>
                  <a:cubicBezTo>
                    <a:pt x="581" y="460"/>
                    <a:pt x="581" y="460"/>
                    <a:pt x="581" y="460"/>
                  </a:cubicBezTo>
                  <a:cubicBezTo>
                    <a:pt x="582" y="459"/>
                    <a:pt x="582" y="459"/>
                    <a:pt x="582" y="459"/>
                  </a:cubicBezTo>
                  <a:cubicBezTo>
                    <a:pt x="583" y="460"/>
                    <a:pt x="583" y="460"/>
                    <a:pt x="583" y="460"/>
                  </a:cubicBezTo>
                  <a:cubicBezTo>
                    <a:pt x="584" y="458"/>
                    <a:pt x="584" y="458"/>
                    <a:pt x="584" y="458"/>
                  </a:cubicBezTo>
                  <a:cubicBezTo>
                    <a:pt x="583" y="457"/>
                    <a:pt x="583" y="457"/>
                    <a:pt x="583" y="457"/>
                  </a:cubicBezTo>
                  <a:cubicBezTo>
                    <a:pt x="584" y="455"/>
                    <a:pt x="584" y="455"/>
                    <a:pt x="584" y="455"/>
                  </a:cubicBezTo>
                  <a:cubicBezTo>
                    <a:pt x="585" y="454"/>
                    <a:pt x="585" y="454"/>
                    <a:pt x="585" y="454"/>
                  </a:cubicBezTo>
                  <a:cubicBezTo>
                    <a:pt x="586" y="455"/>
                    <a:pt x="586" y="455"/>
                    <a:pt x="586" y="455"/>
                  </a:cubicBezTo>
                  <a:cubicBezTo>
                    <a:pt x="587" y="455"/>
                    <a:pt x="587" y="455"/>
                    <a:pt x="587" y="455"/>
                  </a:cubicBezTo>
                  <a:cubicBezTo>
                    <a:pt x="590" y="456"/>
                    <a:pt x="590" y="456"/>
                    <a:pt x="590" y="456"/>
                  </a:cubicBezTo>
                  <a:cubicBezTo>
                    <a:pt x="592" y="457"/>
                    <a:pt x="592" y="457"/>
                    <a:pt x="592" y="457"/>
                  </a:cubicBezTo>
                  <a:cubicBezTo>
                    <a:pt x="592" y="458"/>
                    <a:pt x="592" y="458"/>
                    <a:pt x="592" y="458"/>
                  </a:cubicBezTo>
                  <a:cubicBezTo>
                    <a:pt x="594" y="458"/>
                    <a:pt x="594" y="458"/>
                    <a:pt x="594" y="458"/>
                  </a:cubicBezTo>
                  <a:cubicBezTo>
                    <a:pt x="596" y="458"/>
                    <a:pt x="596" y="458"/>
                    <a:pt x="596" y="458"/>
                  </a:cubicBezTo>
                  <a:cubicBezTo>
                    <a:pt x="600" y="458"/>
                    <a:pt x="600" y="458"/>
                    <a:pt x="600" y="458"/>
                  </a:cubicBezTo>
                  <a:cubicBezTo>
                    <a:pt x="601" y="459"/>
                    <a:pt x="601" y="459"/>
                    <a:pt x="601" y="459"/>
                  </a:cubicBezTo>
                  <a:cubicBezTo>
                    <a:pt x="602" y="460"/>
                    <a:pt x="602" y="460"/>
                    <a:pt x="602" y="460"/>
                  </a:cubicBezTo>
                  <a:cubicBezTo>
                    <a:pt x="604" y="460"/>
                    <a:pt x="604" y="460"/>
                    <a:pt x="604" y="460"/>
                  </a:cubicBezTo>
                  <a:cubicBezTo>
                    <a:pt x="605" y="461"/>
                    <a:pt x="605" y="461"/>
                    <a:pt x="605" y="461"/>
                  </a:cubicBezTo>
                  <a:cubicBezTo>
                    <a:pt x="606" y="461"/>
                    <a:pt x="606" y="461"/>
                    <a:pt x="606" y="461"/>
                  </a:cubicBezTo>
                  <a:cubicBezTo>
                    <a:pt x="610" y="461"/>
                    <a:pt x="610" y="461"/>
                    <a:pt x="610" y="461"/>
                  </a:cubicBezTo>
                  <a:cubicBezTo>
                    <a:pt x="611" y="461"/>
                    <a:pt x="611" y="461"/>
                    <a:pt x="611" y="461"/>
                  </a:cubicBezTo>
                  <a:cubicBezTo>
                    <a:pt x="612" y="463"/>
                    <a:pt x="612" y="463"/>
                    <a:pt x="612" y="463"/>
                  </a:cubicBezTo>
                  <a:cubicBezTo>
                    <a:pt x="612" y="464"/>
                    <a:pt x="612" y="464"/>
                    <a:pt x="612" y="464"/>
                  </a:cubicBezTo>
                  <a:cubicBezTo>
                    <a:pt x="613" y="465"/>
                    <a:pt x="613" y="465"/>
                    <a:pt x="613" y="465"/>
                  </a:cubicBezTo>
                  <a:cubicBezTo>
                    <a:pt x="613" y="466"/>
                    <a:pt x="613" y="466"/>
                    <a:pt x="613" y="466"/>
                  </a:cubicBezTo>
                  <a:cubicBezTo>
                    <a:pt x="614" y="467"/>
                    <a:pt x="614" y="467"/>
                    <a:pt x="614" y="467"/>
                  </a:cubicBezTo>
                  <a:cubicBezTo>
                    <a:pt x="615" y="469"/>
                    <a:pt x="615" y="469"/>
                    <a:pt x="615" y="469"/>
                  </a:cubicBezTo>
                  <a:cubicBezTo>
                    <a:pt x="614" y="471"/>
                    <a:pt x="614" y="471"/>
                    <a:pt x="614" y="471"/>
                  </a:cubicBezTo>
                  <a:cubicBezTo>
                    <a:pt x="616" y="472"/>
                    <a:pt x="616" y="472"/>
                    <a:pt x="616" y="472"/>
                  </a:cubicBezTo>
                  <a:cubicBezTo>
                    <a:pt x="617" y="472"/>
                    <a:pt x="617" y="472"/>
                    <a:pt x="617" y="472"/>
                  </a:cubicBezTo>
                  <a:cubicBezTo>
                    <a:pt x="618" y="473"/>
                    <a:pt x="618" y="473"/>
                    <a:pt x="618" y="473"/>
                  </a:cubicBezTo>
                  <a:cubicBezTo>
                    <a:pt x="619" y="474"/>
                    <a:pt x="619" y="474"/>
                    <a:pt x="619" y="474"/>
                  </a:cubicBezTo>
                  <a:cubicBezTo>
                    <a:pt x="621" y="475"/>
                    <a:pt x="621" y="475"/>
                    <a:pt x="621" y="475"/>
                  </a:cubicBezTo>
                  <a:cubicBezTo>
                    <a:pt x="624" y="476"/>
                    <a:pt x="624" y="476"/>
                    <a:pt x="624" y="476"/>
                  </a:cubicBezTo>
                  <a:cubicBezTo>
                    <a:pt x="625" y="476"/>
                    <a:pt x="625" y="476"/>
                    <a:pt x="625" y="476"/>
                  </a:cubicBezTo>
                  <a:cubicBezTo>
                    <a:pt x="626" y="476"/>
                    <a:pt x="626" y="476"/>
                    <a:pt x="626" y="476"/>
                  </a:cubicBezTo>
                  <a:cubicBezTo>
                    <a:pt x="628" y="476"/>
                    <a:pt x="628" y="476"/>
                    <a:pt x="628" y="476"/>
                  </a:cubicBezTo>
                  <a:cubicBezTo>
                    <a:pt x="630" y="475"/>
                    <a:pt x="630" y="475"/>
                    <a:pt x="630" y="475"/>
                  </a:cubicBezTo>
                  <a:cubicBezTo>
                    <a:pt x="631" y="475"/>
                    <a:pt x="631" y="475"/>
                    <a:pt x="631" y="475"/>
                  </a:cubicBezTo>
                  <a:cubicBezTo>
                    <a:pt x="632" y="475"/>
                    <a:pt x="632" y="475"/>
                    <a:pt x="632" y="475"/>
                  </a:cubicBezTo>
                  <a:cubicBezTo>
                    <a:pt x="633" y="475"/>
                    <a:pt x="633" y="475"/>
                    <a:pt x="633" y="475"/>
                  </a:cubicBezTo>
                  <a:cubicBezTo>
                    <a:pt x="635" y="473"/>
                    <a:pt x="635" y="473"/>
                    <a:pt x="635" y="473"/>
                  </a:cubicBezTo>
                  <a:cubicBezTo>
                    <a:pt x="637" y="473"/>
                    <a:pt x="637" y="473"/>
                    <a:pt x="637" y="473"/>
                  </a:cubicBezTo>
                  <a:cubicBezTo>
                    <a:pt x="640" y="472"/>
                    <a:pt x="640" y="472"/>
                    <a:pt x="640" y="472"/>
                  </a:cubicBezTo>
                  <a:cubicBezTo>
                    <a:pt x="642" y="471"/>
                    <a:pt x="642" y="471"/>
                    <a:pt x="642" y="471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47" y="471"/>
                    <a:pt x="647" y="471"/>
                    <a:pt x="647" y="471"/>
                  </a:cubicBezTo>
                  <a:cubicBezTo>
                    <a:pt x="648" y="472"/>
                    <a:pt x="648" y="472"/>
                    <a:pt x="648" y="472"/>
                  </a:cubicBezTo>
                  <a:cubicBezTo>
                    <a:pt x="651" y="472"/>
                    <a:pt x="651" y="472"/>
                    <a:pt x="651" y="472"/>
                  </a:cubicBezTo>
                  <a:cubicBezTo>
                    <a:pt x="654" y="472"/>
                    <a:pt x="654" y="472"/>
                    <a:pt x="654" y="472"/>
                  </a:cubicBezTo>
                  <a:cubicBezTo>
                    <a:pt x="656" y="474"/>
                    <a:pt x="656" y="474"/>
                    <a:pt x="656" y="474"/>
                  </a:cubicBezTo>
                  <a:cubicBezTo>
                    <a:pt x="659" y="476"/>
                    <a:pt x="659" y="476"/>
                    <a:pt x="659" y="476"/>
                  </a:cubicBezTo>
                  <a:cubicBezTo>
                    <a:pt x="662" y="475"/>
                    <a:pt x="662" y="475"/>
                    <a:pt x="662" y="475"/>
                  </a:cubicBezTo>
                  <a:cubicBezTo>
                    <a:pt x="663" y="475"/>
                    <a:pt x="663" y="475"/>
                    <a:pt x="663" y="475"/>
                  </a:cubicBezTo>
                  <a:cubicBezTo>
                    <a:pt x="664" y="476"/>
                    <a:pt x="664" y="476"/>
                    <a:pt x="664" y="476"/>
                  </a:cubicBezTo>
                  <a:cubicBezTo>
                    <a:pt x="665" y="479"/>
                    <a:pt x="665" y="479"/>
                    <a:pt x="665" y="479"/>
                  </a:cubicBezTo>
                  <a:cubicBezTo>
                    <a:pt x="667" y="480"/>
                    <a:pt x="667" y="480"/>
                    <a:pt x="667" y="480"/>
                  </a:cubicBezTo>
                  <a:cubicBezTo>
                    <a:pt x="668" y="480"/>
                    <a:pt x="668" y="480"/>
                    <a:pt x="668" y="480"/>
                  </a:cubicBezTo>
                  <a:cubicBezTo>
                    <a:pt x="669" y="481"/>
                    <a:pt x="669" y="481"/>
                    <a:pt x="669" y="481"/>
                  </a:cubicBezTo>
                  <a:cubicBezTo>
                    <a:pt x="671" y="482"/>
                    <a:pt x="671" y="482"/>
                    <a:pt x="671" y="482"/>
                  </a:cubicBezTo>
                  <a:cubicBezTo>
                    <a:pt x="672" y="482"/>
                    <a:pt x="672" y="482"/>
                    <a:pt x="672" y="482"/>
                  </a:cubicBezTo>
                  <a:cubicBezTo>
                    <a:pt x="676" y="482"/>
                    <a:pt x="676" y="482"/>
                    <a:pt x="676" y="482"/>
                  </a:cubicBezTo>
                  <a:cubicBezTo>
                    <a:pt x="679" y="483"/>
                    <a:pt x="679" y="483"/>
                    <a:pt x="679" y="483"/>
                  </a:cubicBezTo>
                  <a:cubicBezTo>
                    <a:pt x="684" y="483"/>
                    <a:pt x="684" y="483"/>
                    <a:pt x="684" y="483"/>
                  </a:cubicBezTo>
                  <a:cubicBezTo>
                    <a:pt x="686" y="483"/>
                    <a:pt x="686" y="483"/>
                    <a:pt x="686" y="483"/>
                  </a:cubicBezTo>
                  <a:cubicBezTo>
                    <a:pt x="687" y="482"/>
                    <a:pt x="687" y="482"/>
                    <a:pt x="687" y="482"/>
                  </a:cubicBezTo>
                  <a:cubicBezTo>
                    <a:pt x="689" y="482"/>
                    <a:pt x="689" y="482"/>
                    <a:pt x="689" y="482"/>
                  </a:cubicBezTo>
                  <a:cubicBezTo>
                    <a:pt x="691" y="483"/>
                    <a:pt x="691" y="483"/>
                    <a:pt x="691" y="483"/>
                  </a:cubicBezTo>
                  <a:cubicBezTo>
                    <a:pt x="692" y="483"/>
                    <a:pt x="692" y="483"/>
                    <a:pt x="692" y="483"/>
                  </a:cubicBezTo>
                  <a:cubicBezTo>
                    <a:pt x="693" y="481"/>
                    <a:pt x="693" y="481"/>
                    <a:pt x="693" y="481"/>
                  </a:cubicBezTo>
                  <a:cubicBezTo>
                    <a:pt x="696" y="479"/>
                    <a:pt x="696" y="479"/>
                    <a:pt x="696" y="479"/>
                  </a:cubicBezTo>
                  <a:cubicBezTo>
                    <a:pt x="698" y="479"/>
                    <a:pt x="698" y="479"/>
                    <a:pt x="698" y="479"/>
                  </a:cubicBezTo>
                  <a:cubicBezTo>
                    <a:pt x="700" y="477"/>
                    <a:pt x="700" y="477"/>
                    <a:pt x="700" y="477"/>
                  </a:cubicBezTo>
                  <a:cubicBezTo>
                    <a:pt x="701" y="477"/>
                    <a:pt x="701" y="477"/>
                    <a:pt x="701" y="477"/>
                  </a:cubicBezTo>
                  <a:cubicBezTo>
                    <a:pt x="705" y="477"/>
                    <a:pt x="705" y="477"/>
                    <a:pt x="705" y="477"/>
                  </a:cubicBezTo>
                  <a:cubicBezTo>
                    <a:pt x="707" y="475"/>
                    <a:pt x="707" y="475"/>
                    <a:pt x="707" y="475"/>
                  </a:cubicBezTo>
                  <a:cubicBezTo>
                    <a:pt x="707" y="474"/>
                    <a:pt x="707" y="474"/>
                    <a:pt x="707" y="474"/>
                  </a:cubicBezTo>
                  <a:cubicBezTo>
                    <a:pt x="707" y="473"/>
                    <a:pt x="707" y="473"/>
                    <a:pt x="707" y="473"/>
                  </a:cubicBezTo>
                  <a:cubicBezTo>
                    <a:pt x="708" y="471"/>
                    <a:pt x="708" y="471"/>
                    <a:pt x="708" y="471"/>
                  </a:cubicBezTo>
                  <a:cubicBezTo>
                    <a:pt x="710" y="470"/>
                    <a:pt x="710" y="470"/>
                    <a:pt x="710" y="470"/>
                  </a:cubicBezTo>
                  <a:cubicBezTo>
                    <a:pt x="711" y="469"/>
                    <a:pt x="711" y="469"/>
                    <a:pt x="711" y="469"/>
                  </a:cubicBezTo>
                  <a:cubicBezTo>
                    <a:pt x="712" y="467"/>
                    <a:pt x="712" y="467"/>
                    <a:pt x="712" y="467"/>
                  </a:cubicBezTo>
                  <a:cubicBezTo>
                    <a:pt x="713" y="466"/>
                    <a:pt x="713" y="466"/>
                    <a:pt x="713" y="466"/>
                  </a:cubicBezTo>
                  <a:cubicBezTo>
                    <a:pt x="715" y="466"/>
                    <a:pt x="715" y="466"/>
                    <a:pt x="715" y="466"/>
                  </a:cubicBezTo>
                  <a:cubicBezTo>
                    <a:pt x="715" y="467"/>
                    <a:pt x="715" y="467"/>
                    <a:pt x="715" y="467"/>
                  </a:cubicBezTo>
                  <a:cubicBezTo>
                    <a:pt x="718" y="466"/>
                    <a:pt x="718" y="466"/>
                    <a:pt x="718" y="466"/>
                  </a:cubicBezTo>
                  <a:cubicBezTo>
                    <a:pt x="720" y="466"/>
                    <a:pt x="720" y="466"/>
                    <a:pt x="720" y="466"/>
                  </a:cubicBezTo>
                  <a:cubicBezTo>
                    <a:pt x="722" y="467"/>
                    <a:pt x="722" y="467"/>
                    <a:pt x="722" y="467"/>
                  </a:cubicBezTo>
                  <a:cubicBezTo>
                    <a:pt x="723" y="469"/>
                    <a:pt x="723" y="469"/>
                    <a:pt x="723" y="469"/>
                  </a:cubicBezTo>
                  <a:cubicBezTo>
                    <a:pt x="724" y="469"/>
                    <a:pt x="724" y="469"/>
                    <a:pt x="724" y="469"/>
                  </a:cubicBezTo>
                  <a:cubicBezTo>
                    <a:pt x="726" y="469"/>
                    <a:pt x="726" y="469"/>
                    <a:pt x="726" y="469"/>
                  </a:cubicBezTo>
                  <a:cubicBezTo>
                    <a:pt x="726" y="469"/>
                    <a:pt x="726" y="469"/>
                    <a:pt x="726" y="469"/>
                  </a:cubicBezTo>
                  <a:cubicBezTo>
                    <a:pt x="728" y="469"/>
                    <a:pt x="728" y="469"/>
                    <a:pt x="728" y="469"/>
                  </a:cubicBezTo>
                  <a:cubicBezTo>
                    <a:pt x="730" y="468"/>
                    <a:pt x="730" y="468"/>
                    <a:pt x="730" y="468"/>
                  </a:cubicBezTo>
                  <a:cubicBezTo>
                    <a:pt x="730" y="467"/>
                    <a:pt x="730" y="467"/>
                    <a:pt x="730" y="467"/>
                  </a:cubicBezTo>
                  <a:cubicBezTo>
                    <a:pt x="733" y="467"/>
                    <a:pt x="733" y="467"/>
                    <a:pt x="733" y="467"/>
                  </a:cubicBezTo>
                  <a:cubicBezTo>
                    <a:pt x="736" y="468"/>
                    <a:pt x="736" y="468"/>
                    <a:pt x="736" y="468"/>
                  </a:cubicBezTo>
                  <a:cubicBezTo>
                    <a:pt x="737" y="469"/>
                    <a:pt x="737" y="469"/>
                    <a:pt x="737" y="469"/>
                  </a:cubicBezTo>
                  <a:cubicBezTo>
                    <a:pt x="738" y="468"/>
                    <a:pt x="738" y="468"/>
                    <a:pt x="738" y="468"/>
                  </a:cubicBezTo>
                  <a:cubicBezTo>
                    <a:pt x="739" y="468"/>
                    <a:pt x="739" y="468"/>
                    <a:pt x="739" y="468"/>
                  </a:cubicBezTo>
                  <a:cubicBezTo>
                    <a:pt x="739" y="469"/>
                    <a:pt x="739" y="469"/>
                    <a:pt x="739" y="469"/>
                  </a:cubicBezTo>
                  <a:cubicBezTo>
                    <a:pt x="741" y="469"/>
                    <a:pt x="741" y="469"/>
                    <a:pt x="741" y="469"/>
                  </a:cubicBezTo>
                  <a:cubicBezTo>
                    <a:pt x="743" y="469"/>
                    <a:pt x="743" y="469"/>
                    <a:pt x="743" y="469"/>
                  </a:cubicBezTo>
                  <a:cubicBezTo>
                    <a:pt x="745" y="470"/>
                    <a:pt x="745" y="470"/>
                    <a:pt x="745" y="470"/>
                  </a:cubicBezTo>
                  <a:cubicBezTo>
                    <a:pt x="746" y="470"/>
                    <a:pt x="746" y="470"/>
                    <a:pt x="746" y="470"/>
                  </a:cubicBezTo>
                  <a:cubicBezTo>
                    <a:pt x="750" y="466"/>
                    <a:pt x="750" y="466"/>
                    <a:pt x="750" y="466"/>
                  </a:cubicBezTo>
                  <a:cubicBezTo>
                    <a:pt x="752" y="465"/>
                    <a:pt x="752" y="465"/>
                    <a:pt x="752" y="465"/>
                  </a:cubicBezTo>
                  <a:cubicBezTo>
                    <a:pt x="755" y="464"/>
                    <a:pt x="755" y="464"/>
                    <a:pt x="755" y="464"/>
                  </a:cubicBezTo>
                  <a:cubicBezTo>
                    <a:pt x="756" y="463"/>
                    <a:pt x="756" y="463"/>
                    <a:pt x="756" y="463"/>
                  </a:cubicBezTo>
                  <a:cubicBezTo>
                    <a:pt x="756" y="461"/>
                    <a:pt x="756" y="461"/>
                    <a:pt x="756" y="461"/>
                  </a:cubicBezTo>
                  <a:cubicBezTo>
                    <a:pt x="756" y="459"/>
                    <a:pt x="756" y="459"/>
                    <a:pt x="756" y="459"/>
                  </a:cubicBezTo>
                  <a:cubicBezTo>
                    <a:pt x="755" y="459"/>
                    <a:pt x="755" y="459"/>
                    <a:pt x="755" y="459"/>
                  </a:cubicBezTo>
                  <a:cubicBezTo>
                    <a:pt x="755" y="460"/>
                    <a:pt x="755" y="460"/>
                    <a:pt x="755" y="460"/>
                  </a:cubicBezTo>
                  <a:cubicBezTo>
                    <a:pt x="754" y="459"/>
                    <a:pt x="754" y="459"/>
                    <a:pt x="754" y="459"/>
                  </a:cubicBezTo>
                  <a:cubicBezTo>
                    <a:pt x="753" y="459"/>
                    <a:pt x="753" y="459"/>
                    <a:pt x="753" y="459"/>
                  </a:cubicBezTo>
                  <a:cubicBezTo>
                    <a:pt x="753" y="457"/>
                    <a:pt x="753" y="457"/>
                    <a:pt x="753" y="457"/>
                  </a:cubicBezTo>
                  <a:cubicBezTo>
                    <a:pt x="754" y="456"/>
                    <a:pt x="754" y="456"/>
                    <a:pt x="754" y="456"/>
                  </a:cubicBezTo>
                  <a:cubicBezTo>
                    <a:pt x="754" y="453"/>
                    <a:pt x="754" y="453"/>
                    <a:pt x="754" y="453"/>
                  </a:cubicBezTo>
                  <a:cubicBezTo>
                    <a:pt x="753" y="452"/>
                    <a:pt x="753" y="452"/>
                    <a:pt x="753" y="452"/>
                  </a:cubicBezTo>
                  <a:cubicBezTo>
                    <a:pt x="753" y="451"/>
                    <a:pt x="753" y="451"/>
                    <a:pt x="753" y="451"/>
                  </a:cubicBezTo>
                  <a:cubicBezTo>
                    <a:pt x="754" y="450"/>
                    <a:pt x="754" y="450"/>
                    <a:pt x="754" y="450"/>
                  </a:cubicBezTo>
                  <a:cubicBezTo>
                    <a:pt x="754" y="449"/>
                    <a:pt x="754" y="449"/>
                    <a:pt x="754" y="449"/>
                  </a:cubicBezTo>
                  <a:cubicBezTo>
                    <a:pt x="753" y="448"/>
                    <a:pt x="753" y="448"/>
                    <a:pt x="753" y="448"/>
                  </a:cubicBezTo>
                  <a:cubicBezTo>
                    <a:pt x="753" y="446"/>
                    <a:pt x="753" y="446"/>
                    <a:pt x="753" y="446"/>
                  </a:cubicBezTo>
                  <a:cubicBezTo>
                    <a:pt x="753" y="445"/>
                    <a:pt x="753" y="445"/>
                    <a:pt x="753" y="445"/>
                  </a:cubicBezTo>
                  <a:cubicBezTo>
                    <a:pt x="753" y="443"/>
                    <a:pt x="753" y="443"/>
                    <a:pt x="753" y="443"/>
                  </a:cubicBezTo>
                  <a:cubicBezTo>
                    <a:pt x="753" y="442"/>
                    <a:pt x="753" y="442"/>
                    <a:pt x="753" y="442"/>
                  </a:cubicBezTo>
                  <a:cubicBezTo>
                    <a:pt x="754" y="440"/>
                    <a:pt x="754" y="440"/>
                    <a:pt x="754" y="440"/>
                  </a:cubicBezTo>
                  <a:cubicBezTo>
                    <a:pt x="755" y="439"/>
                    <a:pt x="755" y="439"/>
                    <a:pt x="755" y="439"/>
                  </a:cubicBezTo>
                  <a:cubicBezTo>
                    <a:pt x="755" y="437"/>
                    <a:pt x="755" y="437"/>
                    <a:pt x="755" y="437"/>
                  </a:cubicBezTo>
                  <a:cubicBezTo>
                    <a:pt x="756" y="436"/>
                    <a:pt x="756" y="436"/>
                    <a:pt x="756" y="436"/>
                  </a:cubicBezTo>
                  <a:cubicBezTo>
                    <a:pt x="757" y="435"/>
                    <a:pt x="757" y="435"/>
                    <a:pt x="757" y="435"/>
                  </a:cubicBezTo>
                  <a:cubicBezTo>
                    <a:pt x="757" y="433"/>
                    <a:pt x="757" y="433"/>
                    <a:pt x="757" y="433"/>
                  </a:cubicBezTo>
                  <a:cubicBezTo>
                    <a:pt x="757" y="432"/>
                    <a:pt x="757" y="432"/>
                    <a:pt x="757" y="432"/>
                  </a:cubicBezTo>
                  <a:cubicBezTo>
                    <a:pt x="757" y="431"/>
                    <a:pt x="757" y="431"/>
                    <a:pt x="757" y="431"/>
                  </a:cubicBezTo>
                  <a:cubicBezTo>
                    <a:pt x="756" y="430"/>
                    <a:pt x="756" y="430"/>
                    <a:pt x="756" y="430"/>
                  </a:cubicBezTo>
                  <a:cubicBezTo>
                    <a:pt x="755" y="428"/>
                    <a:pt x="755" y="428"/>
                    <a:pt x="755" y="428"/>
                  </a:cubicBezTo>
                  <a:cubicBezTo>
                    <a:pt x="754" y="426"/>
                    <a:pt x="754" y="426"/>
                    <a:pt x="754" y="426"/>
                  </a:cubicBezTo>
                  <a:cubicBezTo>
                    <a:pt x="753" y="426"/>
                    <a:pt x="753" y="426"/>
                    <a:pt x="753" y="426"/>
                  </a:cubicBezTo>
                  <a:cubicBezTo>
                    <a:pt x="752" y="426"/>
                    <a:pt x="752" y="426"/>
                    <a:pt x="752" y="426"/>
                  </a:cubicBezTo>
                  <a:cubicBezTo>
                    <a:pt x="750" y="427"/>
                    <a:pt x="750" y="427"/>
                    <a:pt x="750" y="427"/>
                  </a:cubicBezTo>
                  <a:cubicBezTo>
                    <a:pt x="749" y="427"/>
                    <a:pt x="749" y="427"/>
                    <a:pt x="749" y="427"/>
                  </a:cubicBezTo>
                  <a:cubicBezTo>
                    <a:pt x="748" y="427"/>
                    <a:pt x="748" y="427"/>
                    <a:pt x="748" y="427"/>
                  </a:cubicBezTo>
                  <a:cubicBezTo>
                    <a:pt x="748" y="424"/>
                    <a:pt x="748" y="424"/>
                    <a:pt x="748" y="424"/>
                  </a:cubicBezTo>
                  <a:cubicBezTo>
                    <a:pt x="749" y="424"/>
                    <a:pt x="749" y="424"/>
                    <a:pt x="749" y="424"/>
                  </a:cubicBezTo>
                  <a:cubicBezTo>
                    <a:pt x="749" y="423"/>
                    <a:pt x="749" y="423"/>
                    <a:pt x="749" y="423"/>
                  </a:cubicBezTo>
                  <a:cubicBezTo>
                    <a:pt x="750" y="422"/>
                    <a:pt x="750" y="422"/>
                    <a:pt x="750" y="422"/>
                  </a:cubicBezTo>
                  <a:cubicBezTo>
                    <a:pt x="750" y="420"/>
                    <a:pt x="750" y="420"/>
                    <a:pt x="750" y="420"/>
                  </a:cubicBezTo>
                  <a:cubicBezTo>
                    <a:pt x="751" y="419"/>
                    <a:pt x="751" y="419"/>
                    <a:pt x="751" y="419"/>
                  </a:cubicBezTo>
                  <a:cubicBezTo>
                    <a:pt x="751" y="418"/>
                    <a:pt x="751" y="418"/>
                    <a:pt x="751" y="418"/>
                  </a:cubicBezTo>
                  <a:cubicBezTo>
                    <a:pt x="752" y="417"/>
                    <a:pt x="752" y="417"/>
                    <a:pt x="752" y="417"/>
                  </a:cubicBezTo>
                  <a:cubicBezTo>
                    <a:pt x="754" y="417"/>
                    <a:pt x="754" y="417"/>
                    <a:pt x="754" y="417"/>
                  </a:cubicBezTo>
                  <a:cubicBezTo>
                    <a:pt x="756" y="416"/>
                    <a:pt x="756" y="416"/>
                    <a:pt x="756" y="416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758" y="416"/>
                    <a:pt x="758" y="416"/>
                    <a:pt x="758" y="416"/>
                  </a:cubicBezTo>
                  <a:cubicBezTo>
                    <a:pt x="760" y="416"/>
                    <a:pt x="760" y="416"/>
                    <a:pt x="760" y="416"/>
                  </a:cubicBezTo>
                  <a:cubicBezTo>
                    <a:pt x="760" y="414"/>
                    <a:pt x="760" y="414"/>
                    <a:pt x="760" y="414"/>
                  </a:cubicBezTo>
                  <a:cubicBezTo>
                    <a:pt x="762" y="414"/>
                    <a:pt x="762" y="414"/>
                    <a:pt x="762" y="414"/>
                  </a:cubicBezTo>
                  <a:cubicBezTo>
                    <a:pt x="763" y="413"/>
                    <a:pt x="763" y="413"/>
                    <a:pt x="763" y="413"/>
                  </a:cubicBezTo>
                  <a:cubicBezTo>
                    <a:pt x="765" y="413"/>
                    <a:pt x="765" y="413"/>
                    <a:pt x="765" y="413"/>
                  </a:cubicBezTo>
                  <a:cubicBezTo>
                    <a:pt x="766" y="413"/>
                    <a:pt x="766" y="413"/>
                    <a:pt x="766" y="413"/>
                  </a:cubicBezTo>
                  <a:cubicBezTo>
                    <a:pt x="767" y="413"/>
                    <a:pt x="767" y="413"/>
                    <a:pt x="767" y="413"/>
                  </a:cubicBezTo>
                  <a:cubicBezTo>
                    <a:pt x="768" y="413"/>
                    <a:pt x="768" y="413"/>
                    <a:pt x="768" y="413"/>
                  </a:cubicBezTo>
                  <a:cubicBezTo>
                    <a:pt x="769" y="413"/>
                    <a:pt x="769" y="413"/>
                    <a:pt x="769" y="413"/>
                  </a:cubicBezTo>
                  <a:cubicBezTo>
                    <a:pt x="769" y="411"/>
                    <a:pt x="769" y="411"/>
                    <a:pt x="769" y="411"/>
                  </a:cubicBezTo>
                  <a:cubicBezTo>
                    <a:pt x="772" y="411"/>
                    <a:pt x="772" y="411"/>
                    <a:pt x="772" y="411"/>
                  </a:cubicBezTo>
                  <a:cubicBezTo>
                    <a:pt x="772" y="411"/>
                    <a:pt x="772" y="411"/>
                    <a:pt x="772" y="411"/>
                  </a:cubicBezTo>
                  <a:cubicBezTo>
                    <a:pt x="773" y="411"/>
                    <a:pt x="773" y="411"/>
                    <a:pt x="773" y="411"/>
                  </a:cubicBezTo>
                  <a:cubicBezTo>
                    <a:pt x="775" y="411"/>
                    <a:pt x="775" y="411"/>
                    <a:pt x="775" y="411"/>
                  </a:cubicBezTo>
                  <a:cubicBezTo>
                    <a:pt x="776" y="412"/>
                    <a:pt x="776" y="412"/>
                    <a:pt x="776" y="412"/>
                  </a:cubicBezTo>
                  <a:cubicBezTo>
                    <a:pt x="778" y="412"/>
                    <a:pt x="778" y="412"/>
                    <a:pt x="778" y="412"/>
                  </a:cubicBezTo>
                  <a:cubicBezTo>
                    <a:pt x="780" y="413"/>
                    <a:pt x="780" y="413"/>
                    <a:pt x="780" y="413"/>
                  </a:cubicBezTo>
                  <a:cubicBezTo>
                    <a:pt x="780" y="414"/>
                    <a:pt x="780" y="414"/>
                    <a:pt x="780" y="414"/>
                  </a:cubicBezTo>
                  <a:cubicBezTo>
                    <a:pt x="782" y="414"/>
                    <a:pt x="782" y="414"/>
                    <a:pt x="782" y="414"/>
                  </a:cubicBezTo>
                  <a:cubicBezTo>
                    <a:pt x="783" y="414"/>
                    <a:pt x="783" y="414"/>
                    <a:pt x="783" y="414"/>
                  </a:cubicBezTo>
                  <a:cubicBezTo>
                    <a:pt x="784" y="414"/>
                    <a:pt x="784" y="414"/>
                    <a:pt x="784" y="414"/>
                  </a:cubicBezTo>
                  <a:cubicBezTo>
                    <a:pt x="785" y="415"/>
                    <a:pt x="785" y="415"/>
                    <a:pt x="785" y="415"/>
                  </a:cubicBezTo>
                  <a:cubicBezTo>
                    <a:pt x="786" y="415"/>
                    <a:pt x="786" y="415"/>
                    <a:pt x="786" y="415"/>
                  </a:cubicBezTo>
                  <a:cubicBezTo>
                    <a:pt x="786" y="414"/>
                    <a:pt x="786" y="414"/>
                    <a:pt x="786" y="414"/>
                  </a:cubicBezTo>
                  <a:cubicBezTo>
                    <a:pt x="786" y="413"/>
                    <a:pt x="786" y="413"/>
                    <a:pt x="786" y="413"/>
                  </a:cubicBezTo>
                  <a:cubicBezTo>
                    <a:pt x="787" y="413"/>
                    <a:pt x="787" y="413"/>
                    <a:pt x="787" y="413"/>
                  </a:cubicBezTo>
                  <a:cubicBezTo>
                    <a:pt x="788" y="413"/>
                    <a:pt x="788" y="413"/>
                    <a:pt x="788" y="413"/>
                  </a:cubicBezTo>
                  <a:cubicBezTo>
                    <a:pt x="789" y="413"/>
                    <a:pt x="789" y="413"/>
                    <a:pt x="789" y="413"/>
                  </a:cubicBezTo>
                  <a:cubicBezTo>
                    <a:pt x="790" y="414"/>
                    <a:pt x="790" y="414"/>
                    <a:pt x="790" y="414"/>
                  </a:cubicBezTo>
                  <a:cubicBezTo>
                    <a:pt x="791" y="414"/>
                    <a:pt x="791" y="414"/>
                    <a:pt x="791" y="414"/>
                  </a:cubicBezTo>
                  <a:cubicBezTo>
                    <a:pt x="792" y="414"/>
                    <a:pt x="792" y="414"/>
                    <a:pt x="792" y="414"/>
                  </a:cubicBezTo>
                  <a:cubicBezTo>
                    <a:pt x="792" y="415"/>
                    <a:pt x="792" y="415"/>
                    <a:pt x="792" y="415"/>
                  </a:cubicBezTo>
                  <a:cubicBezTo>
                    <a:pt x="792" y="416"/>
                    <a:pt x="792" y="416"/>
                    <a:pt x="792" y="416"/>
                  </a:cubicBezTo>
                  <a:cubicBezTo>
                    <a:pt x="792" y="417"/>
                    <a:pt x="792" y="417"/>
                    <a:pt x="792" y="417"/>
                  </a:cubicBezTo>
                  <a:cubicBezTo>
                    <a:pt x="793" y="417"/>
                    <a:pt x="793" y="417"/>
                    <a:pt x="793" y="417"/>
                  </a:cubicBezTo>
                  <a:cubicBezTo>
                    <a:pt x="794" y="418"/>
                    <a:pt x="794" y="418"/>
                    <a:pt x="794" y="418"/>
                  </a:cubicBezTo>
                  <a:cubicBezTo>
                    <a:pt x="795" y="417"/>
                    <a:pt x="795" y="417"/>
                    <a:pt x="795" y="417"/>
                  </a:cubicBezTo>
                  <a:cubicBezTo>
                    <a:pt x="796" y="417"/>
                    <a:pt x="796" y="417"/>
                    <a:pt x="796" y="417"/>
                  </a:cubicBezTo>
                  <a:cubicBezTo>
                    <a:pt x="796" y="418"/>
                    <a:pt x="796" y="418"/>
                    <a:pt x="796" y="418"/>
                  </a:cubicBezTo>
                  <a:cubicBezTo>
                    <a:pt x="796" y="419"/>
                    <a:pt x="796" y="419"/>
                    <a:pt x="796" y="419"/>
                  </a:cubicBezTo>
                  <a:cubicBezTo>
                    <a:pt x="796" y="420"/>
                    <a:pt x="796" y="420"/>
                    <a:pt x="796" y="420"/>
                  </a:cubicBezTo>
                  <a:cubicBezTo>
                    <a:pt x="798" y="420"/>
                    <a:pt x="798" y="420"/>
                    <a:pt x="798" y="420"/>
                  </a:cubicBezTo>
                  <a:cubicBezTo>
                    <a:pt x="798" y="420"/>
                    <a:pt x="798" y="420"/>
                    <a:pt x="798" y="420"/>
                  </a:cubicBezTo>
                  <a:cubicBezTo>
                    <a:pt x="799" y="420"/>
                    <a:pt x="799" y="420"/>
                    <a:pt x="799" y="420"/>
                  </a:cubicBezTo>
                  <a:cubicBezTo>
                    <a:pt x="799" y="421"/>
                    <a:pt x="799" y="421"/>
                    <a:pt x="799" y="421"/>
                  </a:cubicBezTo>
                  <a:cubicBezTo>
                    <a:pt x="800" y="422"/>
                    <a:pt x="800" y="422"/>
                    <a:pt x="800" y="422"/>
                  </a:cubicBezTo>
                  <a:cubicBezTo>
                    <a:pt x="800" y="423"/>
                    <a:pt x="800" y="423"/>
                    <a:pt x="800" y="423"/>
                  </a:cubicBezTo>
                  <a:cubicBezTo>
                    <a:pt x="800" y="424"/>
                    <a:pt x="800" y="424"/>
                    <a:pt x="800" y="424"/>
                  </a:cubicBezTo>
                  <a:cubicBezTo>
                    <a:pt x="801" y="425"/>
                    <a:pt x="801" y="425"/>
                    <a:pt x="801" y="425"/>
                  </a:cubicBezTo>
                  <a:cubicBezTo>
                    <a:pt x="801" y="426"/>
                    <a:pt x="801" y="426"/>
                    <a:pt x="801" y="426"/>
                  </a:cubicBezTo>
                  <a:cubicBezTo>
                    <a:pt x="801" y="426"/>
                    <a:pt x="801" y="426"/>
                    <a:pt x="801" y="426"/>
                  </a:cubicBezTo>
                  <a:cubicBezTo>
                    <a:pt x="803" y="426"/>
                    <a:pt x="803" y="426"/>
                    <a:pt x="803" y="426"/>
                  </a:cubicBezTo>
                  <a:cubicBezTo>
                    <a:pt x="804" y="427"/>
                    <a:pt x="804" y="427"/>
                    <a:pt x="804" y="427"/>
                  </a:cubicBezTo>
                  <a:cubicBezTo>
                    <a:pt x="803" y="428"/>
                    <a:pt x="803" y="428"/>
                    <a:pt x="803" y="428"/>
                  </a:cubicBezTo>
                  <a:cubicBezTo>
                    <a:pt x="803" y="429"/>
                    <a:pt x="803" y="429"/>
                    <a:pt x="803" y="429"/>
                  </a:cubicBezTo>
                  <a:cubicBezTo>
                    <a:pt x="805" y="431"/>
                    <a:pt x="805" y="431"/>
                    <a:pt x="805" y="431"/>
                  </a:cubicBezTo>
                  <a:cubicBezTo>
                    <a:pt x="806" y="432"/>
                    <a:pt x="806" y="432"/>
                    <a:pt x="806" y="432"/>
                  </a:cubicBezTo>
                  <a:cubicBezTo>
                    <a:pt x="807" y="433"/>
                    <a:pt x="807" y="433"/>
                    <a:pt x="807" y="433"/>
                  </a:cubicBezTo>
                  <a:cubicBezTo>
                    <a:pt x="807" y="435"/>
                    <a:pt x="807" y="435"/>
                    <a:pt x="807" y="435"/>
                  </a:cubicBezTo>
                  <a:cubicBezTo>
                    <a:pt x="808" y="435"/>
                    <a:pt x="808" y="435"/>
                    <a:pt x="808" y="435"/>
                  </a:cubicBezTo>
                  <a:cubicBezTo>
                    <a:pt x="809" y="436"/>
                    <a:pt x="809" y="436"/>
                    <a:pt x="809" y="436"/>
                  </a:cubicBezTo>
                  <a:cubicBezTo>
                    <a:pt x="810" y="437"/>
                    <a:pt x="810" y="437"/>
                    <a:pt x="810" y="437"/>
                  </a:cubicBezTo>
                  <a:cubicBezTo>
                    <a:pt x="810" y="438"/>
                    <a:pt x="810" y="438"/>
                    <a:pt x="810" y="438"/>
                  </a:cubicBezTo>
                  <a:cubicBezTo>
                    <a:pt x="810" y="439"/>
                    <a:pt x="810" y="439"/>
                    <a:pt x="810" y="439"/>
                  </a:cubicBezTo>
                  <a:cubicBezTo>
                    <a:pt x="810" y="439"/>
                    <a:pt x="810" y="439"/>
                    <a:pt x="810" y="439"/>
                  </a:cubicBezTo>
                  <a:cubicBezTo>
                    <a:pt x="811" y="439"/>
                    <a:pt x="811" y="439"/>
                    <a:pt x="811" y="439"/>
                  </a:cubicBezTo>
                  <a:cubicBezTo>
                    <a:pt x="812" y="440"/>
                    <a:pt x="812" y="440"/>
                    <a:pt x="812" y="440"/>
                  </a:cubicBezTo>
                  <a:cubicBezTo>
                    <a:pt x="812" y="441"/>
                    <a:pt x="812" y="441"/>
                    <a:pt x="812" y="441"/>
                  </a:cubicBezTo>
                  <a:cubicBezTo>
                    <a:pt x="814" y="443"/>
                    <a:pt x="814" y="443"/>
                    <a:pt x="814" y="443"/>
                  </a:cubicBezTo>
                  <a:cubicBezTo>
                    <a:pt x="817" y="445"/>
                    <a:pt x="817" y="445"/>
                    <a:pt x="817" y="445"/>
                  </a:cubicBezTo>
                  <a:cubicBezTo>
                    <a:pt x="817" y="447"/>
                    <a:pt x="817" y="447"/>
                    <a:pt x="817" y="447"/>
                  </a:cubicBezTo>
                  <a:cubicBezTo>
                    <a:pt x="818" y="449"/>
                    <a:pt x="818" y="449"/>
                    <a:pt x="818" y="449"/>
                  </a:cubicBezTo>
                  <a:cubicBezTo>
                    <a:pt x="818" y="449"/>
                    <a:pt x="818" y="449"/>
                    <a:pt x="818" y="449"/>
                  </a:cubicBezTo>
                  <a:cubicBezTo>
                    <a:pt x="818" y="451"/>
                    <a:pt x="818" y="451"/>
                    <a:pt x="818" y="451"/>
                  </a:cubicBezTo>
                  <a:cubicBezTo>
                    <a:pt x="819" y="452"/>
                    <a:pt x="819" y="452"/>
                    <a:pt x="819" y="452"/>
                  </a:cubicBezTo>
                  <a:cubicBezTo>
                    <a:pt x="820" y="452"/>
                    <a:pt x="820" y="452"/>
                    <a:pt x="820" y="452"/>
                  </a:cubicBezTo>
                  <a:cubicBezTo>
                    <a:pt x="821" y="453"/>
                    <a:pt x="821" y="453"/>
                    <a:pt x="821" y="453"/>
                  </a:cubicBezTo>
                  <a:cubicBezTo>
                    <a:pt x="820" y="454"/>
                    <a:pt x="820" y="454"/>
                    <a:pt x="820" y="454"/>
                  </a:cubicBezTo>
                  <a:cubicBezTo>
                    <a:pt x="821" y="456"/>
                    <a:pt x="821" y="456"/>
                    <a:pt x="821" y="456"/>
                  </a:cubicBezTo>
                  <a:cubicBezTo>
                    <a:pt x="823" y="458"/>
                    <a:pt x="823" y="458"/>
                    <a:pt x="823" y="458"/>
                  </a:cubicBezTo>
                  <a:cubicBezTo>
                    <a:pt x="825" y="459"/>
                    <a:pt x="825" y="459"/>
                    <a:pt x="825" y="459"/>
                  </a:cubicBezTo>
                  <a:cubicBezTo>
                    <a:pt x="825" y="460"/>
                    <a:pt x="825" y="460"/>
                    <a:pt x="825" y="460"/>
                  </a:cubicBezTo>
                  <a:cubicBezTo>
                    <a:pt x="826" y="460"/>
                    <a:pt x="826" y="460"/>
                    <a:pt x="826" y="460"/>
                  </a:cubicBezTo>
                  <a:cubicBezTo>
                    <a:pt x="827" y="460"/>
                    <a:pt x="827" y="460"/>
                    <a:pt x="827" y="460"/>
                  </a:cubicBezTo>
                  <a:cubicBezTo>
                    <a:pt x="828" y="460"/>
                    <a:pt x="828" y="460"/>
                    <a:pt x="828" y="460"/>
                  </a:cubicBezTo>
                  <a:cubicBezTo>
                    <a:pt x="829" y="460"/>
                    <a:pt x="829" y="460"/>
                    <a:pt x="829" y="460"/>
                  </a:cubicBezTo>
                  <a:cubicBezTo>
                    <a:pt x="831" y="460"/>
                    <a:pt x="831" y="460"/>
                    <a:pt x="831" y="460"/>
                  </a:cubicBezTo>
                  <a:cubicBezTo>
                    <a:pt x="832" y="459"/>
                    <a:pt x="832" y="459"/>
                    <a:pt x="832" y="459"/>
                  </a:cubicBezTo>
                  <a:cubicBezTo>
                    <a:pt x="833" y="459"/>
                    <a:pt x="833" y="459"/>
                    <a:pt x="833" y="459"/>
                  </a:cubicBezTo>
                  <a:cubicBezTo>
                    <a:pt x="833" y="460"/>
                    <a:pt x="833" y="460"/>
                    <a:pt x="833" y="460"/>
                  </a:cubicBezTo>
                  <a:cubicBezTo>
                    <a:pt x="832" y="460"/>
                    <a:pt x="832" y="460"/>
                    <a:pt x="832" y="460"/>
                  </a:cubicBezTo>
                  <a:cubicBezTo>
                    <a:pt x="833" y="461"/>
                    <a:pt x="833" y="461"/>
                    <a:pt x="833" y="461"/>
                  </a:cubicBezTo>
                  <a:cubicBezTo>
                    <a:pt x="835" y="461"/>
                    <a:pt x="835" y="461"/>
                    <a:pt x="835" y="461"/>
                  </a:cubicBezTo>
                  <a:cubicBezTo>
                    <a:pt x="835" y="462"/>
                    <a:pt x="835" y="462"/>
                    <a:pt x="835" y="462"/>
                  </a:cubicBezTo>
                  <a:cubicBezTo>
                    <a:pt x="836" y="462"/>
                    <a:pt x="836" y="462"/>
                    <a:pt x="836" y="462"/>
                  </a:cubicBezTo>
                  <a:cubicBezTo>
                    <a:pt x="837" y="463"/>
                    <a:pt x="837" y="463"/>
                    <a:pt x="837" y="463"/>
                  </a:cubicBezTo>
                  <a:cubicBezTo>
                    <a:pt x="837" y="462"/>
                    <a:pt x="837" y="462"/>
                    <a:pt x="837" y="462"/>
                  </a:cubicBezTo>
                  <a:cubicBezTo>
                    <a:pt x="838" y="462"/>
                    <a:pt x="838" y="462"/>
                    <a:pt x="838" y="462"/>
                  </a:cubicBezTo>
                  <a:cubicBezTo>
                    <a:pt x="839" y="462"/>
                    <a:pt x="839" y="462"/>
                    <a:pt x="839" y="462"/>
                  </a:cubicBezTo>
                  <a:cubicBezTo>
                    <a:pt x="839" y="461"/>
                    <a:pt x="839" y="461"/>
                    <a:pt x="839" y="461"/>
                  </a:cubicBezTo>
                  <a:cubicBezTo>
                    <a:pt x="840" y="461"/>
                    <a:pt x="840" y="461"/>
                    <a:pt x="840" y="461"/>
                  </a:cubicBezTo>
                  <a:cubicBezTo>
                    <a:pt x="841" y="462"/>
                    <a:pt x="841" y="462"/>
                    <a:pt x="841" y="462"/>
                  </a:cubicBezTo>
                  <a:cubicBezTo>
                    <a:pt x="841" y="463"/>
                    <a:pt x="841" y="463"/>
                    <a:pt x="841" y="463"/>
                  </a:cubicBezTo>
                  <a:cubicBezTo>
                    <a:pt x="842" y="464"/>
                    <a:pt x="842" y="464"/>
                    <a:pt x="842" y="464"/>
                  </a:cubicBezTo>
                  <a:cubicBezTo>
                    <a:pt x="843" y="464"/>
                    <a:pt x="843" y="464"/>
                    <a:pt x="843" y="464"/>
                  </a:cubicBezTo>
                  <a:cubicBezTo>
                    <a:pt x="843" y="465"/>
                    <a:pt x="843" y="465"/>
                    <a:pt x="843" y="465"/>
                  </a:cubicBezTo>
                  <a:cubicBezTo>
                    <a:pt x="844" y="465"/>
                    <a:pt x="844" y="465"/>
                    <a:pt x="844" y="465"/>
                  </a:cubicBezTo>
                  <a:cubicBezTo>
                    <a:pt x="845" y="465"/>
                    <a:pt x="845" y="465"/>
                    <a:pt x="845" y="465"/>
                  </a:cubicBezTo>
                  <a:cubicBezTo>
                    <a:pt x="845" y="466"/>
                    <a:pt x="845" y="466"/>
                    <a:pt x="845" y="466"/>
                  </a:cubicBezTo>
                  <a:cubicBezTo>
                    <a:pt x="846" y="467"/>
                    <a:pt x="846" y="467"/>
                    <a:pt x="846" y="467"/>
                  </a:cubicBezTo>
                  <a:cubicBezTo>
                    <a:pt x="848" y="468"/>
                    <a:pt x="848" y="468"/>
                    <a:pt x="848" y="468"/>
                  </a:cubicBezTo>
                  <a:cubicBezTo>
                    <a:pt x="848" y="468"/>
                    <a:pt x="848" y="468"/>
                    <a:pt x="848" y="468"/>
                  </a:cubicBezTo>
                  <a:cubicBezTo>
                    <a:pt x="849" y="468"/>
                    <a:pt x="849" y="468"/>
                    <a:pt x="849" y="468"/>
                  </a:cubicBezTo>
                  <a:cubicBezTo>
                    <a:pt x="850" y="469"/>
                    <a:pt x="850" y="469"/>
                    <a:pt x="850" y="469"/>
                  </a:cubicBezTo>
                  <a:cubicBezTo>
                    <a:pt x="851" y="469"/>
                    <a:pt x="851" y="469"/>
                    <a:pt x="851" y="469"/>
                  </a:cubicBezTo>
                  <a:cubicBezTo>
                    <a:pt x="852" y="469"/>
                    <a:pt x="852" y="469"/>
                    <a:pt x="852" y="469"/>
                  </a:cubicBezTo>
                  <a:cubicBezTo>
                    <a:pt x="853" y="469"/>
                    <a:pt x="853" y="469"/>
                    <a:pt x="853" y="469"/>
                  </a:cubicBezTo>
                  <a:cubicBezTo>
                    <a:pt x="854" y="468"/>
                    <a:pt x="854" y="468"/>
                    <a:pt x="854" y="468"/>
                  </a:cubicBezTo>
                  <a:cubicBezTo>
                    <a:pt x="854" y="468"/>
                    <a:pt x="854" y="468"/>
                    <a:pt x="854" y="468"/>
                  </a:cubicBezTo>
                  <a:cubicBezTo>
                    <a:pt x="855" y="468"/>
                    <a:pt x="855" y="468"/>
                    <a:pt x="855" y="468"/>
                  </a:cubicBezTo>
                  <a:cubicBezTo>
                    <a:pt x="855" y="469"/>
                    <a:pt x="855" y="469"/>
                    <a:pt x="855" y="469"/>
                  </a:cubicBezTo>
                  <a:cubicBezTo>
                    <a:pt x="854" y="470"/>
                    <a:pt x="854" y="470"/>
                    <a:pt x="854" y="470"/>
                  </a:cubicBezTo>
                  <a:cubicBezTo>
                    <a:pt x="854" y="472"/>
                    <a:pt x="854" y="472"/>
                    <a:pt x="854" y="472"/>
                  </a:cubicBezTo>
                  <a:cubicBezTo>
                    <a:pt x="854" y="473"/>
                    <a:pt x="854" y="473"/>
                    <a:pt x="854" y="473"/>
                  </a:cubicBezTo>
                  <a:cubicBezTo>
                    <a:pt x="856" y="472"/>
                    <a:pt x="856" y="472"/>
                    <a:pt x="856" y="472"/>
                  </a:cubicBezTo>
                  <a:cubicBezTo>
                    <a:pt x="856" y="474"/>
                    <a:pt x="856" y="474"/>
                    <a:pt x="856" y="474"/>
                  </a:cubicBezTo>
                  <a:cubicBezTo>
                    <a:pt x="857" y="475"/>
                    <a:pt x="857" y="475"/>
                    <a:pt x="857" y="475"/>
                  </a:cubicBezTo>
                  <a:cubicBezTo>
                    <a:pt x="856" y="477"/>
                    <a:pt x="856" y="477"/>
                    <a:pt x="856" y="477"/>
                  </a:cubicBezTo>
                  <a:cubicBezTo>
                    <a:pt x="856" y="477"/>
                    <a:pt x="856" y="477"/>
                    <a:pt x="856" y="477"/>
                  </a:cubicBezTo>
                  <a:cubicBezTo>
                    <a:pt x="856" y="479"/>
                    <a:pt x="856" y="479"/>
                    <a:pt x="856" y="479"/>
                  </a:cubicBezTo>
                  <a:cubicBezTo>
                    <a:pt x="858" y="481"/>
                    <a:pt x="858" y="481"/>
                    <a:pt x="858" y="481"/>
                  </a:cubicBezTo>
                  <a:cubicBezTo>
                    <a:pt x="858" y="481"/>
                    <a:pt x="858" y="481"/>
                    <a:pt x="858" y="481"/>
                  </a:cubicBezTo>
                  <a:cubicBezTo>
                    <a:pt x="860" y="483"/>
                    <a:pt x="860" y="483"/>
                    <a:pt x="860" y="483"/>
                  </a:cubicBezTo>
                  <a:cubicBezTo>
                    <a:pt x="860" y="484"/>
                    <a:pt x="860" y="484"/>
                    <a:pt x="860" y="484"/>
                  </a:cubicBezTo>
                  <a:cubicBezTo>
                    <a:pt x="861" y="483"/>
                    <a:pt x="861" y="483"/>
                    <a:pt x="861" y="483"/>
                  </a:cubicBezTo>
                  <a:cubicBezTo>
                    <a:pt x="863" y="483"/>
                    <a:pt x="863" y="483"/>
                    <a:pt x="863" y="483"/>
                  </a:cubicBezTo>
                  <a:cubicBezTo>
                    <a:pt x="864" y="483"/>
                    <a:pt x="864" y="483"/>
                    <a:pt x="864" y="483"/>
                  </a:cubicBezTo>
                  <a:cubicBezTo>
                    <a:pt x="865" y="484"/>
                    <a:pt x="865" y="484"/>
                    <a:pt x="865" y="484"/>
                  </a:cubicBezTo>
                  <a:cubicBezTo>
                    <a:pt x="865" y="485"/>
                    <a:pt x="865" y="485"/>
                    <a:pt x="865" y="485"/>
                  </a:cubicBezTo>
                  <a:cubicBezTo>
                    <a:pt x="866" y="485"/>
                    <a:pt x="866" y="485"/>
                    <a:pt x="866" y="485"/>
                  </a:cubicBezTo>
                  <a:cubicBezTo>
                    <a:pt x="867" y="484"/>
                    <a:pt x="867" y="484"/>
                    <a:pt x="867" y="484"/>
                  </a:cubicBezTo>
                  <a:cubicBezTo>
                    <a:pt x="868" y="484"/>
                    <a:pt x="868" y="484"/>
                    <a:pt x="868" y="484"/>
                  </a:cubicBezTo>
                  <a:cubicBezTo>
                    <a:pt x="869" y="484"/>
                    <a:pt x="869" y="484"/>
                    <a:pt x="869" y="484"/>
                  </a:cubicBezTo>
                  <a:cubicBezTo>
                    <a:pt x="871" y="483"/>
                    <a:pt x="871" y="483"/>
                    <a:pt x="871" y="483"/>
                  </a:cubicBezTo>
                  <a:cubicBezTo>
                    <a:pt x="872" y="482"/>
                    <a:pt x="872" y="482"/>
                    <a:pt x="872" y="482"/>
                  </a:cubicBezTo>
                  <a:cubicBezTo>
                    <a:pt x="873" y="482"/>
                    <a:pt x="873" y="482"/>
                    <a:pt x="873" y="482"/>
                  </a:cubicBezTo>
                  <a:cubicBezTo>
                    <a:pt x="873" y="481"/>
                    <a:pt x="873" y="481"/>
                    <a:pt x="873" y="481"/>
                  </a:cubicBezTo>
                  <a:cubicBezTo>
                    <a:pt x="873" y="479"/>
                    <a:pt x="873" y="479"/>
                    <a:pt x="873" y="479"/>
                  </a:cubicBezTo>
                  <a:cubicBezTo>
                    <a:pt x="875" y="479"/>
                    <a:pt x="875" y="479"/>
                    <a:pt x="875" y="479"/>
                  </a:cubicBezTo>
                  <a:cubicBezTo>
                    <a:pt x="875" y="478"/>
                    <a:pt x="875" y="478"/>
                    <a:pt x="875" y="478"/>
                  </a:cubicBezTo>
                  <a:cubicBezTo>
                    <a:pt x="875" y="476"/>
                    <a:pt x="875" y="476"/>
                    <a:pt x="875" y="476"/>
                  </a:cubicBezTo>
                  <a:cubicBezTo>
                    <a:pt x="876" y="476"/>
                    <a:pt x="876" y="476"/>
                    <a:pt x="876" y="476"/>
                  </a:cubicBezTo>
                  <a:cubicBezTo>
                    <a:pt x="878" y="476"/>
                    <a:pt x="878" y="476"/>
                    <a:pt x="878" y="476"/>
                  </a:cubicBezTo>
                  <a:cubicBezTo>
                    <a:pt x="878" y="474"/>
                    <a:pt x="878" y="474"/>
                    <a:pt x="878" y="474"/>
                  </a:cubicBezTo>
                  <a:cubicBezTo>
                    <a:pt x="879" y="474"/>
                    <a:pt x="879" y="474"/>
                    <a:pt x="879" y="474"/>
                  </a:cubicBezTo>
                  <a:cubicBezTo>
                    <a:pt x="880" y="474"/>
                    <a:pt x="880" y="474"/>
                    <a:pt x="880" y="474"/>
                  </a:cubicBezTo>
                  <a:cubicBezTo>
                    <a:pt x="880" y="473"/>
                    <a:pt x="880" y="473"/>
                    <a:pt x="880" y="473"/>
                  </a:cubicBezTo>
                  <a:cubicBezTo>
                    <a:pt x="881" y="472"/>
                    <a:pt x="881" y="472"/>
                    <a:pt x="881" y="472"/>
                  </a:cubicBezTo>
                  <a:cubicBezTo>
                    <a:pt x="883" y="472"/>
                    <a:pt x="883" y="472"/>
                    <a:pt x="883" y="472"/>
                  </a:cubicBezTo>
                  <a:cubicBezTo>
                    <a:pt x="884" y="471"/>
                    <a:pt x="884" y="471"/>
                    <a:pt x="884" y="471"/>
                  </a:cubicBezTo>
                  <a:cubicBezTo>
                    <a:pt x="885" y="471"/>
                    <a:pt x="885" y="471"/>
                    <a:pt x="885" y="471"/>
                  </a:cubicBezTo>
                  <a:cubicBezTo>
                    <a:pt x="886" y="472"/>
                    <a:pt x="886" y="472"/>
                    <a:pt x="886" y="472"/>
                  </a:cubicBezTo>
                  <a:cubicBezTo>
                    <a:pt x="888" y="472"/>
                    <a:pt x="888" y="472"/>
                    <a:pt x="888" y="472"/>
                  </a:cubicBezTo>
                  <a:cubicBezTo>
                    <a:pt x="888" y="473"/>
                    <a:pt x="888" y="473"/>
                    <a:pt x="888" y="473"/>
                  </a:cubicBezTo>
                  <a:cubicBezTo>
                    <a:pt x="889" y="475"/>
                    <a:pt x="889" y="475"/>
                    <a:pt x="889" y="475"/>
                  </a:cubicBezTo>
                  <a:cubicBezTo>
                    <a:pt x="888" y="475"/>
                    <a:pt x="888" y="475"/>
                    <a:pt x="888" y="475"/>
                  </a:cubicBezTo>
                  <a:cubicBezTo>
                    <a:pt x="888" y="476"/>
                    <a:pt x="888" y="476"/>
                    <a:pt x="888" y="476"/>
                  </a:cubicBezTo>
                  <a:cubicBezTo>
                    <a:pt x="890" y="478"/>
                    <a:pt x="890" y="478"/>
                    <a:pt x="890" y="478"/>
                  </a:cubicBezTo>
                  <a:cubicBezTo>
                    <a:pt x="890" y="479"/>
                    <a:pt x="890" y="479"/>
                    <a:pt x="890" y="479"/>
                  </a:cubicBezTo>
                  <a:cubicBezTo>
                    <a:pt x="891" y="480"/>
                    <a:pt x="891" y="480"/>
                    <a:pt x="891" y="480"/>
                  </a:cubicBezTo>
                  <a:cubicBezTo>
                    <a:pt x="892" y="481"/>
                    <a:pt x="892" y="481"/>
                    <a:pt x="892" y="481"/>
                  </a:cubicBezTo>
                  <a:cubicBezTo>
                    <a:pt x="891" y="482"/>
                    <a:pt x="891" y="482"/>
                    <a:pt x="891" y="482"/>
                  </a:cubicBezTo>
                  <a:cubicBezTo>
                    <a:pt x="891" y="484"/>
                    <a:pt x="891" y="484"/>
                    <a:pt x="891" y="484"/>
                  </a:cubicBezTo>
                  <a:cubicBezTo>
                    <a:pt x="891" y="485"/>
                    <a:pt x="891" y="485"/>
                    <a:pt x="891" y="485"/>
                  </a:cubicBezTo>
                  <a:cubicBezTo>
                    <a:pt x="890" y="485"/>
                    <a:pt x="890" y="485"/>
                    <a:pt x="890" y="485"/>
                  </a:cubicBezTo>
                  <a:cubicBezTo>
                    <a:pt x="889" y="486"/>
                    <a:pt x="889" y="486"/>
                    <a:pt x="889" y="486"/>
                  </a:cubicBezTo>
                  <a:cubicBezTo>
                    <a:pt x="889" y="487"/>
                    <a:pt x="889" y="487"/>
                    <a:pt x="889" y="487"/>
                  </a:cubicBezTo>
                  <a:cubicBezTo>
                    <a:pt x="889" y="488"/>
                    <a:pt x="889" y="488"/>
                    <a:pt x="889" y="488"/>
                  </a:cubicBezTo>
                  <a:cubicBezTo>
                    <a:pt x="890" y="488"/>
                    <a:pt x="890" y="488"/>
                    <a:pt x="890" y="488"/>
                  </a:cubicBezTo>
                  <a:cubicBezTo>
                    <a:pt x="890" y="490"/>
                    <a:pt x="890" y="490"/>
                    <a:pt x="890" y="490"/>
                  </a:cubicBezTo>
                  <a:cubicBezTo>
                    <a:pt x="889" y="491"/>
                    <a:pt x="889" y="491"/>
                    <a:pt x="889" y="491"/>
                  </a:cubicBezTo>
                  <a:cubicBezTo>
                    <a:pt x="890" y="492"/>
                    <a:pt x="890" y="492"/>
                    <a:pt x="890" y="492"/>
                  </a:cubicBezTo>
                  <a:cubicBezTo>
                    <a:pt x="890" y="492"/>
                    <a:pt x="890" y="492"/>
                    <a:pt x="890" y="492"/>
                  </a:cubicBezTo>
                  <a:cubicBezTo>
                    <a:pt x="890" y="493"/>
                    <a:pt x="890" y="493"/>
                    <a:pt x="890" y="493"/>
                  </a:cubicBezTo>
                  <a:cubicBezTo>
                    <a:pt x="891" y="494"/>
                    <a:pt x="891" y="494"/>
                    <a:pt x="891" y="494"/>
                  </a:cubicBezTo>
                  <a:cubicBezTo>
                    <a:pt x="891" y="495"/>
                    <a:pt x="891" y="495"/>
                    <a:pt x="891" y="495"/>
                  </a:cubicBezTo>
                  <a:cubicBezTo>
                    <a:pt x="890" y="495"/>
                    <a:pt x="890" y="495"/>
                    <a:pt x="890" y="495"/>
                  </a:cubicBezTo>
                  <a:cubicBezTo>
                    <a:pt x="890" y="495"/>
                    <a:pt x="890" y="495"/>
                    <a:pt x="890" y="495"/>
                  </a:cubicBezTo>
                  <a:cubicBezTo>
                    <a:pt x="890" y="497"/>
                    <a:pt x="890" y="497"/>
                    <a:pt x="890" y="497"/>
                  </a:cubicBezTo>
                  <a:cubicBezTo>
                    <a:pt x="891" y="499"/>
                    <a:pt x="891" y="499"/>
                    <a:pt x="891" y="499"/>
                  </a:cubicBezTo>
                  <a:cubicBezTo>
                    <a:pt x="891" y="500"/>
                    <a:pt x="891" y="500"/>
                    <a:pt x="891" y="500"/>
                  </a:cubicBezTo>
                  <a:cubicBezTo>
                    <a:pt x="891" y="501"/>
                    <a:pt x="891" y="501"/>
                    <a:pt x="891" y="501"/>
                  </a:cubicBezTo>
                  <a:cubicBezTo>
                    <a:pt x="890" y="501"/>
                    <a:pt x="890" y="501"/>
                    <a:pt x="890" y="501"/>
                  </a:cubicBezTo>
                  <a:cubicBezTo>
                    <a:pt x="890" y="502"/>
                    <a:pt x="890" y="502"/>
                    <a:pt x="890" y="502"/>
                  </a:cubicBezTo>
                  <a:cubicBezTo>
                    <a:pt x="890" y="503"/>
                    <a:pt x="890" y="503"/>
                    <a:pt x="890" y="503"/>
                  </a:cubicBezTo>
                  <a:cubicBezTo>
                    <a:pt x="890" y="504"/>
                    <a:pt x="890" y="504"/>
                    <a:pt x="890" y="504"/>
                  </a:cubicBezTo>
                  <a:cubicBezTo>
                    <a:pt x="891" y="505"/>
                    <a:pt x="891" y="505"/>
                    <a:pt x="891" y="505"/>
                  </a:cubicBezTo>
                  <a:cubicBezTo>
                    <a:pt x="890" y="506"/>
                    <a:pt x="890" y="506"/>
                    <a:pt x="890" y="506"/>
                  </a:cubicBezTo>
                  <a:cubicBezTo>
                    <a:pt x="889" y="506"/>
                    <a:pt x="889" y="506"/>
                    <a:pt x="889" y="506"/>
                  </a:cubicBezTo>
                  <a:cubicBezTo>
                    <a:pt x="890" y="507"/>
                    <a:pt x="890" y="507"/>
                    <a:pt x="890" y="507"/>
                  </a:cubicBezTo>
                  <a:cubicBezTo>
                    <a:pt x="890" y="508"/>
                    <a:pt x="890" y="508"/>
                    <a:pt x="890" y="508"/>
                  </a:cubicBezTo>
                  <a:cubicBezTo>
                    <a:pt x="890" y="509"/>
                    <a:pt x="890" y="509"/>
                    <a:pt x="890" y="509"/>
                  </a:cubicBezTo>
                  <a:cubicBezTo>
                    <a:pt x="889" y="511"/>
                    <a:pt x="889" y="511"/>
                    <a:pt x="889" y="511"/>
                  </a:cubicBezTo>
                  <a:cubicBezTo>
                    <a:pt x="889" y="512"/>
                    <a:pt x="889" y="512"/>
                    <a:pt x="889" y="512"/>
                  </a:cubicBezTo>
                  <a:cubicBezTo>
                    <a:pt x="889" y="513"/>
                    <a:pt x="889" y="513"/>
                    <a:pt x="889" y="513"/>
                  </a:cubicBezTo>
                  <a:cubicBezTo>
                    <a:pt x="889" y="513"/>
                    <a:pt x="889" y="513"/>
                    <a:pt x="889" y="513"/>
                  </a:cubicBezTo>
                  <a:cubicBezTo>
                    <a:pt x="889" y="514"/>
                    <a:pt x="889" y="514"/>
                    <a:pt x="889" y="514"/>
                  </a:cubicBezTo>
                  <a:cubicBezTo>
                    <a:pt x="890" y="515"/>
                    <a:pt x="890" y="515"/>
                    <a:pt x="890" y="515"/>
                  </a:cubicBezTo>
                  <a:cubicBezTo>
                    <a:pt x="890" y="516"/>
                    <a:pt x="890" y="516"/>
                    <a:pt x="890" y="516"/>
                  </a:cubicBezTo>
                  <a:cubicBezTo>
                    <a:pt x="889" y="517"/>
                    <a:pt x="889" y="517"/>
                    <a:pt x="889" y="517"/>
                  </a:cubicBezTo>
                  <a:cubicBezTo>
                    <a:pt x="888" y="517"/>
                    <a:pt x="888" y="517"/>
                    <a:pt x="888" y="517"/>
                  </a:cubicBezTo>
                  <a:cubicBezTo>
                    <a:pt x="888" y="517"/>
                    <a:pt x="888" y="517"/>
                    <a:pt x="888" y="517"/>
                  </a:cubicBezTo>
                  <a:cubicBezTo>
                    <a:pt x="882" y="516"/>
                    <a:pt x="882" y="516"/>
                    <a:pt x="882" y="516"/>
                  </a:cubicBezTo>
                  <a:cubicBezTo>
                    <a:pt x="881" y="515"/>
                    <a:pt x="881" y="515"/>
                    <a:pt x="881" y="515"/>
                  </a:cubicBezTo>
                  <a:cubicBezTo>
                    <a:pt x="880" y="515"/>
                    <a:pt x="880" y="515"/>
                    <a:pt x="880" y="515"/>
                  </a:cubicBezTo>
                  <a:cubicBezTo>
                    <a:pt x="879" y="515"/>
                    <a:pt x="879" y="515"/>
                    <a:pt x="879" y="515"/>
                  </a:cubicBezTo>
                  <a:cubicBezTo>
                    <a:pt x="877" y="518"/>
                    <a:pt x="877" y="518"/>
                    <a:pt x="877" y="518"/>
                  </a:cubicBezTo>
                  <a:cubicBezTo>
                    <a:pt x="877" y="519"/>
                    <a:pt x="877" y="519"/>
                    <a:pt x="877" y="519"/>
                  </a:cubicBezTo>
                  <a:cubicBezTo>
                    <a:pt x="876" y="520"/>
                    <a:pt x="876" y="520"/>
                    <a:pt x="876" y="520"/>
                  </a:cubicBezTo>
                  <a:cubicBezTo>
                    <a:pt x="875" y="520"/>
                    <a:pt x="875" y="520"/>
                    <a:pt x="875" y="520"/>
                  </a:cubicBezTo>
                  <a:cubicBezTo>
                    <a:pt x="874" y="521"/>
                    <a:pt x="874" y="521"/>
                    <a:pt x="874" y="521"/>
                  </a:cubicBezTo>
                  <a:cubicBezTo>
                    <a:pt x="874" y="522"/>
                    <a:pt x="874" y="522"/>
                    <a:pt x="874" y="522"/>
                  </a:cubicBezTo>
                  <a:cubicBezTo>
                    <a:pt x="874" y="523"/>
                    <a:pt x="874" y="523"/>
                    <a:pt x="874" y="523"/>
                  </a:cubicBezTo>
                  <a:cubicBezTo>
                    <a:pt x="876" y="526"/>
                    <a:pt x="876" y="526"/>
                    <a:pt x="876" y="526"/>
                  </a:cubicBezTo>
                  <a:cubicBezTo>
                    <a:pt x="877" y="527"/>
                    <a:pt x="877" y="527"/>
                    <a:pt x="877" y="527"/>
                  </a:cubicBezTo>
                  <a:cubicBezTo>
                    <a:pt x="877" y="528"/>
                    <a:pt x="877" y="528"/>
                    <a:pt x="877" y="528"/>
                  </a:cubicBezTo>
                  <a:cubicBezTo>
                    <a:pt x="878" y="530"/>
                    <a:pt x="878" y="530"/>
                    <a:pt x="878" y="530"/>
                  </a:cubicBezTo>
                  <a:cubicBezTo>
                    <a:pt x="878" y="531"/>
                    <a:pt x="878" y="531"/>
                    <a:pt x="878" y="531"/>
                  </a:cubicBezTo>
                  <a:cubicBezTo>
                    <a:pt x="879" y="534"/>
                    <a:pt x="879" y="534"/>
                    <a:pt x="879" y="534"/>
                  </a:cubicBezTo>
                  <a:cubicBezTo>
                    <a:pt x="879" y="535"/>
                    <a:pt x="879" y="535"/>
                    <a:pt x="879" y="535"/>
                  </a:cubicBezTo>
                  <a:cubicBezTo>
                    <a:pt x="879" y="538"/>
                    <a:pt x="879" y="538"/>
                    <a:pt x="879" y="538"/>
                  </a:cubicBezTo>
                  <a:cubicBezTo>
                    <a:pt x="880" y="539"/>
                    <a:pt x="880" y="539"/>
                    <a:pt x="880" y="539"/>
                  </a:cubicBezTo>
                  <a:cubicBezTo>
                    <a:pt x="880" y="540"/>
                    <a:pt x="880" y="540"/>
                    <a:pt x="880" y="540"/>
                  </a:cubicBezTo>
                  <a:cubicBezTo>
                    <a:pt x="880" y="542"/>
                    <a:pt x="880" y="542"/>
                    <a:pt x="880" y="542"/>
                  </a:cubicBezTo>
                  <a:cubicBezTo>
                    <a:pt x="880" y="543"/>
                    <a:pt x="880" y="543"/>
                    <a:pt x="880" y="543"/>
                  </a:cubicBezTo>
                  <a:cubicBezTo>
                    <a:pt x="879" y="544"/>
                    <a:pt x="879" y="544"/>
                    <a:pt x="879" y="544"/>
                  </a:cubicBezTo>
                  <a:cubicBezTo>
                    <a:pt x="880" y="545"/>
                    <a:pt x="880" y="545"/>
                    <a:pt x="880" y="545"/>
                  </a:cubicBezTo>
                  <a:cubicBezTo>
                    <a:pt x="880" y="546"/>
                    <a:pt x="880" y="546"/>
                    <a:pt x="880" y="546"/>
                  </a:cubicBezTo>
                  <a:cubicBezTo>
                    <a:pt x="879" y="546"/>
                    <a:pt x="879" y="546"/>
                    <a:pt x="879" y="546"/>
                  </a:cubicBezTo>
                  <a:cubicBezTo>
                    <a:pt x="877" y="546"/>
                    <a:pt x="877" y="546"/>
                    <a:pt x="877" y="546"/>
                  </a:cubicBezTo>
                  <a:cubicBezTo>
                    <a:pt x="876" y="547"/>
                    <a:pt x="876" y="547"/>
                    <a:pt x="876" y="547"/>
                  </a:cubicBezTo>
                  <a:cubicBezTo>
                    <a:pt x="876" y="547"/>
                    <a:pt x="876" y="547"/>
                    <a:pt x="876" y="547"/>
                  </a:cubicBezTo>
                  <a:cubicBezTo>
                    <a:pt x="876" y="549"/>
                    <a:pt x="876" y="549"/>
                    <a:pt x="876" y="549"/>
                  </a:cubicBezTo>
                  <a:cubicBezTo>
                    <a:pt x="877" y="549"/>
                    <a:pt x="877" y="549"/>
                    <a:pt x="877" y="549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7" y="551"/>
                    <a:pt x="877" y="551"/>
                    <a:pt x="877" y="551"/>
                  </a:cubicBezTo>
                  <a:cubicBezTo>
                    <a:pt x="878" y="553"/>
                    <a:pt x="878" y="553"/>
                    <a:pt x="878" y="553"/>
                  </a:cubicBezTo>
                  <a:cubicBezTo>
                    <a:pt x="879" y="553"/>
                    <a:pt x="879" y="553"/>
                    <a:pt x="879" y="553"/>
                  </a:cubicBezTo>
                  <a:cubicBezTo>
                    <a:pt x="879" y="550"/>
                    <a:pt x="879" y="550"/>
                    <a:pt x="879" y="550"/>
                  </a:cubicBezTo>
                  <a:cubicBezTo>
                    <a:pt x="882" y="550"/>
                    <a:pt x="882" y="550"/>
                    <a:pt x="882" y="550"/>
                  </a:cubicBezTo>
                  <a:cubicBezTo>
                    <a:pt x="882" y="551"/>
                    <a:pt x="882" y="551"/>
                    <a:pt x="882" y="551"/>
                  </a:cubicBezTo>
                  <a:cubicBezTo>
                    <a:pt x="883" y="548"/>
                    <a:pt x="883" y="548"/>
                    <a:pt x="883" y="548"/>
                  </a:cubicBezTo>
                  <a:cubicBezTo>
                    <a:pt x="884" y="547"/>
                    <a:pt x="884" y="547"/>
                    <a:pt x="884" y="547"/>
                  </a:cubicBezTo>
                  <a:cubicBezTo>
                    <a:pt x="884" y="544"/>
                    <a:pt x="884" y="544"/>
                    <a:pt x="884" y="544"/>
                  </a:cubicBezTo>
                  <a:cubicBezTo>
                    <a:pt x="886" y="543"/>
                    <a:pt x="886" y="543"/>
                    <a:pt x="886" y="543"/>
                  </a:cubicBezTo>
                  <a:cubicBezTo>
                    <a:pt x="886" y="541"/>
                    <a:pt x="886" y="541"/>
                    <a:pt x="886" y="541"/>
                  </a:cubicBezTo>
                  <a:cubicBezTo>
                    <a:pt x="886" y="540"/>
                    <a:pt x="886" y="540"/>
                    <a:pt x="886" y="540"/>
                  </a:cubicBezTo>
                  <a:cubicBezTo>
                    <a:pt x="888" y="541"/>
                    <a:pt x="888" y="541"/>
                    <a:pt x="888" y="541"/>
                  </a:cubicBezTo>
                  <a:cubicBezTo>
                    <a:pt x="890" y="540"/>
                    <a:pt x="890" y="540"/>
                    <a:pt x="890" y="540"/>
                  </a:cubicBezTo>
                  <a:cubicBezTo>
                    <a:pt x="891" y="541"/>
                    <a:pt x="891" y="541"/>
                    <a:pt x="891" y="541"/>
                  </a:cubicBezTo>
                  <a:cubicBezTo>
                    <a:pt x="891" y="544"/>
                    <a:pt x="891" y="544"/>
                    <a:pt x="891" y="544"/>
                  </a:cubicBezTo>
                  <a:cubicBezTo>
                    <a:pt x="894" y="545"/>
                    <a:pt x="894" y="545"/>
                    <a:pt x="894" y="545"/>
                  </a:cubicBezTo>
                  <a:cubicBezTo>
                    <a:pt x="897" y="547"/>
                    <a:pt x="897" y="547"/>
                    <a:pt x="897" y="547"/>
                  </a:cubicBezTo>
                  <a:cubicBezTo>
                    <a:pt x="898" y="546"/>
                    <a:pt x="898" y="546"/>
                    <a:pt x="898" y="546"/>
                  </a:cubicBezTo>
                  <a:cubicBezTo>
                    <a:pt x="899" y="547"/>
                    <a:pt x="899" y="547"/>
                    <a:pt x="899" y="547"/>
                  </a:cubicBezTo>
                  <a:cubicBezTo>
                    <a:pt x="901" y="545"/>
                    <a:pt x="901" y="545"/>
                    <a:pt x="901" y="545"/>
                  </a:cubicBezTo>
                  <a:cubicBezTo>
                    <a:pt x="903" y="544"/>
                    <a:pt x="903" y="544"/>
                    <a:pt x="903" y="544"/>
                  </a:cubicBezTo>
                  <a:cubicBezTo>
                    <a:pt x="903" y="543"/>
                    <a:pt x="903" y="543"/>
                    <a:pt x="903" y="543"/>
                  </a:cubicBezTo>
                  <a:cubicBezTo>
                    <a:pt x="905" y="543"/>
                    <a:pt x="905" y="543"/>
                    <a:pt x="905" y="543"/>
                  </a:cubicBezTo>
                  <a:cubicBezTo>
                    <a:pt x="906" y="541"/>
                    <a:pt x="906" y="541"/>
                    <a:pt x="906" y="541"/>
                  </a:cubicBezTo>
                  <a:cubicBezTo>
                    <a:pt x="909" y="537"/>
                    <a:pt x="909" y="537"/>
                    <a:pt x="909" y="537"/>
                  </a:cubicBezTo>
                  <a:cubicBezTo>
                    <a:pt x="908" y="536"/>
                    <a:pt x="908" y="536"/>
                    <a:pt x="908" y="536"/>
                  </a:cubicBezTo>
                  <a:cubicBezTo>
                    <a:pt x="910" y="536"/>
                    <a:pt x="910" y="536"/>
                    <a:pt x="910" y="536"/>
                  </a:cubicBezTo>
                  <a:cubicBezTo>
                    <a:pt x="910" y="534"/>
                    <a:pt x="910" y="534"/>
                    <a:pt x="910" y="534"/>
                  </a:cubicBezTo>
                  <a:cubicBezTo>
                    <a:pt x="910" y="532"/>
                    <a:pt x="910" y="532"/>
                    <a:pt x="910" y="532"/>
                  </a:cubicBezTo>
                  <a:cubicBezTo>
                    <a:pt x="911" y="532"/>
                    <a:pt x="911" y="532"/>
                    <a:pt x="911" y="532"/>
                  </a:cubicBezTo>
                  <a:cubicBezTo>
                    <a:pt x="911" y="533"/>
                    <a:pt x="911" y="533"/>
                    <a:pt x="911" y="533"/>
                  </a:cubicBezTo>
                  <a:cubicBezTo>
                    <a:pt x="913" y="530"/>
                    <a:pt x="913" y="530"/>
                    <a:pt x="913" y="530"/>
                  </a:cubicBezTo>
                  <a:cubicBezTo>
                    <a:pt x="912" y="528"/>
                    <a:pt x="912" y="528"/>
                    <a:pt x="912" y="528"/>
                  </a:cubicBezTo>
                  <a:cubicBezTo>
                    <a:pt x="913" y="528"/>
                    <a:pt x="913" y="528"/>
                    <a:pt x="913" y="528"/>
                  </a:cubicBezTo>
                  <a:cubicBezTo>
                    <a:pt x="913" y="525"/>
                    <a:pt x="913" y="525"/>
                    <a:pt x="913" y="525"/>
                  </a:cubicBezTo>
                  <a:cubicBezTo>
                    <a:pt x="914" y="524"/>
                    <a:pt x="914" y="524"/>
                    <a:pt x="914" y="524"/>
                  </a:cubicBezTo>
                  <a:cubicBezTo>
                    <a:pt x="915" y="523"/>
                    <a:pt x="915" y="523"/>
                    <a:pt x="915" y="523"/>
                  </a:cubicBezTo>
                  <a:cubicBezTo>
                    <a:pt x="917" y="521"/>
                    <a:pt x="917" y="521"/>
                    <a:pt x="917" y="521"/>
                  </a:cubicBezTo>
                  <a:cubicBezTo>
                    <a:pt x="917" y="520"/>
                    <a:pt x="917" y="520"/>
                    <a:pt x="917" y="520"/>
                  </a:cubicBezTo>
                  <a:cubicBezTo>
                    <a:pt x="916" y="520"/>
                    <a:pt x="916" y="520"/>
                    <a:pt x="916" y="520"/>
                  </a:cubicBezTo>
                  <a:cubicBezTo>
                    <a:pt x="917" y="518"/>
                    <a:pt x="917" y="518"/>
                    <a:pt x="917" y="518"/>
                  </a:cubicBezTo>
                  <a:cubicBezTo>
                    <a:pt x="918" y="517"/>
                    <a:pt x="918" y="517"/>
                    <a:pt x="918" y="517"/>
                  </a:cubicBezTo>
                  <a:cubicBezTo>
                    <a:pt x="919" y="510"/>
                    <a:pt x="919" y="510"/>
                    <a:pt x="919" y="510"/>
                  </a:cubicBezTo>
                  <a:cubicBezTo>
                    <a:pt x="921" y="507"/>
                    <a:pt x="921" y="507"/>
                    <a:pt x="921" y="507"/>
                  </a:cubicBezTo>
                  <a:cubicBezTo>
                    <a:pt x="921" y="506"/>
                    <a:pt x="921" y="506"/>
                    <a:pt x="921" y="506"/>
                  </a:cubicBezTo>
                  <a:cubicBezTo>
                    <a:pt x="923" y="504"/>
                    <a:pt x="923" y="504"/>
                    <a:pt x="923" y="504"/>
                  </a:cubicBezTo>
                  <a:cubicBezTo>
                    <a:pt x="923" y="502"/>
                    <a:pt x="923" y="502"/>
                    <a:pt x="923" y="502"/>
                  </a:cubicBezTo>
                  <a:cubicBezTo>
                    <a:pt x="925" y="500"/>
                    <a:pt x="925" y="500"/>
                    <a:pt x="925" y="500"/>
                  </a:cubicBezTo>
                  <a:cubicBezTo>
                    <a:pt x="926" y="498"/>
                    <a:pt x="926" y="498"/>
                    <a:pt x="926" y="498"/>
                  </a:cubicBezTo>
                  <a:cubicBezTo>
                    <a:pt x="925" y="498"/>
                    <a:pt x="925" y="498"/>
                    <a:pt x="925" y="498"/>
                  </a:cubicBezTo>
                  <a:cubicBezTo>
                    <a:pt x="924" y="495"/>
                    <a:pt x="924" y="495"/>
                    <a:pt x="924" y="495"/>
                  </a:cubicBezTo>
                  <a:cubicBezTo>
                    <a:pt x="926" y="494"/>
                    <a:pt x="926" y="494"/>
                    <a:pt x="926" y="494"/>
                  </a:cubicBezTo>
                  <a:cubicBezTo>
                    <a:pt x="925" y="490"/>
                    <a:pt x="925" y="490"/>
                    <a:pt x="925" y="490"/>
                  </a:cubicBezTo>
                  <a:cubicBezTo>
                    <a:pt x="927" y="488"/>
                    <a:pt x="927" y="488"/>
                    <a:pt x="927" y="488"/>
                  </a:cubicBezTo>
                  <a:cubicBezTo>
                    <a:pt x="926" y="487"/>
                    <a:pt x="926" y="487"/>
                    <a:pt x="926" y="487"/>
                  </a:cubicBezTo>
                  <a:cubicBezTo>
                    <a:pt x="926" y="486"/>
                    <a:pt x="926" y="486"/>
                    <a:pt x="926" y="486"/>
                  </a:cubicBezTo>
                  <a:cubicBezTo>
                    <a:pt x="927" y="484"/>
                    <a:pt x="927" y="484"/>
                    <a:pt x="927" y="484"/>
                  </a:cubicBezTo>
                  <a:cubicBezTo>
                    <a:pt x="927" y="481"/>
                    <a:pt x="927" y="481"/>
                    <a:pt x="927" y="481"/>
                  </a:cubicBezTo>
                  <a:cubicBezTo>
                    <a:pt x="929" y="480"/>
                    <a:pt x="929" y="480"/>
                    <a:pt x="929" y="480"/>
                  </a:cubicBezTo>
                  <a:cubicBezTo>
                    <a:pt x="929" y="477"/>
                    <a:pt x="929" y="477"/>
                    <a:pt x="929" y="477"/>
                  </a:cubicBezTo>
                  <a:cubicBezTo>
                    <a:pt x="928" y="477"/>
                    <a:pt x="928" y="477"/>
                    <a:pt x="928" y="477"/>
                  </a:cubicBezTo>
                  <a:cubicBezTo>
                    <a:pt x="928" y="474"/>
                    <a:pt x="928" y="474"/>
                    <a:pt x="928" y="474"/>
                  </a:cubicBezTo>
                  <a:cubicBezTo>
                    <a:pt x="929" y="472"/>
                    <a:pt x="929" y="472"/>
                    <a:pt x="929" y="472"/>
                  </a:cubicBezTo>
                  <a:cubicBezTo>
                    <a:pt x="929" y="469"/>
                    <a:pt x="929" y="469"/>
                    <a:pt x="929" y="469"/>
                  </a:cubicBezTo>
                  <a:cubicBezTo>
                    <a:pt x="932" y="466"/>
                    <a:pt x="932" y="466"/>
                    <a:pt x="932" y="466"/>
                  </a:cubicBezTo>
                  <a:cubicBezTo>
                    <a:pt x="932" y="464"/>
                    <a:pt x="932" y="464"/>
                    <a:pt x="932" y="464"/>
                  </a:cubicBezTo>
                  <a:cubicBezTo>
                    <a:pt x="931" y="463"/>
                    <a:pt x="931" y="463"/>
                    <a:pt x="931" y="463"/>
                  </a:cubicBezTo>
                  <a:cubicBezTo>
                    <a:pt x="931" y="460"/>
                    <a:pt x="931" y="460"/>
                    <a:pt x="931" y="460"/>
                  </a:cubicBezTo>
                  <a:cubicBezTo>
                    <a:pt x="931" y="459"/>
                    <a:pt x="931" y="459"/>
                    <a:pt x="931" y="459"/>
                  </a:cubicBezTo>
                  <a:cubicBezTo>
                    <a:pt x="931" y="457"/>
                    <a:pt x="931" y="457"/>
                    <a:pt x="931" y="457"/>
                  </a:cubicBezTo>
                  <a:cubicBezTo>
                    <a:pt x="930" y="457"/>
                    <a:pt x="930" y="457"/>
                    <a:pt x="930" y="457"/>
                  </a:cubicBezTo>
                  <a:cubicBezTo>
                    <a:pt x="929" y="453"/>
                    <a:pt x="929" y="453"/>
                    <a:pt x="929" y="453"/>
                  </a:cubicBezTo>
                  <a:cubicBezTo>
                    <a:pt x="930" y="452"/>
                    <a:pt x="930" y="452"/>
                    <a:pt x="930" y="452"/>
                  </a:cubicBezTo>
                  <a:cubicBezTo>
                    <a:pt x="929" y="451"/>
                    <a:pt x="929" y="451"/>
                    <a:pt x="929" y="451"/>
                  </a:cubicBezTo>
                  <a:cubicBezTo>
                    <a:pt x="929" y="448"/>
                    <a:pt x="929" y="448"/>
                    <a:pt x="929" y="448"/>
                  </a:cubicBezTo>
                  <a:cubicBezTo>
                    <a:pt x="927" y="445"/>
                    <a:pt x="927" y="445"/>
                    <a:pt x="927" y="445"/>
                  </a:cubicBezTo>
                  <a:cubicBezTo>
                    <a:pt x="926" y="445"/>
                    <a:pt x="926" y="445"/>
                    <a:pt x="926" y="445"/>
                  </a:cubicBezTo>
                  <a:cubicBezTo>
                    <a:pt x="925" y="444"/>
                    <a:pt x="925" y="444"/>
                    <a:pt x="925" y="444"/>
                  </a:cubicBezTo>
                  <a:cubicBezTo>
                    <a:pt x="926" y="443"/>
                    <a:pt x="926" y="443"/>
                    <a:pt x="926" y="443"/>
                  </a:cubicBezTo>
                  <a:cubicBezTo>
                    <a:pt x="927" y="441"/>
                    <a:pt x="927" y="441"/>
                    <a:pt x="927" y="441"/>
                  </a:cubicBezTo>
                  <a:cubicBezTo>
                    <a:pt x="927" y="440"/>
                    <a:pt x="927" y="440"/>
                    <a:pt x="927" y="440"/>
                  </a:cubicBezTo>
                  <a:cubicBezTo>
                    <a:pt x="925" y="441"/>
                    <a:pt x="925" y="441"/>
                    <a:pt x="925" y="441"/>
                  </a:cubicBezTo>
                  <a:cubicBezTo>
                    <a:pt x="924" y="441"/>
                    <a:pt x="924" y="441"/>
                    <a:pt x="924" y="441"/>
                  </a:cubicBezTo>
                  <a:cubicBezTo>
                    <a:pt x="922" y="435"/>
                    <a:pt x="922" y="435"/>
                    <a:pt x="922" y="435"/>
                  </a:cubicBezTo>
                  <a:cubicBezTo>
                    <a:pt x="922" y="434"/>
                    <a:pt x="922" y="434"/>
                    <a:pt x="922" y="434"/>
                  </a:cubicBezTo>
                  <a:cubicBezTo>
                    <a:pt x="922" y="432"/>
                    <a:pt x="922" y="432"/>
                    <a:pt x="922" y="432"/>
                  </a:cubicBezTo>
                  <a:cubicBezTo>
                    <a:pt x="922" y="429"/>
                    <a:pt x="922" y="429"/>
                    <a:pt x="922" y="429"/>
                  </a:cubicBezTo>
                  <a:cubicBezTo>
                    <a:pt x="922" y="428"/>
                    <a:pt x="922" y="428"/>
                    <a:pt x="922" y="428"/>
                  </a:cubicBezTo>
                  <a:cubicBezTo>
                    <a:pt x="921" y="424"/>
                    <a:pt x="921" y="424"/>
                    <a:pt x="921" y="424"/>
                  </a:cubicBezTo>
                  <a:cubicBezTo>
                    <a:pt x="922" y="423"/>
                    <a:pt x="922" y="423"/>
                    <a:pt x="922" y="423"/>
                  </a:cubicBezTo>
                  <a:cubicBezTo>
                    <a:pt x="921" y="422"/>
                    <a:pt x="921" y="422"/>
                    <a:pt x="921" y="422"/>
                  </a:cubicBezTo>
                  <a:cubicBezTo>
                    <a:pt x="922" y="421"/>
                    <a:pt x="922" y="421"/>
                    <a:pt x="922" y="421"/>
                  </a:cubicBezTo>
                  <a:cubicBezTo>
                    <a:pt x="922" y="420"/>
                    <a:pt x="922" y="420"/>
                    <a:pt x="922" y="420"/>
                  </a:cubicBezTo>
                  <a:cubicBezTo>
                    <a:pt x="921" y="420"/>
                    <a:pt x="921" y="420"/>
                    <a:pt x="921" y="420"/>
                  </a:cubicBezTo>
                  <a:cubicBezTo>
                    <a:pt x="922" y="418"/>
                    <a:pt x="922" y="418"/>
                    <a:pt x="922" y="418"/>
                  </a:cubicBezTo>
                  <a:cubicBezTo>
                    <a:pt x="921" y="416"/>
                    <a:pt x="921" y="416"/>
                    <a:pt x="921" y="416"/>
                  </a:cubicBezTo>
                  <a:cubicBezTo>
                    <a:pt x="921" y="415"/>
                    <a:pt x="921" y="415"/>
                    <a:pt x="921" y="415"/>
                  </a:cubicBezTo>
                  <a:cubicBezTo>
                    <a:pt x="922" y="414"/>
                    <a:pt x="922" y="414"/>
                    <a:pt x="922" y="414"/>
                  </a:cubicBezTo>
                  <a:cubicBezTo>
                    <a:pt x="921" y="413"/>
                    <a:pt x="921" y="413"/>
                    <a:pt x="921" y="413"/>
                  </a:cubicBezTo>
                  <a:cubicBezTo>
                    <a:pt x="921" y="411"/>
                    <a:pt x="921" y="411"/>
                    <a:pt x="921" y="411"/>
                  </a:cubicBezTo>
                  <a:cubicBezTo>
                    <a:pt x="921" y="410"/>
                    <a:pt x="921" y="410"/>
                    <a:pt x="921" y="410"/>
                  </a:cubicBezTo>
                  <a:cubicBezTo>
                    <a:pt x="921" y="408"/>
                    <a:pt x="921" y="408"/>
                    <a:pt x="921" y="408"/>
                  </a:cubicBezTo>
                  <a:cubicBezTo>
                    <a:pt x="920" y="409"/>
                    <a:pt x="920" y="409"/>
                    <a:pt x="920" y="409"/>
                  </a:cubicBezTo>
                  <a:cubicBezTo>
                    <a:pt x="919" y="409"/>
                    <a:pt x="919" y="409"/>
                    <a:pt x="919" y="409"/>
                  </a:cubicBezTo>
                  <a:cubicBezTo>
                    <a:pt x="917" y="407"/>
                    <a:pt x="917" y="407"/>
                    <a:pt x="917" y="407"/>
                  </a:cubicBezTo>
                  <a:cubicBezTo>
                    <a:pt x="917" y="406"/>
                    <a:pt x="917" y="406"/>
                    <a:pt x="917" y="406"/>
                  </a:cubicBezTo>
                  <a:cubicBezTo>
                    <a:pt x="918" y="404"/>
                    <a:pt x="918" y="404"/>
                    <a:pt x="918" y="404"/>
                  </a:cubicBezTo>
                  <a:cubicBezTo>
                    <a:pt x="918" y="403"/>
                    <a:pt x="918" y="403"/>
                    <a:pt x="918" y="403"/>
                  </a:cubicBezTo>
                  <a:cubicBezTo>
                    <a:pt x="915" y="400"/>
                    <a:pt x="915" y="400"/>
                    <a:pt x="915" y="400"/>
                  </a:cubicBezTo>
                  <a:cubicBezTo>
                    <a:pt x="914" y="400"/>
                    <a:pt x="914" y="400"/>
                    <a:pt x="914" y="400"/>
                  </a:cubicBezTo>
                  <a:cubicBezTo>
                    <a:pt x="913" y="398"/>
                    <a:pt x="913" y="398"/>
                    <a:pt x="913" y="398"/>
                  </a:cubicBezTo>
                  <a:cubicBezTo>
                    <a:pt x="914" y="397"/>
                    <a:pt x="914" y="397"/>
                    <a:pt x="914" y="397"/>
                  </a:cubicBezTo>
                  <a:cubicBezTo>
                    <a:pt x="914" y="396"/>
                    <a:pt x="914" y="396"/>
                    <a:pt x="914" y="396"/>
                  </a:cubicBezTo>
                  <a:cubicBezTo>
                    <a:pt x="915" y="395"/>
                    <a:pt x="915" y="395"/>
                    <a:pt x="915" y="395"/>
                  </a:cubicBezTo>
                  <a:cubicBezTo>
                    <a:pt x="913" y="392"/>
                    <a:pt x="913" y="392"/>
                    <a:pt x="913" y="392"/>
                  </a:cubicBezTo>
                  <a:cubicBezTo>
                    <a:pt x="912" y="392"/>
                    <a:pt x="912" y="392"/>
                    <a:pt x="912" y="392"/>
                  </a:cubicBezTo>
                  <a:cubicBezTo>
                    <a:pt x="911" y="390"/>
                    <a:pt x="911" y="390"/>
                    <a:pt x="911" y="390"/>
                  </a:cubicBezTo>
                  <a:cubicBezTo>
                    <a:pt x="910" y="390"/>
                    <a:pt x="910" y="390"/>
                    <a:pt x="910" y="390"/>
                  </a:cubicBezTo>
                  <a:cubicBezTo>
                    <a:pt x="909" y="389"/>
                    <a:pt x="909" y="389"/>
                    <a:pt x="909" y="389"/>
                  </a:cubicBezTo>
                  <a:cubicBezTo>
                    <a:pt x="906" y="388"/>
                    <a:pt x="906" y="388"/>
                    <a:pt x="906" y="388"/>
                  </a:cubicBezTo>
                  <a:cubicBezTo>
                    <a:pt x="905" y="387"/>
                    <a:pt x="905" y="387"/>
                    <a:pt x="905" y="387"/>
                  </a:cubicBezTo>
                  <a:cubicBezTo>
                    <a:pt x="902" y="386"/>
                    <a:pt x="902" y="386"/>
                    <a:pt x="902" y="386"/>
                  </a:cubicBezTo>
                  <a:cubicBezTo>
                    <a:pt x="901" y="386"/>
                    <a:pt x="901" y="386"/>
                    <a:pt x="901" y="386"/>
                  </a:cubicBezTo>
                  <a:cubicBezTo>
                    <a:pt x="900" y="383"/>
                    <a:pt x="900" y="383"/>
                    <a:pt x="900" y="383"/>
                  </a:cubicBezTo>
                  <a:cubicBezTo>
                    <a:pt x="899" y="382"/>
                    <a:pt x="899" y="382"/>
                    <a:pt x="899" y="382"/>
                  </a:cubicBezTo>
                  <a:cubicBezTo>
                    <a:pt x="897" y="382"/>
                    <a:pt x="897" y="382"/>
                    <a:pt x="897" y="382"/>
                  </a:cubicBezTo>
                  <a:cubicBezTo>
                    <a:pt x="895" y="381"/>
                    <a:pt x="895" y="381"/>
                    <a:pt x="895" y="381"/>
                  </a:cubicBezTo>
                  <a:cubicBezTo>
                    <a:pt x="893" y="382"/>
                    <a:pt x="893" y="382"/>
                    <a:pt x="893" y="382"/>
                  </a:cubicBezTo>
                  <a:cubicBezTo>
                    <a:pt x="892" y="382"/>
                    <a:pt x="892" y="382"/>
                    <a:pt x="892" y="382"/>
                  </a:cubicBezTo>
                  <a:cubicBezTo>
                    <a:pt x="891" y="383"/>
                    <a:pt x="891" y="383"/>
                    <a:pt x="891" y="383"/>
                  </a:cubicBezTo>
                  <a:cubicBezTo>
                    <a:pt x="890" y="383"/>
                    <a:pt x="890" y="383"/>
                    <a:pt x="890" y="383"/>
                  </a:cubicBezTo>
                  <a:cubicBezTo>
                    <a:pt x="889" y="383"/>
                    <a:pt x="889" y="383"/>
                    <a:pt x="889" y="383"/>
                  </a:cubicBezTo>
                  <a:cubicBezTo>
                    <a:pt x="889" y="382"/>
                    <a:pt x="889" y="382"/>
                    <a:pt x="889" y="382"/>
                  </a:cubicBezTo>
                  <a:cubicBezTo>
                    <a:pt x="888" y="381"/>
                    <a:pt x="888" y="381"/>
                    <a:pt x="888" y="381"/>
                  </a:cubicBezTo>
                  <a:cubicBezTo>
                    <a:pt x="886" y="381"/>
                    <a:pt x="886" y="381"/>
                    <a:pt x="886" y="381"/>
                  </a:cubicBezTo>
                  <a:cubicBezTo>
                    <a:pt x="887" y="384"/>
                    <a:pt x="887" y="384"/>
                    <a:pt x="887" y="384"/>
                  </a:cubicBezTo>
                  <a:cubicBezTo>
                    <a:pt x="888" y="385"/>
                    <a:pt x="888" y="385"/>
                    <a:pt x="888" y="385"/>
                  </a:cubicBezTo>
                  <a:cubicBezTo>
                    <a:pt x="888" y="387"/>
                    <a:pt x="888" y="387"/>
                    <a:pt x="888" y="387"/>
                  </a:cubicBezTo>
                  <a:cubicBezTo>
                    <a:pt x="889" y="390"/>
                    <a:pt x="889" y="390"/>
                    <a:pt x="889" y="390"/>
                  </a:cubicBezTo>
                  <a:cubicBezTo>
                    <a:pt x="888" y="392"/>
                    <a:pt x="888" y="392"/>
                    <a:pt x="888" y="392"/>
                  </a:cubicBezTo>
                  <a:cubicBezTo>
                    <a:pt x="887" y="393"/>
                    <a:pt x="887" y="393"/>
                    <a:pt x="887" y="393"/>
                  </a:cubicBezTo>
                  <a:cubicBezTo>
                    <a:pt x="887" y="391"/>
                    <a:pt x="887" y="391"/>
                    <a:pt x="887" y="391"/>
                  </a:cubicBezTo>
                  <a:cubicBezTo>
                    <a:pt x="887" y="389"/>
                    <a:pt x="887" y="389"/>
                    <a:pt x="887" y="389"/>
                  </a:cubicBezTo>
                  <a:cubicBezTo>
                    <a:pt x="886" y="386"/>
                    <a:pt x="886" y="386"/>
                    <a:pt x="886" y="386"/>
                  </a:cubicBezTo>
                  <a:cubicBezTo>
                    <a:pt x="885" y="387"/>
                    <a:pt x="885" y="387"/>
                    <a:pt x="885" y="387"/>
                  </a:cubicBezTo>
                  <a:cubicBezTo>
                    <a:pt x="886" y="389"/>
                    <a:pt x="886" y="389"/>
                    <a:pt x="886" y="389"/>
                  </a:cubicBezTo>
                  <a:cubicBezTo>
                    <a:pt x="885" y="392"/>
                    <a:pt x="885" y="392"/>
                    <a:pt x="885" y="392"/>
                  </a:cubicBezTo>
                  <a:cubicBezTo>
                    <a:pt x="883" y="393"/>
                    <a:pt x="883" y="393"/>
                    <a:pt x="883" y="393"/>
                  </a:cubicBezTo>
                  <a:cubicBezTo>
                    <a:pt x="879" y="394"/>
                    <a:pt x="879" y="394"/>
                    <a:pt x="879" y="394"/>
                  </a:cubicBezTo>
                  <a:cubicBezTo>
                    <a:pt x="879" y="393"/>
                    <a:pt x="879" y="393"/>
                    <a:pt x="879" y="393"/>
                  </a:cubicBezTo>
                  <a:cubicBezTo>
                    <a:pt x="880" y="392"/>
                    <a:pt x="880" y="392"/>
                    <a:pt x="880" y="392"/>
                  </a:cubicBezTo>
                  <a:cubicBezTo>
                    <a:pt x="881" y="392"/>
                    <a:pt x="881" y="392"/>
                    <a:pt x="881" y="392"/>
                  </a:cubicBezTo>
                  <a:cubicBezTo>
                    <a:pt x="881" y="389"/>
                    <a:pt x="881" y="389"/>
                    <a:pt x="881" y="389"/>
                  </a:cubicBezTo>
                  <a:cubicBezTo>
                    <a:pt x="882" y="388"/>
                    <a:pt x="882" y="388"/>
                    <a:pt x="882" y="388"/>
                  </a:cubicBezTo>
                  <a:cubicBezTo>
                    <a:pt x="882" y="387"/>
                    <a:pt x="882" y="387"/>
                    <a:pt x="882" y="387"/>
                  </a:cubicBezTo>
                  <a:cubicBezTo>
                    <a:pt x="880" y="387"/>
                    <a:pt x="880" y="387"/>
                    <a:pt x="880" y="387"/>
                  </a:cubicBezTo>
                  <a:cubicBezTo>
                    <a:pt x="879" y="388"/>
                    <a:pt x="879" y="388"/>
                    <a:pt x="879" y="388"/>
                  </a:cubicBezTo>
                  <a:cubicBezTo>
                    <a:pt x="879" y="387"/>
                    <a:pt x="879" y="387"/>
                    <a:pt x="879" y="387"/>
                  </a:cubicBezTo>
                  <a:cubicBezTo>
                    <a:pt x="878" y="387"/>
                    <a:pt x="878" y="387"/>
                    <a:pt x="878" y="387"/>
                  </a:cubicBezTo>
                  <a:cubicBezTo>
                    <a:pt x="877" y="389"/>
                    <a:pt x="877" y="389"/>
                    <a:pt x="877" y="389"/>
                  </a:cubicBezTo>
                  <a:cubicBezTo>
                    <a:pt x="876" y="390"/>
                    <a:pt x="876" y="390"/>
                    <a:pt x="876" y="390"/>
                  </a:cubicBezTo>
                  <a:cubicBezTo>
                    <a:pt x="875" y="390"/>
                    <a:pt x="875" y="390"/>
                    <a:pt x="875" y="390"/>
                  </a:cubicBezTo>
                  <a:cubicBezTo>
                    <a:pt x="874" y="391"/>
                    <a:pt x="874" y="391"/>
                    <a:pt x="874" y="391"/>
                  </a:cubicBezTo>
                  <a:cubicBezTo>
                    <a:pt x="872" y="389"/>
                    <a:pt x="872" y="389"/>
                    <a:pt x="872" y="389"/>
                  </a:cubicBezTo>
                  <a:cubicBezTo>
                    <a:pt x="872" y="387"/>
                    <a:pt x="872" y="387"/>
                    <a:pt x="872" y="387"/>
                  </a:cubicBezTo>
                  <a:cubicBezTo>
                    <a:pt x="872" y="384"/>
                    <a:pt x="872" y="384"/>
                    <a:pt x="872" y="384"/>
                  </a:cubicBezTo>
                  <a:cubicBezTo>
                    <a:pt x="870" y="382"/>
                    <a:pt x="870" y="382"/>
                    <a:pt x="870" y="382"/>
                  </a:cubicBezTo>
                  <a:cubicBezTo>
                    <a:pt x="870" y="377"/>
                    <a:pt x="870" y="377"/>
                    <a:pt x="870" y="377"/>
                  </a:cubicBezTo>
                  <a:cubicBezTo>
                    <a:pt x="868" y="378"/>
                    <a:pt x="868" y="378"/>
                    <a:pt x="868" y="378"/>
                  </a:cubicBezTo>
                  <a:cubicBezTo>
                    <a:pt x="867" y="377"/>
                    <a:pt x="867" y="377"/>
                    <a:pt x="867" y="377"/>
                  </a:cubicBezTo>
                  <a:cubicBezTo>
                    <a:pt x="865" y="378"/>
                    <a:pt x="865" y="378"/>
                    <a:pt x="865" y="378"/>
                  </a:cubicBezTo>
                  <a:cubicBezTo>
                    <a:pt x="864" y="379"/>
                    <a:pt x="864" y="379"/>
                    <a:pt x="864" y="379"/>
                  </a:cubicBezTo>
                  <a:cubicBezTo>
                    <a:pt x="862" y="380"/>
                    <a:pt x="862" y="380"/>
                    <a:pt x="862" y="380"/>
                  </a:cubicBezTo>
                  <a:cubicBezTo>
                    <a:pt x="860" y="380"/>
                    <a:pt x="860" y="380"/>
                    <a:pt x="860" y="380"/>
                  </a:cubicBezTo>
                  <a:cubicBezTo>
                    <a:pt x="859" y="379"/>
                    <a:pt x="859" y="379"/>
                    <a:pt x="859" y="379"/>
                  </a:cubicBezTo>
                  <a:cubicBezTo>
                    <a:pt x="857" y="380"/>
                    <a:pt x="857" y="380"/>
                    <a:pt x="857" y="380"/>
                  </a:cubicBezTo>
                  <a:cubicBezTo>
                    <a:pt x="856" y="379"/>
                    <a:pt x="856" y="379"/>
                    <a:pt x="856" y="379"/>
                  </a:cubicBezTo>
                  <a:cubicBezTo>
                    <a:pt x="855" y="377"/>
                    <a:pt x="855" y="377"/>
                    <a:pt x="855" y="377"/>
                  </a:cubicBezTo>
                  <a:cubicBezTo>
                    <a:pt x="856" y="375"/>
                    <a:pt x="856" y="375"/>
                    <a:pt x="856" y="375"/>
                  </a:cubicBezTo>
                  <a:cubicBezTo>
                    <a:pt x="856" y="374"/>
                    <a:pt x="856" y="374"/>
                    <a:pt x="856" y="374"/>
                  </a:cubicBezTo>
                  <a:cubicBezTo>
                    <a:pt x="858" y="371"/>
                    <a:pt x="858" y="371"/>
                    <a:pt x="858" y="371"/>
                  </a:cubicBezTo>
                  <a:cubicBezTo>
                    <a:pt x="858" y="370"/>
                    <a:pt x="858" y="370"/>
                    <a:pt x="858" y="370"/>
                  </a:cubicBezTo>
                  <a:cubicBezTo>
                    <a:pt x="860" y="368"/>
                    <a:pt x="860" y="368"/>
                    <a:pt x="860" y="368"/>
                  </a:cubicBezTo>
                  <a:cubicBezTo>
                    <a:pt x="860" y="365"/>
                    <a:pt x="860" y="365"/>
                    <a:pt x="860" y="365"/>
                  </a:cubicBezTo>
                  <a:cubicBezTo>
                    <a:pt x="863" y="363"/>
                    <a:pt x="863" y="363"/>
                    <a:pt x="863" y="363"/>
                  </a:cubicBezTo>
                  <a:cubicBezTo>
                    <a:pt x="863" y="360"/>
                    <a:pt x="863" y="360"/>
                    <a:pt x="863" y="360"/>
                  </a:cubicBezTo>
                  <a:cubicBezTo>
                    <a:pt x="864" y="360"/>
                    <a:pt x="864" y="360"/>
                    <a:pt x="864" y="360"/>
                  </a:cubicBezTo>
                  <a:cubicBezTo>
                    <a:pt x="864" y="359"/>
                    <a:pt x="864" y="359"/>
                    <a:pt x="864" y="359"/>
                  </a:cubicBezTo>
                  <a:cubicBezTo>
                    <a:pt x="865" y="357"/>
                    <a:pt x="865" y="357"/>
                    <a:pt x="865" y="357"/>
                  </a:cubicBezTo>
                  <a:cubicBezTo>
                    <a:pt x="866" y="355"/>
                    <a:pt x="866" y="355"/>
                    <a:pt x="866" y="355"/>
                  </a:cubicBezTo>
                  <a:cubicBezTo>
                    <a:pt x="867" y="353"/>
                    <a:pt x="867" y="353"/>
                    <a:pt x="867" y="353"/>
                  </a:cubicBezTo>
                  <a:cubicBezTo>
                    <a:pt x="866" y="351"/>
                    <a:pt x="866" y="351"/>
                    <a:pt x="866" y="351"/>
                  </a:cubicBezTo>
                  <a:cubicBezTo>
                    <a:pt x="867" y="350"/>
                    <a:pt x="867" y="350"/>
                    <a:pt x="867" y="350"/>
                  </a:cubicBezTo>
                  <a:cubicBezTo>
                    <a:pt x="867" y="347"/>
                    <a:pt x="867" y="347"/>
                    <a:pt x="867" y="347"/>
                  </a:cubicBezTo>
                  <a:cubicBezTo>
                    <a:pt x="868" y="342"/>
                    <a:pt x="868" y="342"/>
                    <a:pt x="868" y="342"/>
                  </a:cubicBezTo>
                  <a:cubicBezTo>
                    <a:pt x="868" y="342"/>
                    <a:pt x="868" y="342"/>
                    <a:pt x="868" y="342"/>
                  </a:cubicBezTo>
                  <a:cubicBezTo>
                    <a:pt x="869" y="339"/>
                    <a:pt x="869" y="339"/>
                    <a:pt x="869" y="339"/>
                  </a:cubicBezTo>
                  <a:cubicBezTo>
                    <a:pt x="870" y="339"/>
                    <a:pt x="870" y="339"/>
                    <a:pt x="870" y="339"/>
                  </a:cubicBezTo>
                  <a:cubicBezTo>
                    <a:pt x="870" y="337"/>
                    <a:pt x="870" y="337"/>
                    <a:pt x="870" y="337"/>
                  </a:cubicBezTo>
                  <a:cubicBezTo>
                    <a:pt x="872" y="334"/>
                    <a:pt x="872" y="334"/>
                    <a:pt x="872" y="334"/>
                  </a:cubicBezTo>
                  <a:cubicBezTo>
                    <a:pt x="872" y="332"/>
                    <a:pt x="872" y="332"/>
                    <a:pt x="872" y="332"/>
                  </a:cubicBezTo>
                  <a:cubicBezTo>
                    <a:pt x="874" y="330"/>
                    <a:pt x="874" y="330"/>
                    <a:pt x="874" y="330"/>
                  </a:cubicBezTo>
                  <a:cubicBezTo>
                    <a:pt x="873" y="327"/>
                    <a:pt x="873" y="327"/>
                    <a:pt x="873" y="327"/>
                  </a:cubicBezTo>
                  <a:cubicBezTo>
                    <a:pt x="874" y="327"/>
                    <a:pt x="874" y="327"/>
                    <a:pt x="874" y="327"/>
                  </a:cubicBezTo>
                  <a:cubicBezTo>
                    <a:pt x="874" y="325"/>
                    <a:pt x="874" y="325"/>
                    <a:pt x="874" y="325"/>
                  </a:cubicBezTo>
                  <a:cubicBezTo>
                    <a:pt x="875" y="324"/>
                    <a:pt x="875" y="324"/>
                    <a:pt x="875" y="324"/>
                  </a:cubicBezTo>
                  <a:cubicBezTo>
                    <a:pt x="876" y="324"/>
                    <a:pt x="876" y="324"/>
                    <a:pt x="876" y="324"/>
                  </a:cubicBezTo>
                  <a:cubicBezTo>
                    <a:pt x="876" y="322"/>
                    <a:pt x="876" y="322"/>
                    <a:pt x="876" y="322"/>
                  </a:cubicBezTo>
                  <a:cubicBezTo>
                    <a:pt x="875" y="321"/>
                    <a:pt x="875" y="321"/>
                    <a:pt x="875" y="321"/>
                  </a:cubicBezTo>
                  <a:cubicBezTo>
                    <a:pt x="875" y="318"/>
                    <a:pt x="875" y="318"/>
                    <a:pt x="875" y="318"/>
                  </a:cubicBezTo>
                  <a:cubicBezTo>
                    <a:pt x="874" y="316"/>
                    <a:pt x="874" y="316"/>
                    <a:pt x="874" y="316"/>
                  </a:cubicBezTo>
                  <a:cubicBezTo>
                    <a:pt x="876" y="313"/>
                    <a:pt x="876" y="313"/>
                    <a:pt x="876" y="313"/>
                  </a:cubicBezTo>
                  <a:cubicBezTo>
                    <a:pt x="878" y="310"/>
                    <a:pt x="878" y="310"/>
                    <a:pt x="878" y="310"/>
                  </a:cubicBezTo>
                  <a:cubicBezTo>
                    <a:pt x="879" y="307"/>
                    <a:pt x="879" y="307"/>
                    <a:pt x="879" y="307"/>
                  </a:cubicBezTo>
                  <a:cubicBezTo>
                    <a:pt x="877" y="303"/>
                    <a:pt x="877" y="303"/>
                    <a:pt x="877" y="303"/>
                  </a:cubicBezTo>
                  <a:cubicBezTo>
                    <a:pt x="877" y="301"/>
                    <a:pt x="877" y="301"/>
                    <a:pt x="877" y="301"/>
                  </a:cubicBezTo>
                  <a:cubicBezTo>
                    <a:pt x="879" y="300"/>
                    <a:pt x="879" y="300"/>
                    <a:pt x="879" y="300"/>
                  </a:cubicBezTo>
                  <a:cubicBezTo>
                    <a:pt x="879" y="298"/>
                    <a:pt x="879" y="298"/>
                    <a:pt x="879" y="298"/>
                  </a:cubicBezTo>
                  <a:cubicBezTo>
                    <a:pt x="882" y="296"/>
                    <a:pt x="882" y="296"/>
                    <a:pt x="882" y="296"/>
                  </a:cubicBezTo>
                  <a:cubicBezTo>
                    <a:pt x="883" y="294"/>
                    <a:pt x="883" y="294"/>
                    <a:pt x="883" y="294"/>
                  </a:cubicBezTo>
                  <a:cubicBezTo>
                    <a:pt x="884" y="294"/>
                    <a:pt x="884" y="294"/>
                    <a:pt x="884" y="294"/>
                  </a:cubicBezTo>
                  <a:cubicBezTo>
                    <a:pt x="885" y="295"/>
                    <a:pt x="885" y="295"/>
                    <a:pt x="885" y="295"/>
                  </a:cubicBezTo>
                  <a:cubicBezTo>
                    <a:pt x="887" y="295"/>
                    <a:pt x="887" y="295"/>
                    <a:pt x="887" y="295"/>
                  </a:cubicBezTo>
                  <a:cubicBezTo>
                    <a:pt x="890" y="292"/>
                    <a:pt x="890" y="292"/>
                    <a:pt x="890" y="292"/>
                  </a:cubicBezTo>
                  <a:cubicBezTo>
                    <a:pt x="892" y="292"/>
                    <a:pt x="892" y="292"/>
                    <a:pt x="892" y="292"/>
                  </a:cubicBezTo>
                  <a:cubicBezTo>
                    <a:pt x="895" y="291"/>
                    <a:pt x="895" y="291"/>
                    <a:pt x="895" y="291"/>
                  </a:cubicBezTo>
                  <a:cubicBezTo>
                    <a:pt x="897" y="291"/>
                    <a:pt x="897" y="291"/>
                    <a:pt x="897" y="291"/>
                  </a:cubicBezTo>
                  <a:cubicBezTo>
                    <a:pt x="898" y="289"/>
                    <a:pt x="898" y="289"/>
                    <a:pt x="898" y="289"/>
                  </a:cubicBezTo>
                  <a:cubicBezTo>
                    <a:pt x="900" y="290"/>
                    <a:pt x="900" y="290"/>
                    <a:pt x="900" y="290"/>
                  </a:cubicBezTo>
                  <a:cubicBezTo>
                    <a:pt x="901" y="289"/>
                    <a:pt x="901" y="289"/>
                    <a:pt x="901" y="289"/>
                  </a:cubicBezTo>
                  <a:cubicBezTo>
                    <a:pt x="902" y="288"/>
                    <a:pt x="902" y="288"/>
                    <a:pt x="902" y="288"/>
                  </a:cubicBezTo>
                  <a:cubicBezTo>
                    <a:pt x="904" y="289"/>
                    <a:pt x="904" y="289"/>
                    <a:pt x="904" y="289"/>
                  </a:cubicBezTo>
                  <a:cubicBezTo>
                    <a:pt x="903" y="291"/>
                    <a:pt x="903" y="291"/>
                    <a:pt x="903" y="291"/>
                  </a:cubicBezTo>
                  <a:cubicBezTo>
                    <a:pt x="904" y="291"/>
                    <a:pt x="904" y="291"/>
                    <a:pt x="904" y="291"/>
                  </a:cubicBezTo>
                  <a:cubicBezTo>
                    <a:pt x="906" y="293"/>
                    <a:pt x="906" y="293"/>
                    <a:pt x="906" y="293"/>
                  </a:cubicBezTo>
                  <a:cubicBezTo>
                    <a:pt x="906" y="291"/>
                    <a:pt x="906" y="291"/>
                    <a:pt x="906" y="291"/>
                  </a:cubicBezTo>
                  <a:cubicBezTo>
                    <a:pt x="908" y="290"/>
                    <a:pt x="908" y="290"/>
                    <a:pt x="908" y="290"/>
                  </a:cubicBezTo>
                  <a:cubicBezTo>
                    <a:pt x="905" y="288"/>
                    <a:pt x="905" y="288"/>
                    <a:pt x="905" y="288"/>
                  </a:cubicBezTo>
                  <a:cubicBezTo>
                    <a:pt x="905" y="287"/>
                    <a:pt x="905" y="287"/>
                    <a:pt x="905" y="287"/>
                  </a:cubicBezTo>
                  <a:cubicBezTo>
                    <a:pt x="907" y="286"/>
                    <a:pt x="907" y="286"/>
                    <a:pt x="907" y="286"/>
                  </a:cubicBezTo>
                  <a:cubicBezTo>
                    <a:pt x="911" y="287"/>
                    <a:pt x="911" y="287"/>
                    <a:pt x="911" y="287"/>
                  </a:cubicBezTo>
                  <a:cubicBezTo>
                    <a:pt x="912" y="286"/>
                    <a:pt x="912" y="286"/>
                    <a:pt x="912" y="286"/>
                  </a:cubicBezTo>
                  <a:cubicBezTo>
                    <a:pt x="916" y="286"/>
                    <a:pt x="916" y="286"/>
                    <a:pt x="916" y="286"/>
                  </a:cubicBezTo>
                  <a:cubicBezTo>
                    <a:pt x="916" y="287"/>
                    <a:pt x="916" y="287"/>
                    <a:pt x="916" y="287"/>
                  </a:cubicBezTo>
                  <a:cubicBezTo>
                    <a:pt x="917" y="287"/>
                    <a:pt x="917" y="287"/>
                    <a:pt x="917" y="287"/>
                  </a:cubicBezTo>
                  <a:cubicBezTo>
                    <a:pt x="918" y="286"/>
                    <a:pt x="918" y="286"/>
                    <a:pt x="918" y="286"/>
                  </a:cubicBezTo>
                  <a:cubicBezTo>
                    <a:pt x="919" y="286"/>
                    <a:pt x="919" y="286"/>
                    <a:pt x="919" y="286"/>
                  </a:cubicBezTo>
                  <a:cubicBezTo>
                    <a:pt x="919" y="285"/>
                    <a:pt x="919" y="285"/>
                    <a:pt x="919" y="285"/>
                  </a:cubicBezTo>
                  <a:cubicBezTo>
                    <a:pt x="920" y="284"/>
                    <a:pt x="920" y="284"/>
                    <a:pt x="920" y="284"/>
                  </a:cubicBezTo>
                  <a:cubicBezTo>
                    <a:pt x="923" y="284"/>
                    <a:pt x="923" y="284"/>
                    <a:pt x="923" y="284"/>
                  </a:cubicBezTo>
                  <a:cubicBezTo>
                    <a:pt x="924" y="286"/>
                    <a:pt x="924" y="286"/>
                    <a:pt x="924" y="286"/>
                  </a:cubicBezTo>
                  <a:cubicBezTo>
                    <a:pt x="927" y="284"/>
                    <a:pt x="927" y="284"/>
                    <a:pt x="927" y="284"/>
                  </a:cubicBezTo>
                  <a:cubicBezTo>
                    <a:pt x="927" y="283"/>
                    <a:pt x="927" y="283"/>
                    <a:pt x="927" y="283"/>
                  </a:cubicBezTo>
                  <a:cubicBezTo>
                    <a:pt x="926" y="283"/>
                    <a:pt x="926" y="283"/>
                    <a:pt x="926" y="283"/>
                  </a:cubicBezTo>
                  <a:cubicBezTo>
                    <a:pt x="925" y="283"/>
                    <a:pt x="925" y="283"/>
                    <a:pt x="925" y="283"/>
                  </a:cubicBezTo>
                  <a:cubicBezTo>
                    <a:pt x="923" y="282"/>
                    <a:pt x="923" y="282"/>
                    <a:pt x="923" y="282"/>
                  </a:cubicBezTo>
                  <a:cubicBezTo>
                    <a:pt x="925" y="280"/>
                    <a:pt x="925" y="280"/>
                    <a:pt x="925" y="280"/>
                  </a:cubicBezTo>
                  <a:cubicBezTo>
                    <a:pt x="925" y="281"/>
                    <a:pt x="925" y="281"/>
                    <a:pt x="925" y="281"/>
                  </a:cubicBezTo>
                  <a:cubicBezTo>
                    <a:pt x="927" y="280"/>
                    <a:pt x="927" y="280"/>
                    <a:pt x="927" y="280"/>
                  </a:cubicBezTo>
                  <a:cubicBezTo>
                    <a:pt x="925" y="279"/>
                    <a:pt x="925" y="279"/>
                    <a:pt x="925" y="279"/>
                  </a:cubicBezTo>
                  <a:cubicBezTo>
                    <a:pt x="925" y="278"/>
                    <a:pt x="925" y="278"/>
                    <a:pt x="925" y="278"/>
                  </a:cubicBezTo>
                  <a:cubicBezTo>
                    <a:pt x="926" y="278"/>
                    <a:pt x="926" y="278"/>
                    <a:pt x="926" y="278"/>
                  </a:cubicBezTo>
                  <a:cubicBezTo>
                    <a:pt x="929" y="275"/>
                    <a:pt x="929" y="275"/>
                    <a:pt x="929" y="275"/>
                  </a:cubicBezTo>
                  <a:cubicBezTo>
                    <a:pt x="931" y="275"/>
                    <a:pt x="931" y="275"/>
                    <a:pt x="931" y="275"/>
                  </a:cubicBezTo>
                  <a:cubicBezTo>
                    <a:pt x="932" y="276"/>
                    <a:pt x="932" y="276"/>
                    <a:pt x="932" y="276"/>
                  </a:cubicBezTo>
                  <a:cubicBezTo>
                    <a:pt x="934" y="275"/>
                    <a:pt x="934" y="275"/>
                    <a:pt x="934" y="275"/>
                  </a:cubicBezTo>
                  <a:cubicBezTo>
                    <a:pt x="937" y="276"/>
                    <a:pt x="937" y="276"/>
                    <a:pt x="937" y="276"/>
                  </a:cubicBezTo>
                  <a:cubicBezTo>
                    <a:pt x="939" y="276"/>
                    <a:pt x="939" y="276"/>
                    <a:pt x="939" y="276"/>
                  </a:cubicBezTo>
                  <a:cubicBezTo>
                    <a:pt x="939" y="277"/>
                    <a:pt x="939" y="277"/>
                    <a:pt x="939" y="277"/>
                  </a:cubicBezTo>
                  <a:cubicBezTo>
                    <a:pt x="940" y="278"/>
                    <a:pt x="940" y="278"/>
                    <a:pt x="940" y="278"/>
                  </a:cubicBezTo>
                  <a:cubicBezTo>
                    <a:pt x="941" y="277"/>
                    <a:pt x="941" y="277"/>
                    <a:pt x="941" y="277"/>
                  </a:cubicBezTo>
                  <a:cubicBezTo>
                    <a:pt x="940" y="276"/>
                    <a:pt x="940" y="276"/>
                    <a:pt x="940" y="276"/>
                  </a:cubicBezTo>
                  <a:cubicBezTo>
                    <a:pt x="943" y="276"/>
                    <a:pt x="943" y="276"/>
                    <a:pt x="943" y="276"/>
                  </a:cubicBezTo>
                  <a:cubicBezTo>
                    <a:pt x="945" y="276"/>
                    <a:pt x="945" y="276"/>
                    <a:pt x="945" y="276"/>
                  </a:cubicBezTo>
                  <a:cubicBezTo>
                    <a:pt x="947" y="277"/>
                    <a:pt x="947" y="277"/>
                    <a:pt x="947" y="277"/>
                  </a:cubicBezTo>
                  <a:cubicBezTo>
                    <a:pt x="949" y="278"/>
                    <a:pt x="949" y="278"/>
                    <a:pt x="949" y="278"/>
                  </a:cubicBezTo>
                  <a:cubicBezTo>
                    <a:pt x="949" y="279"/>
                    <a:pt x="949" y="279"/>
                    <a:pt x="949" y="279"/>
                  </a:cubicBezTo>
                  <a:cubicBezTo>
                    <a:pt x="951" y="279"/>
                    <a:pt x="951" y="279"/>
                    <a:pt x="951" y="279"/>
                  </a:cubicBezTo>
                  <a:cubicBezTo>
                    <a:pt x="952" y="278"/>
                    <a:pt x="952" y="278"/>
                    <a:pt x="952" y="278"/>
                  </a:cubicBezTo>
                  <a:cubicBezTo>
                    <a:pt x="954" y="278"/>
                    <a:pt x="954" y="278"/>
                    <a:pt x="954" y="278"/>
                  </a:cubicBezTo>
                  <a:cubicBezTo>
                    <a:pt x="954" y="279"/>
                    <a:pt x="954" y="279"/>
                    <a:pt x="954" y="279"/>
                  </a:cubicBezTo>
                  <a:cubicBezTo>
                    <a:pt x="951" y="281"/>
                    <a:pt x="951" y="281"/>
                    <a:pt x="951" y="281"/>
                  </a:cubicBezTo>
                  <a:cubicBezTo>
                    <a:pt x="948" y="281"/>
                    <a:pt x="948" y="281"/>
                    <a:pt x="948" y="281"/>
                  </a:cubicBezTo>
                  <a:cubicBezTo>
                    <a:pt x="948" y="282"/>
                    <a:pt x="948" y="282"/>
                    <a:pt x="948" y="282"/>
                  </a:cubicBezTo>
                  <a:cubicBezTo>
                    <a:pt x="948" y="284"/>
                    <a:pt x="948" y="284"/>
                    <a:pt x="948" y="284"/>
                  </a:cubicBezTo>
                  <a:cubicBezTo>
                    <a:pt x="947" y="284"/>
                    <a:pt x="947" y="284"/>
                    <a:pt x="947" y="284"/>
                  </a:cubicBezTo>
                  <a:cubicBezTo>
                    <a:pt x="946" y="285"/>
                    <a:pt x="946" y="285"/>
                    <a:pt x="946" y="285"/>
                  </a:cubicBezTo>
                  <a:cubicBezTo>
                    <a:pt x="947" y="285"/>
                    <a:pt x="947" y="285"/>
                    <a:pt x="947" y="285"/>
                  </a:cubicBezTo>
                  <a:cubicBezTo>
                    <a:pt x="948" y="285"/>
                    <a:pt x="948" y="285"/>
                    <a:pt x="948" y="285"/>
                  </a:cubicBezTo>
                  <a:cubicBezTo>
                    <a:pt x="950" y="288"/>
                    <a:pt x="950" y="288"/>
                    <a:pt x="950" y="288"/>
                  </a:cubicBezTo>
                  <a:cubicBezTo>
                    <a:pt x="951" y="287"/>
                    <a:pt x="951" y="287"/>
                    <a:pt x="951" y="287"/>
                  </a:cubicBezTo>
                  <a:cubicBezTo>
                    <a:pt x="954" y="287"/>
                    <a:pt x="954" y="287"/>
                    <a:pt x="954" y="287"/>
                  </a:cubicBezTo>
                  <a:cubicBezTo>
                    <a:pt x="955" y="285"/>
                    <a:pt x="955" y="285"/>
                    <a:pt x="955" y="285"/>
                  </a:cubicBezTo>
                  <a:cubicBezTo>
                    <a:pt x="955" y="284"/>
                    <a:pt x="955" y="284"/>
                    <a:pt x="955" y="284"/>
                  </a:cubicBezTo>
                  <a:cubicBezTo>
                    <a:pt x="956" y="284"/>
                    <a:pt x="956" y="284"/>
                    <a:pt x="956" y="284"/>
                  </a:cubicBezTo>
                  <a:cubicBezTo>
                    <a:pt x="955" y="282"/>
                    <a:pt x="955" y="282"/>
                    <a:pt x="955" y="282"/>
                  </a:cubicBezTo>
                  <a:cubicBezTo>
                    <a:pt x="956" y="282"/>
                    <a:pt x="956" y="282"/>
                    <a:pt x="956" y="282"/>
                  </a:cubicBezTo>
                  <a:cubicBezTo>
                    <a:pt x="958" y="284"/>
                    <a:pt x="958" y="284"/>
                    <a:pt x="958" y="284"/>
                  </a:cubicBezTo>
                  <a:cubicBezTo>
                    <a:pt x="959" y="284"/>
                    <a:pt x="959" y="284"/>
                    <a:pt x="959" y="284"/>
                  </a:cubicBezTo>
                  <a:cubicBezTo>
                    <a:pt x="960" y="283"/>
                    <a:pt x="960" y="283"/>
                    <a:pt x="960" y="283"/>
                  </a:cubicBezTo>
                  <a:cubicBezTo>
                    <a:pt x="959" y="282"/>
                    <a:pt x="959" y="282"/>
                    <a:pt x="959" y="282"/>
                  </a:cubicBezTo>
                  <a:cubicBezTo>
                    <a:pt x="961" y="281"/>
                    <a:pt x="961" y="281"/>
                    <a:pt x="961" y="281"/>
                  </a:cubicBezTo>
                  <a:cubicBezTo>
                    <a:pt x="961" y="280"/>
                    <a:pt x="961" y="280"/>
                    <a:pt x="961" y="280"/>
                  </a:cubicBezTo>
                  <a:cubicBezTo>
                    <a:pt x="962" y="280"/>
                    <a:pt x="962" y="280"/>
                    <a:pt x="962" y="280"/>
                  </a:cubicBezTo>
                  <a:cubicBezTo>
                    <a:pt x="962" y="279"/>
                    <a:pt x="962" y="279"/>
                    <a:pt x="962" y="279"/>
                  </a:cubicBezTo>
                  <a:cubicBezTo>
                    <a:pt x="962" y="278"/>
                    <a:pt x="962" y="278"/>
                    <a:pt x="962" y="278"/>
                  </a:cubicBezTo>
                  <a:cubicBezTo>
                    <a:pt x="963" y="277"/>
                    <a:pt x="963" y="277"/>
                    <a:pt x="963" y="277"/>
                  </a:cubicBezTo>
                  <a:cubicBezTo>
                    <a:pt x="964" y="278"/>
                    <a:pt x="964" y="278"/>
                    <a:pt x="964" y="278"/>
                  </a:cubicBezTo>
                  <a:cubicBezTo>
                    <a:pt x="965" y="277"/>
                    <a:pt x="965" y="277"/>
                    <a:pt x="965" y="277"/>
                  </a:cubicBezTo>
                  <a:cubicBezTo>
                    <a:pt x="966" y="278"/>
                    <a:pt x="966" y="278"/>
                    <a:pt x="966" y="278"/>
                  </a:cubicBezTo>
                  <a:cubicBezTo>
                    <a:pt x="966" y="279"/>
                    <a:pt x="966" y="279"/>
                    <a:pt x="966" y="279"/>
                  </a:cubicBezTo>
                  <a:cubicBezTo>
                    <a:pt x="967" y="280"/>
                    <a:pt x="967" y="280"/>
                    <a:pt x="967" y="280"/>
                  </a:cubicBezTo>
                  <a:cubicBezTo>
                    <a:pt x="970" y="278"/>
                    <a:pt x="970" y="278"/>
                    <a:pt x="970" y="278"/>
                  </a:cubicBezTo>
                  <a:cubicBezTo>
                    <a:pt x="969" y="277"/>
                    <a:pt x="969" y="277"/>
                    <a:pt x="969" y="277"/>
                  </a:cubicBezTo>
                  <a:cubicBezTo>
                    <a:pt x="969" y="276"/>
                    <a:pt x="969" y="276"/>
                    <a:pt x="969" y="276"/>
                  </a:cubicBezTo>
                  <a:cubicBezTo>
                    <a:pt x="970" y="275"/>
                    <a:pt x="970" y="275"/>
                    <a:pt x="970" y="275"/>
                  </a:cubicBezTo>
                  <a:cubicBezTo>
                    <a:pt x="971" y="276"/>
                    <a:pt x="971" y="276"/>
                    <a:pt x="971" y="276"/>
                  </a:cubicBezTo>
                  <a:cubicBezTo>
                    <a:pt x="972" y="275"/>
                    <a:pt x="972" y="275"/>
                    <a:pt x="972" y="275"/>
                  </a:cubicBezTo>
                  <a:cubicBezTo>
                    <a:pt x="973" y="275"/>
                    <a:pt x="973" y="275"/>
                    <a:pt x="973" y="275"/>
                  </a:cubicBezTo>
                  <a:cubicBezTo>
                    <a:pt x="974" y="275"/>
                    <a:pt x="974" y="275"/>
                    <a:pt x="974" y="275"/>
                  </a:cubicBezTo>
                  <a:cubicBezTo>
                    <a:pt x="972" y="273"/>
                    <a:pt x="972" y="273"/>
                    <a:pt x="972" y="273"/>
                  </a:cubicBezTo>
                  <a:cubicBezTo>
                    <a:pt x="973" y="272"/>
                    <a:pt x="973" y="272"/>
                    <a:pt x="973" y="272"/>
                  </a:cubicBezTo>
                  <a:cubicBezTo>
                    <a:pt x="973" y="271"/>
                    <a:pt x="973" y="271"/>
                    <a:pt x="973" y="271"/>
                  </a:cubicBezTo>
                  <a:cubicBezTo>
                    <a:pt x="971" y="271"/>
                    <a:pt x="971" y="271"/>
                    <a:pt x="971" y="271"/>
                  </a:cubicBezTo>
                  <a:cubicBezTo>
                    <a:pt x="970" y="270"/>
                    <a:pt x="970" y="270"/>
                    <a:pt x="970" y="270"/>
                  </a:cubicBezTo>
                  <a:cubicBezTo>
                    <a:pt x="970" y="270"/>
                    <a:pt x="970" y="270"/>
                    <a:pt x="970" y="270"/>
                  </a:cubicBezTo>
                  <a:cubicBezTo>
                    <a:pt x="970" y="271"/>
                    <a:pt x="970" y="271"/>
                    <a:pt x="970" y="271"/>
                  </a:cubicBezTo>
                  <a:cubicBezTo>
                    <a:pt x="969" y="271"/>
                    <a:pt x="969" y="271"/>
                    <a:pt x="969" y="271"/>
                  </a:cubicBezTo>
                  <a:cubicBezTo>
                    <a:pt x="967" y="270"/>
                    <a:pt x="967" y="270"/>
                    <a:pt x="967" y="270"/>
                  </a:cubicBezTo>
                  <a:cubicBezTo>
                    <a:pt x="967" y="271"/>
                    <a:pt x="967" y="271"/>
                    <a:pt x="967" y="271"/>
                  </a:cubicBezTo>
                  <a:cubicBezTo>
                    <a:pt x="967" y="271"/>
                    <a:pt x="967" y="271"/>
                    <a:pt x="967" y="271"/>
                  </a:cubicBezTo>
                  <a:cubicBezTo>
                    <a:pt x="965" y="271"/>
                    <a:pt x="965" y="271"/>
                    <a:pt x="965" y="271"/>
                  </a:cubicBezTo>
                  <a:cubicBezTo>
                    <a:pt x="965" y="272"/>
                    <a:pt x="965" y="272"/>
                    <a:pt x="965" y="272"/>
                  </a:cubicBezTo>
                  <a:cubicBezTo>
                    <a:pt x="963" y="271"/>
                    <a:pt x="963" y="271"/>
                    <a:pt x="963" y="271"/>
                  </a:cubicBezTo>
                  <a:cubicBezTo>
                    <a:pt x="964" y="270"/>
                    <a:pt x="964" y="270"/>
                    <a:pt x="964" y="270"/>
                  </a:cubicBezTo>
                  <a:cubicBezTo>
                    <a:pt x="965" y="269"/>
                    <a:pt x="965" y="269"/>
                    <a:pt x="965" y="269"/>
                  </a:cubicBezTo>
                  <a:cubicBezTo>
                    <a:pt x="962" y="266"/>
                    <a:pt x="962" y="266"/>
                    <a:pt x="962" y="266"/>
                  </a:cubicBezTo>
                  <a:cubicBezTo>
                    <a:pt x="964" y="265"/>
                    <a:pt x="964" y="265"/>
                    <a:pt x="964" y="265"/>
                  </a:cubicBezTo>
                  <a:cubicBezTo>
                    <a:pt x="962" y="263"/>
                    <a:pt x="962" y="263"/>
                    <a:pt x="962" y="263"/>
                  </a:cubicBezTo>
                  <a:cubicBezTo>
                    <a:pt x="963" y="260"/>
                    <a:pt x="963" y="260"/>
                    <a:pt x="963" y="260"/>
                  </a:cubicBezTo>
                  <a:cubicBezTo>
                    <a:pt x="963" y="258"/>
                    <a:pt x="963" y="258"/>
                    <a:pt x="963" y="258"/>
                  </a:cubicBezTo>
                  <a:cubicBezTo>
                    <a:pt x="964" y="257"/>
                    <a:pt x="964" y="257"/>
                    <a:pt x="964" y="257"/>
                  </a:cubicBezTo>
                  <a:cubicBezTo>
                    <a:pt x="964" y="254"/>
                    <a:pt x="964" y="254"/>
                    <a:pt x="964" y="254"/>
                  </a:cubicBezTo>
                  <a:cubicBezTo>
                    <a:pt x="966" y="252"/>
                    <a:pt x="966" y="252"/>
                    <a:pt x="966" y="252"/>
                  </a:cubicBezTo>
                  <a:cubicBezTo>
                    <a:pt x="966" y="250"/>
                    <a:pt x="966" y="250"/>
                    <a:pt x="966" y="250"/>
                  </a:cubicBezTo>
                  <a:cubicBezTo>
                    <a:pt x="965" y="250"/>
                    <a:pt x="965" y="250"/>
                    <a:pt x="965" y="250"/>
                  </a:cubicBezTo>
                  <a:cubicBezTo>
                    <a:pt x="967" y="249"/>
                    <a:pt x="967" y="249"/>
                    <a:pt x="967" y="249"/>
                  </a:cubicBezTo>
                  <a:cubicBezTo>
                    <a:pt x="965" y="247"/>
                    <a:pt x="965" y="247"/>
                    <a:pt x="965" y="247"/>
                  </a:cubicBezTo>
                  <a:cubicBezTo>
                    <a:pt x="966" y="241"/>
                    <a:pt x="966" y="241"/>
                    <a:pt x="966" y="241"/>
                  </a:cubicBezTo>
                  <a:cubicBezTo>
                    <a:pt x="967" y="240"/>
                    <a:pt x="967" y="240"/>
                    <a:pt x="967" y="240"/>
                  </a:cubicBezTo>
                  <a:cubicBezTo>
                    <a:pt x="966" y="237"/>
                    <a:pt x="966" y="237"/>
                    <a:pt x="966" y="237"/>
                  </a:cubicBezTo>
                  <a:cubicBezTo>
                    <a:pt x="965" y="235"/>
                    <a:pt x="965" y="235"/>
                    <a:pt x="965" y="235"/>
                  </a:cubicBezTo>
                  <a:cubicBezTo>
                    <a:pt x="964" y="234"/>
                    <a:pt x="964" y="234"/>
                    <a:pt x="964" y="234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6" y="232"/>
                    <a:pt x="966" y="232"/>
                    <a:pt x="966" y="232"/>
                  </a:cubicBezTo>
                  <a:cubicBezTo>
                    <a:pt x="966" y="230"/>
                    <a:pt x="966" y="230"/>
                    <a:pt x="966" y="230"/>
                  </a:cubicBezTo>
                  <a:cubicBezTo>
                    <a:pt x="967" y="229"/>
                    <a:pt x="967" y="229"/>
                    <a:pt x="967" y="229"/>
                  </a:cubicBezTo>
                  <a:cubicBezTo>
                    <a:pt x="968" y="226"/>
                    <a:pt x="968" y="226"/>
                    <a:pt x="968" y="226"/>
                  </a:cubicBezTo>
                  <a:cubicBezTo>
                    <a:pt x="970" y="226"/>
                    <a:pt x="970" y="226"/>
                    <a:pt x="970" y="226"/>
                  </a:cubicBezTo>
                  <a:cubicBezTo>
                    <a:pt x="971" y="226"/>
                    <a:pt x="971" y="226"/>
                    <a:pt x="971" y="226"/>
                  </a:cubicBezTo>
                  <a:cubicBezTo>
                    <a:pt x="973" y="226"/>
                    <a:pt x="973" y="226"/>
                    <a:pt x="973" y="226"/>
                  </a:cubicBezTo>
                  <a:cubicBezTo>
                    <a:pt x="974" y="225"/>
                    <a:pt x="974" y="225"/>
                    <a:pt x="974" y="225"/>
                  </a:cubicBezTo>
                  <a:cubicBezTo>
                    <a:pt x="977" y="225"/>
                    <a:pt x="977" y="225"/>
                    <a:pt x="977" y="225"/>
                  </a:cubicBezTo>
                  <a:cubicBezTo>
                    <a:pt x="977" y="224"/>
                    <a:pt x="977" y="224"/>
                    <a:pt x="977" y="224"/>
                  </a:cubicBezTo>
                  <a:cubicBezTo>
                    <a:pt x="978" y="224"/>
                    <a:pt x="978" y="224"/>
                    <a:pt x="978" y="224"/>
                  </a:cubicBezTo>
                  <a:cubicBezTo>
                    <a:pt x="979" y="222"/>
                    <a:pt x="979" y="222"/>
                    <a:pt x="979" y="222"/>
                  </a:cubicBezTo>
                  <a:cubicBezTo>
                    <a:pt x="979" y="222"/>
                    <a:pt x="979" y="222"/>
                    <a:pt x="979" y="222"/>
                  </a:cubicBezTo>
                  <a:cubicBezTo>
                    <a:pt x="980" y="221"/>
                    <a:pt x="980" y="221"/>
                    <a:pt x="980" y="221"/>
                  </a:cubicBezTo>
                  <a:cubicBezTo>
                    <a:pt x="982" y="221"/>
                    <a:pt x="982" y="221"/>
                    <a:pt x="982" y="221"/>
                  </a:cubicBezTo>
                  <a:cubicBezTo>
                    <a:pt x="982" y="223"/>
                    <a:pt x="982" y="223"/>
                    <a:pt x="982" y="223"/>
                  </a:cubicBezTo>
                  <a:cubicBezTo>
                    <a:pt x="983" y="222"/>
                    <a:pt x="983" y="222"/>
                    <a:pt x="983" y="222"/>
                  </a:cubicBezTo>
                  <a:cubicBezTo>
                    <a:pt x="984" y="223"/>
                    <a:pt x="984" y="223"/>
                    <a:pt x="984" y="223"/>
                  </a:cubicBezTo>
                  <a:cubicBezTo>
                    <a:pt x="985" y="225"/>
                    <a:pt x="985" y="225"/>
                    <a:pt x="985" y="225"/>
                  </a:cubicBezTo>
                  <a:cubicBezTo>
                    <a:pt x="985" y="225"/>
                    <a:pt x="985" y="225"/>
                    <a:pt x="985" y="225"/>
                  </a:cubicBezTo>
                  <a:cubicBezTo>
                    <a:pt x="987" y="223"/>
                    <a:pt x="987" y="223"/>
                    <a:pt x="987" y="223"/>
                  </a:cubicBezTo>
                  <a:cubicBezTo>
                    <a:pt x="987" y="221"/>
                    <a:pt x="987" y="221"/>
                    <a:pt x="987" y="221"/>
                  </a:cubicBezTo>
                  <a:cubicBezTo>
                    <a:pt x="988" y="220"/>
                    <a:pt x="988" y="220"/>
                    <a:pt x="988" y="220"/>
                  </a:cubicBezTo>
                  <a:cubicBezTo>
                    <a:pt x="988" y="218"/>
                    <a:pt x="988" y="218"/>
                    <a:pt x="988" y="218"/>
                  </a:cubicBezTo>
                  <a:cubicBezTo>
                    <a:pt x="989" y="218"/>
                    <a:pt x="989" y="218"/>
                    <a:pt x="989" y="218"/>
                  </a:cubicBezTo>
                  <a:cubicBezTo>
                    <a:pt x="989" y="220"/>
                    <a:pt x="989" y="220"/>
                    <a:pt x="989" y="220"/>
                  </a:cubicBezTo>
                  <a:cubicBezTo>
                    <a:pt x="991" y="221"/>
                    <a:pt x="991" y="221"/>
                    <a:pt x="991" y="221"/>
                  </a:cubicBezTo>
                  <a:cubicBezTo>
                    <a:pt x="991" y="223"/>
                    <a:pt x="991" y="223"/>
                    <a:pt x="991" y="223"/>
                  </a:cubicBezTo>
                  <a:cubicBezTo>
                    <a:pt x="991" y="224"/>
                    <a:pt x="991" y="224"/>
                    <a:pt x="991" y="224"/>
                  </a:cubicBezTo>
                  <a:cubicBezTo>
                    <a:pt x="992" y="225"/>
                    <a:pt x="992" y="225"/>
                    <a:pt x="992" y="225"/>
                  </a:cubicBezTo>
                  <a:cubicBezTo>
                    <a:pt x="992" y="226"/>
                    <a:pt x="992" y="226"/>
                    <a:pt x="992" y="226"/>
                  </a:cubicBezTo>
                  <a:cubicBezTo>
                    <a:pt x="991" y="227"/>
                    <a:pt x="991" y="227"/>
                    <a:pt x="991" y="227"/>
                  </a:cubicBezTo>
                  <a:cubicBezTo>
                    <a:pt x="992" y="228"/>
                    <a:pt x="992" y="228"/>
                    <a:pt x="992" y="228"/>
                  </a:cubicBezTo>
                  <a:cubicBezTo>
                    <a:pt x="992" y="230"/>
                    <a:pt x="992" y="230"/>
                    <a:pt x="992" y="230"/>
                  </a:cubicBezTo>
                  <a:cubicBezTo>
                    <a:pt x="992" y="230"/>
                    <a:pt x="992" y="230"/>
                    <a:pt x="992" y="230"/>
                  </a:cubicBezTo>
                  <a:cubicBezTo>
                    <a:pt x="992" y="231"/>
                    <a:pt x="992" y="231"/>
                    <a:pt x="992" y="231"/>
                  </a:cubicBezTo>
                  <a:cubicBezTo>
                    <a:pt x="992" y="232"/>
                    <a:pt x="992" y="232"/>
                    <a:pt x="992" y="232"/>
                  </a:cubicBezTo>
                  <a:cubicBezTo>
                    <a:pt x="991" y="233"/>
                    <a:pt x="991" y="233"/>
                    <a:pt x="991" y="233"/>
                  </a:cubicBezTo>
                  <a:cubicBezTo>
                    <a:pt x="991" y="234"/>
                    <a:pt x="991" y="234"/>
                    <a:pt x="991" y="234"/>
                  </a:cubicBezTo>
                  <a:cubicBezTo>
                    <a:pt x="992" y="234"/>
                    <a:pt x="992" y="234"/>
                    <a:pt x="992" y="234"/>
                  </a:cubicBezTo>
                  <a:cubicBezTo>
                    <a:pt x="993" y="233"/>
                    <a:pt x="993" y="233"/>
                    <a:pt x="993" y="233"/>
                  </a:cubicBezTo>
                  <a:cubicBezTo>
                    <a:pt x="994" y="234"/>
                    <a:pt x="994" y="234"/>
                    <a:pt x="994" y="234"/>
                  </a:cubicBezTo>
                  <a:cubicBezTo>
                    <a:pt x="995" y="235"/>
                    <a:pt x="995" y="235"/>
                    <a:pt x="995" y="235"/>
                  </a:cubicBezTo>
                  <a:cubicBezTo>
                    <a:pt x="996" y="238"/>
                    <a:pt x="996" y="238"/>
                    <a:pt x="996" y="238"/>
                  </a:cubicBezTo>
                  <a:cubicBezTo>
                    <a:pt x="996" y="237"/>
                    <a:pt x="996" y="237"/>
                    <a:pt x="996" y="237"/>
                  </a:cubicBezTo>
                  <a:cubicBezTo>
                    <a:pt x="997" y="236"/>
                    <a:pt x="997" y="236"/>
                    <a:pt x="997" y="236"/>
                  </a:cubicBezTo>
                  <a:cubicBezTo>
                    <a:pt x="998" y="234"/>
                    <a:pt x="998" y="234"/>
                    <a:pt x="998" y="234"/>
                  </a:cubicBezTo>
                  <a:cubicBezTo>
                    <a:pt x="999" y="234"/>
                    <a:pt x="999" y="234"/>
                    <a:pt x="999" y="234"/>
                  </a:cubicBezTo>
                  <a:cubicBezTo>
                    <a:pt x="1000" y="235"/>
                    <a:pt x="1000" y="235"/>
                    <a:pt x="1000" y="235"/>
                  </a:cubicBezTo>
                  <a:cubicBezTo>
                    <a:pt x="999" y="238"/>
                    <a:pt x="999" y="238"/>
                    <a:pt x="999" y="238"/>
                  </a:cubicBezTo>
                  <a:cubicBezTo>
                    <a:pt x="1000" y="239"/>
                    <a:pt x="1000" y="239"/>
                    <a:pt x="1000" y="239"/>
                  </a:cubicBezTo>
                  <a:cubicBezTo>
                    <a:pt x="1001" y="241"/>
                    <a:pt x="1001" y="241"/>
                    <a:pt x="1001" y="241"/>
                  </a:cubicBezTo>
                  <a:cubicBezTo>
                    <a:pt x="1002" y="239"/>
                    <a:pt x="1002" y="239"/>
                    <a:pt x="1002" y="239"/>
                  </a:cubicBezTo>
                  <a:cubicBezTo>
                    <a:pt x="1003" y="238"/>
                    <a:pt x="1003" y="238"/>
                    <a:pt x="1003" y="238"/>
                  </a:cubicBezTo>
                  <a:cubicBezTo>
                    <a:pt x="1003" y="237"/>
                    <a:pt x="1003" y="237"/>
                    <a:pt x="1003" y="237"/>
                  </a:cubicBezTo>
                  <a:cubicBezTo>
                    <a:pt x="1004" y="236"/>
                    <a:pt x="1004" y="236"/>
                    <a:pt x="1004" y="236"/>
                  </a:cubicBezTo>
                  <a:cubicBezTo>
                    <a:pt x="1004" y="231"/>
                    <a:pt x="1004" y="231"/>
                    <a:pt x="1004" y="231"/>
                  </a:cubicBezTo>
                  <a:cubicBezTo>
                    <a:pt x="1005" y="230"/>
                    <a:pt x="1005" y="230"/>
                    <a:pt x="1005" y="230"/>
                  </a:cubicBezTo>
                  <a:cubicBezTo>
                    <a:pt x="1004" y="229"/>
                    <a:pt x="1004" y="229"/>
                    <a:pt x="1004" y="229"/>
                  </a:cubicBezTo>
                  <a:cubicBezTo>
                    <a:pt x="1005" y="228"/>
                    <a:pt x="1005" y="228"/>
                    <a:pt x="1005" y="228"/>
                  </a:cubicBezTo>
                  <a:cubicBezTo>
                    <a:pt x="1005" y="226"/>
                    <a:pt x="1005" y="226"/>
                    <a:pt x="1005" y="226"/>
                  </a:cubicBezTo>
                  <a:cubicBezTo>
                    <a:pt x="1005" y="226"/>
                    <a:pt x="1005" y="226"/>
                    <a:pt x="1005" y="226"/>
                  </a:cubicBezTo>
                  <a:cubicBezTo>
                    <a:pt x="1005" y="225"/>
                    <a:pt x="1005" y="225"/>
                    <a:pt x="1005" y="225"/>
                  </a:cubicBezTo>
                  <a:cubicBezTo>
                    <a:pt x="1005" y="225"/>
                    <a:pt x="1005" y="225"/>
                    <a:pt x="1005" y="225"/>
                  </a:cubicBezTo>
                  <a:cubicBezTo>
                    <a:pt x="1006" y="222"/>
                    <a:pt x="1006" y="222"/>
                    <a:pt x="1006" y="222"/>
                  </a:cubicBezTo>
                  <a:cubicBezTo>
                    <a:pt x="1005" y="221"/>
                    <a:pt x="1005" y="221"/>
                    <a:pt x="1005" y="221"/>
                  </a:cubicBezTo>
                  <a:cubicBezTo>
                    <a:pt x="1006" y="219"/>
                    <a:pt x="1006" y="219"/>
                    <a:pt x="1006" y="219"/>
                  </a:cubicBezTo>
                  <a:cubicBezTo>
                    <a:pt x="1007" y="218"/>
                    <a:pt x="1007" y="218"/>
                    <a:pt x="1007" y="218"/>
                  </a:cubicBezTo>
                  <a:cubicBezTo>
                    <a:pt x="1009" y="217"/>
                    <a:pt x="1009" y="217"/>
                    <a:pt x="1009" y="217"/>
                  </a:cubicBezTo>
                  <a:cubicBezTo>
                    <a:pt x="1010" y="219"/>
                    <a:pt x="1010" y="219"/>
                    <a:pt x="1010" y="219"/>
                  </a:cubicBezTo>
                  <a:cubicBezTo>
                    <a:pt x="1011" y="220"/>
                    <a:pt x="1011" y="220"/>
                    <a:pt x="1011" y="220"/>
                  </a:cubicBezTo>
                  <a:cubicBezTo>
                    <a:pt x="1012" y="219"/>
                    <a:pt x="1012" y="219"/>
                    <a:pt x="1012" y="219"/>
                  </a:cubicBezTo>
                  <a:cubicBezTo>
                    <a:pt x="1011" y="217"/>
                    <a:pt x="1011" y="217"/>
                    <a:pt x="1011" y="217"/>
                  </a:cubicBezTo>
                  <a:cubicBezTo>
                    <a:pt x="1011" y="216"/>
                    <a:pt x="1011" y="216"/>
                    <a:pt x="1011" y="216"/>
                  </a:cubicBezTo>
                  <a:cubicBezTo>
                    <a:pt x="1008" y="214"/>
                    <a:pt x="1008" y="214"/>
                    <a:pt x="1008" y="214"/>
                  </a:cubicBezTo>
                  <a:cubicBezTo>
                    <a:pt x="1008" y="211"/>
                    <a:pt x="1008" y="211"/>
                    <a:pt x="1008" y="211"/>
                  </a:cubicBezTo>
                  <a:cubicBezTo>
                    <a:pt x="1006" y="210"/>
                    <a:pt x="1006" y="210"/>
                    <a:pt x="1006" y="210"/>
                  </a:cubicBezTo>
                  <a:cubicBezTo>
                    <a:pt x="1006" y="209"/>
                    <a:pt x="1006" y="209"/>
                    <a:pt x="1006" y="209"/>
                  </a:cubicBezTo>
                  <a:cubicBezTo>
                    <a:pt x="1005" y="208"/>
                    <a:pt x="1005" y="208"/>
                    <a:pt x="1005" y="208"/>
                  </a:cubicBezTo>
                  <a:cubicBezTo>
                    <a:pt x="1004" y="205"/>
                    <a:pt x="1004" y="205"/>
                    <a:pt x="1004" y="205"/>
                  </a:cubicBezTo>
                  <a:cubicBezTo>
                    <a:pt x="1005" y="205"/>
                    <a:pt x="1005" y="205"/>
                    <a:pt x="1005" y="205"/>
                  </a:cubicBezTo>
                  <a:cubicBezTo>
                    <a:pt x="1004" y="203"/>
                    <a:pt x="1004" y="203"/>
                    <a:pt x="1004" y="203"/>
                  </a:cubicBezTo>
                  <a:cubicBezTo>
                    <a:pt x="1003" y="201"/>
                    <a:pt x="1003" y="201"/>
                    <a:pt x="1003" y="201"/>
                  </a:cubicBezTo>
                  <a:cubicBezTo>
                    <a:pt x="1003" y="200"/>
                    <a:pt x="1003" y="200"/>
                    <a:pt x="1003" y="200"/>
                  </a:cubicBezTo>
                  <a:cubicBezTo>
                    <a:pt x="1002" y="199"/>
                    <a:pt x="1002" y="199"/>
                    <a:pt x="1002" y="199"/>
                  </a:cubicBezTo>
                  <a:cubicBezTo>
                    <a:pt x="1004" y="197"/>
                    <a:pt x="1004" y="197"/>
                    <a:pt x="1004" y="197"/>
                  </a:cubicBezTo>
                  <a:cubicBezTo>
                    <a:pt x="1006" y="197"/>
                    <a:pt x="1006" y="197"/>
                    <a:pt x="1006" y="197"/>
                  </a:cubicBezTo>
                  <a:cubicBezTo>
                    <a:pt x="1008" y="195"/>
                    <a:pt x="1008" y="195"/>
                    <a:pt x="1008" y="195"/>
                  </a:cubicBezTo>
                  <a:cubicBezTo>
                    <a:pt x="1010" y="195"/>
                    <a:pt x="1010" y="195"/>
                    <a:pt x="1010" y="195"/>
                  </a:cubicBezTo>
                  <a:cubicBezTo>
                    <a:pt x="1010" y="195"/>
                    <a:pt x="1010" y="195"/>
                    <a:pt x="1010" y="195"/>
                  </a:cubicBezTo>
                  <a:cubicBezTo>
                    <a:pt x="1013" y="197"/>
                    <a:pt x="1013" y="197"/>
                    <a:pt x="1013" y="197"/>
                  </a:cubicBezTo>
                  <a:cubicBezTo>
                    <a:pt x="1015" y="197"/>
                    <a:pt x="1015" y="197"/>
                    <a:pt x="1015" y="197"/>
                  </a:cubicBezTo>
                  <a:cubicBezTo>
                    <a:pt x="1016" y="197"/>
                    <a:pt x="1016" y="197"/>
                    <a:pt x="1016" y="197"/>
                  </a:cubicBezTo>
                  <a:cubicBezTo>
                    <a:pt x="1018" y="197"/>
                    <a:pt x="1018" y="197"/>
                    <a:pt x="1018" y="197"/>
                  </a:cubicBezTo>
                  <a:cubicBezTo>
                    <a:pt x="1019" y="197"/>
                    <a:pt x="1019" y="197"/>
                    <a:pt x="1019" y="197"/>
                  </a:cubicBezTo>
                  <a:cubicBezTo>
                    <a:pt x="1017" y="198"/>
                    <a:pt x="1017" y="198"/>
                    <a:pt x="1017" y="198"/>
                  </a:cubicBezTo>
                  <a:cubicBezTo>
                    <a:pt x="1018" y="199"/>
                    <a:pt x="1018" y="199"/>
                    <a:pt x="1018" y="199"/>
                  </a:cubicBezTo>
                  <a:cubicBezTo>
                    <a:pt x="1016" y="200"/>
                    <a:pt x="1016" y="200"/>
                    <a:pt x="1016" y="200"/>
                  </a:cubicBezTo>
                  <a:cubicBezTo>
                    <a:pt x="1014" y="199"/>
                    <a:pt x="1014" y="199"/>
                    <a:pt x="1014" y="199"/>
                  </a:cubicBezTo>
                  <a:cubicBezTo>
                    <a:pt x="1012" y="202"/>
                    <a:pt x="1012" y="202"/>
                    <a:pt x="1012" y="202"/>
                  </a:cubicBezTo>
                  <a:cubicBezTo>
                    <a:pt x="1012" y="203"/>
                    <a:pt x="1012" y="203"/>
                    <a:pt x="1012" y="203"/>
                  </a:cubicBezTo>
                  <a:cubicBezTo>
                    <a:pt x="1013" y="205"/>
                    <a:pt x="1013" y="205"/>
                    <a:pt x="1013" y="205"/>
                  </a:cubicBezTo>
                  <a:cubicBezTo>
                    <a:pt x="1013" y="207"/>
                    <a:pt x="1013" y="207"/>
                    <a:pt x="1013" y="207"/>
                  </a:cubicBezTo>
                  <a:cubicBezTo>
                    <a:pt x="1014" y="208"/>
                    <a:pt x="1014" y="208"/>
                    <a:pt x="1014" y="208"/>
                  </a:cubicBezTo>
                  <a:cubicBezTo>
                    <a:pt x="1014" y="209"/>
                    <a:pt x="1014" y="209"/>
                    <a:pt x="1014" y="209"/>
                  </a:cubicBezTo>
                  <a:cubicBezTo>
                    <a:pt x="1016" y="211"/>
                    <a:pt x="1016" y="211"/>
                    <a:pt x="1016" y="211"/>
                  </a:cubicBezTo>
                  <a:cubicBezTo>
                    <a:pt x="1016" y="212"/>
                    <a:pt x="1016" y="212"/>
                    <a:pt x="1016" y="212"/>
                  </a:cubicBezTo>
                  <a:cubicBezTo>
                    <a:pt x="1016" y="212"/>
                    <a:pt x="1016" y="212"/>
                    <a:pt x="1016" y="212"/>
                  </a:cubicBezTo>
                  <a:cubicBezTo>
                    <a:pt x="1016" y="213"/>
                    <a:pt x="1016" y="213"/>
                    <a:pt x="1016" y="213"/>
                  </a:cubicBezTo>
                  <a:cubicBezTo>
                    <a:pt x="1018" y="214"/>
                    <a:pt x="1018" y="214"/>
                    <a:pt x="1018" y="214"/>
                  </a:cubicBezTo>
                  <a:cubicBezTo>
                    <a:pt x="1018" y="216"/>
                    <a:pt x="1018" y="216"/>
                    <a:pt x="1018" y="216"/>
                  </a:cubicBezTo>
                  <a:cubicBezTo>
                    <a:pt x="1018" y="217"/>
                    <a:pt x="1018" y="217"/>
                    <a:pt x="1018" y="217"/>
                  </a:cubicBezTo>
                  <a:cubicBezTo>
                    <a:pt x="1017" y="218"/>
                    <a:pt x="1017" y="218"/>
                    <a:pt x="1017" y="218"/>
                  </a:cubicBezTo>
                  <a:cubicBezTo>
                    <a:pt x="1018" y="222"/>
                    <a:pt x="1018" y="222"/>
                    <a:pt x="1018" y="222"/>
                  </a:cubicBezTo>
                  <a:cubicBezTo>
                    <a:pt x="1018" y="222"/>
                    <a:pt x="1018" y="222"/>
                    <a:pt x="1018" y="222"/>
                  </a:cubicBezTo>
                  <a:cubicBezTo>
                    <a:pt x="1019" y="221"/>
                    <a:pt x="1019" y="221"/>
                    <a:pt x="1019" y="221"/>
                  </a:cubicBezTo>
                  <a:cubicBezTo>
                    <a:pt x="1020" y="221"/>
                    <a:pt x="1020" y="221"/>
                    <a:pt x="1020" y="221"/>
                  </a:cubicBezTo>
                  <a:cubicBezTo>
                    <a:pt x="1021" y="223"/>
                    <a:pt x="1021" y="223"/>
                    <a:pt x="1021" y="223"/>
                  </a:cubicBezTo>
                  <a:cubicBezTo>
                    <a:pt x="1021" y="224"/>
                    <a:pt x="1021" y="224"/>
                    <a:pt x="1021" y="224"/>
                  </a:cubicBezTo>
                  <a:cubicBezTo>
                    <a:pt x="1020" y="226"/>
                    <a:pt x="1020" y="226"/>
                    <a:pt x="1020" y="226"/>
                  </a:cubicBezTo>
                  <a:cubicBezTo>
                    <a:pt x="1020" y="230"/>
                    <a:pt x="1020" y="230"/>
                    <a:pt x="1020" y="230"/>
                  </a:cubicBezTo>
                  <a:cubicBezTo>
                    <a:pt x="1022" y="231"/>
                    <a:pt x="1022" y="231"/>
                    <a:pt x="1022" y="231"/>
                  </a:cubicBezTo>
                  <a:cubicBezTo>
                    <a:pt x="1023" y="230"/>
                    <a:pt x="1023" y="230"/>
                    <a:pt x="1023" y="230"/>
                  </a:cubicBezTo>
                  <a:cubicBezTo>
                    <a:pt x="1024" y="230"/>
                    <a:pt x="1024" y="230"/>
                    <a:pt x="1024" y="230"/>
                  </a:cubicBezTo>
                  <a:cubicBezTo>
                    <a:pt x="1025" y="231"/>
                    <a:pt x="1025" y="231"/>
                    <a:pt x="1025" y="231"/>
                  </a:cubicBezTo>
                  <a:cubicBezTo>
                    <a:pt x="1024" y="232"/>
                    <a:pt x="1024" y="232"/>
                    <a:pt x="1024" y="232"/>
                  </a:cubicBezTo>
                  <a:cubicBezTo>
                    <a:pt x="1023" y="232"/>
                    <a:pt x="1023" y="232"/>
                    <a:pt x="1023" y="232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1" y="233"/>
                    <a:pt x="1021" y="233"/>
                    <a:pt x="1021" y="233"/>
                  </a:cubicBezTo>
                  <a:cubicBezTo>
                    <a:pt x="1019" y="235"/>
                    <a:pt x="1019" y="235"/>
                    <a:pt x="1019" y="235"/>
                  </a:cubicBezTo>
                  <a:cubicBezTo>
                    <a:pt x="1019" y="237"/>
                    <a:pt x="1019" y="237"/>
                    <a:pt x="1019" y="237"/>
                  </a:cubicBezTo>
                  <a:cubicBezTo>
                    <a:pt x="1017" y="238"/>
                    <a:pt x="1017" y="238"/>
                    <a:pt x="1017" y="238"/>
                  </a:cubicBezTo>
                  <a:cubicBezTo>
                    <a:pt x="1017" y="239"/>
                    <a:pt x="1017" y="239"/>
                    <a:pt x="1017" y="239"/>
                  </a:cubicBezTo>
                  <a:cubicBezTo>
                    <a:pt x="1015" y="239"/>
                    <a:pt x="1015" y="239"/>
                    <a:pt x="1015" y="239"/>
                  </a:cubicBezTo>
                  <a:cubicBezTo>
                    <a:pt x="1015" y="241"/>
                    <a:pt x="1015" y="241"/>
                    <a:pt x="1015" y="241"/>
                  </a:cubicBezTo>
                  <a:cubicBezTo>
                    <a:pt x="1014" y="242"/>
                    <a:pt x="1014" y="242"/>
                    <a:pt x="1014" y="242"/>
                  </a:cubicBezTo>
                  <a:cubicBezTo>
                    <a:pt x="1015" y="244"/>
                    <a:pt x="1015" y="244"/>
                    <a:pt x="1015" y="244"/>
                  </a:cubicBezTo>
                  <a:cubicBezTo>
                    <a:pt x="1016" y="244"/>
                    <a:pt x="1016" y="244"/>
                    <a:pt x="1016" y="244"/>
                  </a:cubicBezTo>
                  <a:cubicBezTo>
                    <a:pt x="1016" y="246"/>
                    <a:pt x="1016" y="246"/>
                    <a:pt x="1016" y="246"/>
                  </a:cubicBezTo>
                  <a:cubicBezTo>
                    <a:pt x="1014" y="249"/>
                    <a:pt x="1014" y="249"/>
                    <a:pt x="1014" y="249"/>
                  </a:cubicBezTo>
                  <a:cubicBezTo>
                    <a:pt x="1015" y="250"/>
                    <a:pt x="1015" y="250"/>
                    <a:pt x="1015" y="250"/>
                  </a:cubicBezTo>
                  <a:cubicBezTo>
                    <a:pt x="1016" y="251"/>
                    <a:pt x="1016" y="251"/>
                    <a:pt x="1016" y="251"/>
                  </a:cubicBezTo>
                  <a:cubicBezTo>
                    <a:pt x="1015" y="254"/>
                    <a:pt x="1015" y="254"/>
                    <a:pt x="1015" y="254"/>
                  </a:cubicBezTo>
                  <a:cubicBezTo>
                    <a:pt x="1016" y="257"/>
                    <a:pt x="1016" y="257"/>
                    <a:pt x="1016" y="257"/>
                  </a:cubicBezTo>
                  <a:cubicBezTo>
                    <a:pt x="1015" y="258"/>
                    <a:pt x="1015" y="258"/>
                    <a:pt x="1015" y="258"/>
                  </a:cubicBezTo>
                  <a:cubicBezTo>
                    <a:pt x="1013" y="259"/>
                    <a:pt x="1013" y="259"/>
                    <a:pt x="1013" y="259"/>
                  </a:cubicBezTo>
                  <a:cubicBezTo>
                    <a:pt x="1013" y="261"/>
                    <a:pt x="1013" y="261"/>
                    <a:pt x="1013" y="261"/>
                  </a:cubicBezTo>
                  <a:cubicBezTo>
                    <a:pt x="1013" y="261"/>
                    <a:pt x="1013" y="261"/>
                    <a:pt x="1013" y="261"/>
                  </a:cubicBezTo>
                  <a:cubicBezTo>
                    <a:pt x="1013" y="265"/>
                    <a:pt x="1013" y="265"/>
                    <a:pt x="1013" y="265"/>
                  </a:cubicBezTo>
                  <a:cubicBezTo>
                    <a:pt x="1012" y="266"/>
                    <a:pt x="1012" y="266"/>
                    <a:pt x="1012" y="266"/>
                  </a:cubicBezTo>
                  <a:cubicBezTo>
                    <a:pt x="1013" y="267"/>
                    <a:pt x="1013" y="267"/>
                    <a:pt x="1013" y="267"/>
                  </a:cubicBezTo>
                  <a:cubicBezTo>
                    <a:pt x="1014" y="269"/>
                    <a:pt x="1014" y="269"/>
                    <a:pt x="1014" y="269"/>
                  </a:cubicBezTo>
                  <a:cubicBezTo>
                    <a:pt x="1013" y="268"/>
                    <a:pt x="1013" y="268"/>
                    <a:pt x="1013" y="268"/>
                  </a:cubicBezTo>
                  <a:cubicBezTo>
                    <a:pt x="1012" y="271"/>
                    <a:pt x="1012" y="271"/>
                    <a:pt x="1012" y="271"/>
                  </a:cubicBezTo>
                  <a:cubicBezTo>
                    <a:pt x="1013" y="272"/>
                    <a:pt x="1013" y="272"/>
                    <a:pt x="1013" y="272"/>
                  </a:cubicBezTo>
                  <a:cubicBezTo>
                    <a:pt x="1013" y="274"/>
                    <a:pt x="1013" y="274"/>
                    <a:pt x="1013" y="274"/>
                  </a:cubicBezTo>
                  <a:cubicBezTo>
                    <a:pt x="1012" y="276"/>
                    <a:pt x="1012" y="276"/>
                    <a:pt x="1012" y="276"/>
                  </a:cubicBezTo>
                  <a:cubicBezTo>
                    <a:pt x="1013" y="278"/>
                    <a:pt x="1013" y="278"/>
                    <a:pt x="1013" y="278"/>
                  </a:cubicBezTo>
                  <a:cubicBezTo>
                    <a:pt x="1013" y="281"/>
                    <a:pt x="1013" y="281"/>
                    <a:pt x="1013" y="281"/>
                  </a:cubicBezTo>
                  <a:cubicBezTo>
                    <a:pt x="1014" y="284"/>
                    <a:pt x="1014" y="284"/>
                    <a:pt x="1014" y="284"/>
                  </a:cubicBezTo>
                  <a:cubicBezTo>
                    <a:pt x="1011" y="290"/>
                    <a:pt x="1011" y="290"/>
                    <a:pt x="1011" y="290"/>
                  </a:cubicBezTo>
                  <a:cubicBezTo>
                    <a:pt x="1012" y="292"/>
                    <a:pt x="1012" y="292"/>
                    <a:pt x="1012" y="292"/>
                  </a:cubicBezTo>
                  <a:cubicBezTo>
                    <a:pt x="1011" y="291"/>
                    <a:pt x="1011" y="291"/>
                    <a:pt x="1011" y="291"/>
                  </a:cubicBezTo>
                  <a:cubicBezTo>
                    <a:pt x="1008" y="292"/>
                    <a:pt x="1008" y="292"/>
                    <a:pt x="1008" y="292"/>
                  </a:cubicBezTo>
                  <a:cubicBezTo>
                    <a:pt x="1008" y="295"/>
                    <a:pt x="1008" y="295"/>
                    <a:pt x="1008" y="295"/>
                  </a:cubicBezTo>
                  <a:cubicBezTo>
                    <a:pt x="1008" y="296"/>
                    <a:pt x="1008" y="296"/>
                    <a:pt x="1008" y="296"/>
                  </a:cubicBezTo>
                  <a:cubicBezTo>
                    <a:pt x="1006" y="298"/>
                    <a:pt x="1006" y="298"/>
                    <a:pt x="1006" y="298"/>
                  </a:cubicBezTo>
                  <a:cubicBezTo>
                    <a:pt x="1003" y="297"/>
                    <a:pt x="1003" y="297"/>
                    <a:pt x="1003" y="297"/>
                  </a:cubicBezTo>
                  <a:cubicBezTo>
                    <a:pt x="1001" y="298"/>
                    <a:pt x="1001" y="298"/>
                    <a:pt x="1001" y="298"/>
                  </a:cubicBezTo>
                  <a:cubicBezTo>
                    <a:pt x="1001" y="299"/>
                    <a:pt x="1001" y="299"/>
                    <a:pt x="1001" y="299"/>
                  </a:cubicBezTo>
                  <a:cubicBezTo>
                    <a:pt x="1004" y="299"/>
                    <a:pt x="1004" y="299"/>
                    <a:pt x="1004" y="299"/>
                  </a:cubicBezTo>
                  <a:cubicBezTo>
                    <a:pt x="1007" y="304"/>
                    <a:pt x="1007" y="304"/>
                    <a:pt x="1007" y="304"/>
                  </a:cubicBezTo>
                  <a:cubicBezTo>
                    <a:pt x="1007" y="308"/>
                    <a:pt x="1007" y="308"/>
                    <a:pt x="1007" y="308"/>
                  </a:cubicBezTo>
                  <a:cubicBezTo>
                    <a:pt x="1006" y="309"/>
                    <a:pt x="1006" y="309"/>
                    <a:pt x="1006" y="309"/>
                  </a:cubicBezTo>
                  <a:cubicBezTo>
                    <a:pt x="1007" y="310"/>
                    <a:pt x="1007" y="310"/>
                    <a:pt x="1007" y="310"/>
                  </a:cubicBezTo>
                  <a:cubicBezTo>
                    <a:pt x="1006" y="311"/>
                    <a:pt x="1006" y="311"/>
                    <a:pt x="1006" y="311"/>
                  </a:cubicBezTo>
                  <a:cubicBezTo>
                    <a:pt x="1005" y="314"/>
                    <a:pt x="1005" y="314"/>
                    <a:pt x="1005" y="314"/>
                  </a:cubicBezTo>
                  <a:cubicBezTo>
                    <a:pt x="1003" y="316"/>
                    <a:pt x="1003" y="316"/>
                    <a:pt x="1003" y="316"/>
                  </a:cubicBezTo>
                  <a:cubicBezTo>
                    <a:pt x="1003" y="320"/>
                    <a:pt x="1003" y="320"/>
                    <a:pt x="1003" y="320"/>
                  </a:cubicBezTo>
                  <a:cubicBezTo>
                    <a:pt x="1004" y="323"/>
                    <a:pt x="1004" y="323"/>
                    <a:pt x="1004" y="323"/>
                  </a:cubicBezTo>
                  <a:cubicBezTo>
                    <a:pt x="1005" y="329"/>
                    <a:pt x="1005" y="329"/>
                    <a:pt x="1005" y="329"/>
                  </a:cubicBezTo>
                  <a:cubicBezTo>
                    <a:pt x="1007" y="332"/>
                    <a:pt x="1007" y="332"/>
                    <a:pt x="1007" y="332"/>
                  </a:cubicBezTo>
                  <a:cubicBezTo>
                    <a:pt x="1007" y="335"/>
                    <a:pt x="1007" y="335"/>
                    <a:pt x="1007" y="335"/>
                  </a:cubicBezTo>
                  <a:cubicBezTo>
                    <a:pt x="1011" y="344"/>
                    <a:pt x="1011" y="344"/>
                    <a:pt x="1011" y="344"/>
                  </a:cubicBezTo>
                  <a:cubicBezTo>
                    <a:pt x="1016" y="353"/>
                    <a:pt x="1016" y="353"/>
                    <a:pt x="1016" y="353"/>
                  </a:cubicBezTo>
                  <a:cubicBezTo>
                    <a:pt x="1020" y="361"/>
                    <a:pt x="1020" y="361"/>
                    <a:pt x="1020" y="361"/>
                  </a:cubicBezTo>
                  <a:cubicBezTo>
                    <a:pt x="1023" y="363"/>
                    <a:pt x="1023" y="363"/>
                    <a:pt x="1023" y="363"/>
                  </a:cubicBezTo>
                  <a:cubicBezTo>
                    <a:pt x="1023" y="366"/>
                    <a:pt x="1023" y="366"/>
                    <a:pt x="1023" y="366"/>
                  </a:cubicBezTo>
                  <a:cubicBezTo>
                    <a:pt x="1029" y="373"/>
                    <a:pt x="1029" y="373"/>
                    <a:pt x="1029" y="373"/>
                  </a:cubicBezTo>
                  <a:cubicBezTo>
                    <a:pt x="1035" y="385"/>
                    <a:pt x="1035" y="385"/>
                    <a:pt x="1035" y="385"/>
                  </a:cubicBezTo>
                  <a:cubicBezTo>
                    <a:pt x="1039" y="386"/>
                    <a:pt x="1039" y="386"/>
                    <a:pt x="1039" y="386"/>
                  </a:cubicBezTo>
                  <a:cubicBezTo>
                    <a:pt x="1041" y="386"/>
                    <a:pt x="1041" y="386"/>
                    <a:pt x="1041" y="386"/>
                  </a:cubicBezTo>
                  <a:cubicBezTo>
                    <a:pt x="1042" y="386"/>
                    <a:pt x="1042" y="386"/>
                    <a:pt x="1042" y="386"/>
                  </a:cubicBezTo>
                  <a:cubicBezTo>
                    <a:pt x="1042" y="387"/>
                    <a:pt x="1042" y="387"/>
                    <a:pt x="1042" y="387"/>
                  </a:cubicBezTo>
                  <a:cubicBezTo>
                    <a:pt x="1040" y="388"/>
                    <a:pt x="1040" y="388"/>
                    <a:pt x="1040" y="388"/>
                  </a:cubicBezTo>
                  <a:cubicBezTo>
                    <a:pt x="1039" y="388"/>
                    <a:pt x="1039" y="388"/>
                    <a:pt x="1039" y="388"/>
                  </a:cubicBezTo>
                  <a:cubicBezTo>
                    <a:pt x="1041" y="391"/>
                    <a:pt x="1041" y="391"/>
                    <a:pt x="1041" y="391"/>
                  </a:cubicBezTo>
                  <a:cubicBezTo>
                    <a:pt x="1044" y="399"/>
                    <a:pt x="1044" y="399"/>
                    <a:pt x="1044" y="399"/>
                  </a:cubicBezTo>
                  <a:cubicBezTo>
                    <a:pt x="1045" y="402"/>
                    <a:pt x="1045" y="402"/>
                    <a:pt x="1045" y="402"/>
                  </a:cubicBezTo>
                  <a:cubicBezTo>
                    <a:pt x="1047" y="404"/>
                    <a:pt x="1047" y="404"/>
                    <a:pt x="1047" y="404"/>
                  </a:cubicBezTo>
                  <a:cubicBezTo>
                    <a:pt x="1050" y="405"/>
                    <a:pt x="1050" y="405"/>
                    <a:pt x="1050" y="405"/>
                  </a:cubicBezTo>
                  <a:cubicBezTo>
                    <a:pt x="1051" y="406"/>
                    <a:pt x="1051" y="406"/>
                    <a:pt x="1051" y="406"/>
                  </a:cubicBezTo>
                  <a:cubicBezTo>
                    <a:pt x="1050" y="408"/>
                    <a:pt x="1050" y="408"/>
                    <a:pt x="1050" y="408"/>
                  </a:cubicBezTo>
                  <a:cubicBezTo>
                    <a:pt x="1051" y="409"/>
                    <a:pt x="1051" y="409"/>
                    <a:pt x="1051" y="409"/>
                  </a:cubicBezTo>
                  <a:cubicBezTo>
                    <a:pt x="1051" y="411"/>
                    <a:pt x="1051" y="411"/>
                    <a:pt x="1051" y="411"/>
                  </a:cubicBezTo>
                  <a:cubicBezTo>
                    <a:pt x="1052" y="407"/>
                    <a:pt x="1052" y="407"/>
                    <a:pt x="1052" y="407"/>
                  </a:cubicBezTo>
                  <a:cubicBezTo>
                    <a:pt x="1053" y="403"/>
                    <a:pt x="1053" y="403"/>
                    <a:pt x="1053" y="403"/>
                  </a:cubicBezTo>
                  <a:cubicBezTo>
                    <a:pt x="1054" y="403"/>
                    <a:pt x="1054" y="403"/>
                    <a:pt x="1054" y="403"/>
                  </a:cubicBezTo>
                  <a:cubicBezTo>
                    <a:pt x="1054" y="401"/>
                    <a:pt x="1054" y="401"/>
                    <a:pt x="1054" y="401"/>
                  </a:cubicBezTo>
                  <a:cubicBezTo>
                    <a:pt x="1056" y="399"/>
                    <a:pt x="1056" y="399"/>
                    <a:pt x="1056" y="399"/>
                  </a:cubicBezTo>
                  <a:cubicBezTo>
                    <a:pt x="1056" y="398"/>
                    <a:pt x="1056" y="398"/>
                    <a:pt x="1056" y="398"/>
                  </a:cubicBezTo>
                  <a:cubicBezTo>
                    <a:pt x="1056" y="397"/>
                    <a:pt x="1056" y="397"/>
                    <a:pt x="1056" y="397"/>
                  </a:cubicBezTo>
                  <a:cubicBezTo>
                    <a:pt x="1057" y="395"/>
                    <a:pt x="1057" y="395"/>
                    <a:pt x="1057" y="395"/>
                  </a:cubicBezTo>
                  <a:cubicBezTo>
                    <a:pt x="1057" y="392"/>
                    <a:pt x="1057" y="392"/>
                    <a:pt x="1057" y="392"/>
                  </a:cubicBezTo>
                  <a:cubicBezTo>
                    <a:pt x="1056" y="390"/>
                    <a:pt x="1056" y="390"/>
                    <a:pt x="1056" y="390"/>
                  </a:cubicBezTo>
                  <a:cubicBezTo>
                    <a:pt x="1057" y="388"/>
                    <a:pt x="1057" y="388"/>
                    <a:pt x="1057" y="388"/>
                  </a:cubicBezTo>
                  <a:cubicBezTo>
                    <a:pt x="1058" y="386"/>
                    <a:pt x="1058" y="386"/>
                    <a:pt x="1058" y="386"/>
                  </a:cubicBezTo>
                  <a:cubicBezTo>
                    <a:pt x="1056" y="385"/>
                    <a:pt x="1056" y="385"/>
                    <a:pt x="1056" y="385"/>
                  </a:cubicBezTo>
                  <a:cubicBezTo>
                    <a:pt x="1056" y="385"/>
                    <a:pt x="1056" y="385"/>
                    <a:pt x="1056" y="385"/>
                  </a:cubicBezTo>
                  <a:cubicBezTo>
                    <a:pt x="1054" y="385"/>
                    <a:pt x="1054" y="385"/>
                    <a:pt x="1054" y="385"/>
                  </a:cubicBezTo>
                  <a:cubicBezTo>
                    <a:pt x="1055" y="384"/>
                    <a:pt x="1055" y="384"/>
                    <a:pt x="1055" y="384"/>
                  </a:cubicBezTo>
                  <a:cubicBezTo>
                    <a:pt x="1054" y="381"/>
                    <a:pt x="1054" y="381"/>
                    <a:pt x="1054" y="381"/>
                  </a:cubicBezTo>
                  <a:cubicBezTo>
                    <a:pt x="1055" y="381"/>
                    <a:pt x="1055" y="381"/>
                    <a:pt x="1055" y="381"/>
                  </a:cubicBezTo>
                  <a:cubicBezTo>
                    <a:pt x="1055" y="381"/>
                    <a:pt x="1055" y="381"/>
                    <a:pt x="1055" y="381"/>
                  </a:cubicBezTo>
                  <a:cubicBezTo>
                    <a:pt x="1054" y="379"/>
                    <a:pt x="1054" y="379"/>
                    <a:pt x="1054" y="379"/>
                  </a:cubicBezTo>
                  <a:cubicBezTo>
                    <a:pt x="1054" y="378"/>
                    <a:pt x="1054" y="378"/>
                    <a:pt x="1054" y="378"/>
                  </a:cubicBezTo>
                  <a:cubicBezTo>
                    <a:pt x="1055" y="376"/>
                    <a:pt x="1055" y="376"/>
                    <a:pt x="1055" y="376"/>
                  </a:cubicBezTo>
                  <a:cubicBezTo>
                    <a:pt x="1053" y="376"/>
                    <a:pt x="1053" y="376"/>
                    <a:pt x="1053" y="376"/>
                  </a:cubicBezTo>
                  <a:cubicBezTo>
                    <a:pt x="1052" y="375"/>
                    <a:pt x="1052" y="375"/>
                    <a:pt x="1052" y="375"/>
                  </a:cubicBezTo>
                  <a:cubicBezTo>
                    <a:pt x="1053" y="373"/>
                    <a:pt x="1053" y="373"/>
                    <a:pt x="1053" y="373"/>
                  </a:cubicBezTo>
                  <a:cubicBezTo>
                    <a:pt x="1054" y="375"/>
                    <a:pt x="1054" y="375"/>
                    <a:pt x="1054" y="375"/>
                  </a:cubicBezTo>
                  <a:cubicBezTo>
                    <a:pt x="1057" y="372"/>
                    <a:pt x="1057" y="372"/>
                    <a:pt x="1057" y="372"/>
                  </a:cubicBezTo>
                  <a:cubicBezTo>
                    <a:pt x="1058" y="373"/>
                    <a:pt x="1058" y="373"/>
                    <a:pt x="1058" y="373"/>
                  </a:cubicBezTo>
                  <a:cubicBezTo>
                    <a:pt x="1060" y="371"/>
                    <a:pt x="1060" y="371"/>
                    <a:pt x="1060" y="371"/>
                  </a:cubicBezTo>
                  <a:cubicBezTo>
                    <a:pt x="1061" y="370"/>
                    <a:pt x="1061" y="370"/>
                    <a:pt x="1061" y="370"/>
                  </a:cubicBezTo>
                  <a:cubicBezTo>
                    <a:pt x="1062" y="371"/>
                    <a:pt x="1062" y="371"/>
                    <a:pt x="1062" y="371"/>
                  </a:cubicBezTo>
                  <a:cubicBezTo>
                    <a:pt x="1064" y="371"/>
                    <a:pt x="1064" y="371"/>
                    <a:pt x="1064" y="371"/>
                  </a:cubicBezTo>
                  <a:cubicBezTo>
                    <a:pt x="1063" y="369"/>
                    <a:pt x="1063" y="369"/>
                    <a:pt x="1063" y="369"/>
                  </a:cubicBezTo>
                  <a:cubicBezTo>
                    <a:pt x="1060" y="368"/>
                    <a:pt x="1060" y="368"/>
                    <a:pt x="1060" y="368"/>
                  </a:cubicBezTo>
                  <a:cubicBezTo>
                    <a:pt x="1060" y="366"/>
                    <a:pt x="1060" y="366"/>
                    <a:pt x="1060" y="366"/>
                  </a:cubicBezTo>
                  <a:cubicBezTo>
                    <a:pt x="1058" y="365"/>
                    <a:pt x="1058" y="365"/>
                    <a:pt x="1058" y="365"/>
                  </a:cubicBezTo>
                  <a:cubicBezTo>
                    <a:pt x="1056" y="360"/>
                    <a:pt x="1056" y="360"/>
                    <a:pt x="1056" y="360"/>
                  </a:cubicBezTo>
                  <a:cubicBezTo>
                    <a:pt x="1057" y="355"/>
                    <a:pt x="1057" y="355"/>
                    <a:pt x="1057" y="355"/>
                  </a:cubicBezTo>
                  <a:cubicBezTo>
                    <a:pt x="1056" y="354"/>
                    <a:pt x="1056" y="354"/>
                    <a:pt x="1056" y="354"/>
                  </a:cubicBezTo>
                  <a:cubicBezTo>
                    <a:pt x="1057" y="353"/>
                    <a:pt x="1057" y="353"/>
                    <a:pt x="1057" y="353"/>
                  </a:cubicBezTo>
                  <a:cubicBezTo>
                    <a:pt x="1057" y="351"/>
                    <a:pt x="1057" y="351"/>
                    <a:pt x="1057" y="351"/>
                  </a:cubicBezTo>
                  <a:cubicBezTo>
                    <a:pt x="1059" y="347"/>
                    <a:pt x="1059" y="347"/>
                    <a:pt x="1059" y="347"/>
                  </a:cubicBezTo>
                  <a:cubicBezTo>
                    <a:pt x="1058" y="347"/>
                    <a:pt x="1058" y="347"/>
                    <a:pt x="1058" y="347"/>
                  </a:cubicBezTo>
                  <a:cubicBezTo>
                    <a:pt x="1059" y="347"/>
                    <a:pt x="1059" y="347"/>
                    <a:pt x="1059" y="347"/>
                  </a:cubicBezTo>
                  <a:cubicBezTo>
                    <a:pt x="1062" y="345"/>
                    <a:pt x="1062" y="345"/>
                    <a:pt x="1062" y="345"/>
                  </a:cubicBezTo>
                  <a:cubicBezTo>
                    <a:pt x="1063" y="346"/>
                    <a:pt x="1063" y="346"/>
                    <a:pt x="1063" y="346"/>
                  </a:cubicBezTo>
                  <a:cubicBezTo>
                    <a:pt x="1068" y="344"/>
                    <a:pt x="1068" y="344"/>
                    <a:pt x="1068" y="344"/>
                  </a:cubicBezTo>
                  <a:cubicBezTo>
                    <a:pt x="1067" y="342"/>
                    <a:pt x="1067" y="342"/>
                    <a:pt x="1067" y="342"/>
                  </a:cubicBezTo>
                  <a:cubicBezTo>
                    <a:pt x="1069" y="340"/>
                    <a:pt x="1069" y="340"/>
                    <a:pt x="1069" y="340"/>
                  </a:cubicBezTo>
                  <a:cubicBezTo>
                    <a:pt x="1067" y="339"/>
                    <a:pt x="1067" y="339"/>
                    <a:pt x="1067" y="339"/>
                  </a:cubicBezTo>
                  <a:cubicBezTo>
                    <a:pt x="1064" y="335"/>
                    <a:pt x="1064" y="335"/>
                    <a:pt x="1064" y="335"/>
                  </a:cubicBezTo>
                  <a:cubicBezTo>
                    <a:pt x="1062" y="335"/>
                    <a:pt x="1062" y="335"/>
                    <a:pt x="1062" y="335"/>
                  </a:cubicBezTo>
                  <a:cubicBezTo>
                    <a:pt x="1058" y="329"/>
                    <a:pt x="1058" y="329"/>
                    <a:pt x="1058" y="329"/>
                  </a:cubicBezTo>
                  <a:cubicBezTo>
                    <a:pt x="1058" y="327"/>
                    <a:pt x="1058" y="327"/>
                    <a:pt x="1058" y="327"/>
                  </a:cubicBezTo>
                  <a:cubicBezTo>
                    <a:pt x="1057" y="326"/>
                    <a:pt x="1057" y="326"/>
                    <a:pt x="1057" y="326"/>
                  </a:cubicBezTo>
                  <a:cubicBezTo>
                    <a:pt x="1057" y="320"/>
                    <a:pt x="1057" y="320"/>
                    <a:pt x="1057" y="320"/>
                  </a:cubicBezTo>
                  <a:cubicBezTo>
                    <a:pt x="1057" y="319"/>
                    <a:pt x="1057" y="319"/>
                    <a:pt x="1057" y="319"/>
                  </a:cubicBezTo>
                  <a:cubicBezTo>
                    <a:pt x="1056" y="317"/>
                    <a:pt x="1056" y="317"/>
                    <a:pt x="1056" y="317"/>
                  </a:cubicBezTo>
                  <a:cubicBezTo>
                    <a:pt x="1058" y="315"/>
                    <a:pt x="1058" y="315"/>
                    <a:pt x="1058" y="315"/>
                  </a:cubicBezTo>
                  <a:cubicBezTo>
                    <a:pt x="1058" y="313"/>
                    <a:pt x="1058" y="313"/>
                    <a:pt x="1058" y="313"/>
                  </a:cubicBezTo>
                  <a:cubicBezTo>
                    <a:pt x="1056" y="313"/>
                    <a:pt x="1056" y="313"/>
                    <a:pt x="1056" y="313"/>
                  </a:cubicBezTo>
                  <a:cubicBezTo>
                    <a:pt x="1055" y="312"/>
                    <a:pt x="1055" y="312"/>
                    <a:pt x="1055" y="312"/>
                  </a:cubicBezTo>
                  <a:cubicBezTo>
                    <a:pt x="1057" y="310"/>
                    <a:pt x="1057" y="310"/>
                    <a:pt x="1057" y="310"/>
                  </a:cubicBezTo>
                  <a:cubicBezTo>
                    <a:pt x="1058" y="309"/>
                    <a:pt x="1058" y="309"/>
                    <a:pt x="1058" y="309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59" y="307"/>
                    <a:pt x="1059" y="307"/>
                    <a:pt x="1059" y="307"/>
                  </a:cubicBezTo>
                  <a:cubicBezTo>
                    <a:pt x="1059" y="308"/>
                    <a:pt x="1059" y="308"/>
                    <a:pt x="1059" y="308"/>
                  </a:cubicBezTo>
                  <a:cubicBezTo>
                    <a:pt x="1059" y="310"/>
                    <a:pt x="1059" y="310"/>
                    <a:pt x="1059" y="310"/>
                  </a:cubicBezTo>
                  <a:cubicBezTo>
                    <a:pt x="1058" y="312"/>
                    <a:pt x="1058" y="312"/>
                    <a:pt x="1058" y="312"/>
                  </a:cubicBezTo>
                  <a:cubicBezTo>
                    <a:pt x="1059" y="314"/>
                    <a:pt x="1059" y="314"/>
                    <a:pt x="1059" y="314"/>
                  </a:cubicBezTo>
                  <a:cubicBezTo>
                    <a:pt x="1061" y="315"/>
                    <a:pt x="1061" y="315"/>
                    <a:pt x="1061" y="315"/>
                  </a:cubicBezTo>
                  <a:cubicBezTo>
                    <a:pt x="1063" y="317"/>
                    <a:pt x="1063" y="317"/>
                    <a:pt x="1063" y="317"/>
                  </a:cubicBezTo>
                  <a:cubicBezTo>
                    <a:pt x="1065" y="317"/>
                    <a:pt x="1065" y="317"/>
                    <a:pt x="1065" y="317"/>
                  </a:cubicBezTo>
                  <a:cubicBezTo>
                    <a:pt x="1065" y="314"/>
                    <a:pt x="1065" y="314"/>
                    <a:pt x="1065" y="314"/>
                  </a:cubicBezTo>
                  <a:cubicBezTo>
                    <a:pt x="1066" y="313"/>
                    <a:pt x="1066" y="313"/>
                    <a:pt x="1066" y="313"/>
                  </a:cubicBezTo>
                  <a:cubicBezTo>
                    <a:pt x="1064" y="310"/>
                    <a:pt x="1064" y="310"/>
                    <a:pt x="1064" y="310"/>
                  </a:cubicBezTo>
                  <a:cubicBezTo>
                    <a:pt x="1060" y="307"/>
                    <a:pt x="1060" y="307"/>
                    <a:pt x="1060" y="307"/>
                  </a:cubicBezTo>
                  <a:cubicBezTo>
                    <a:pt x="1060" y="303"/>
                    <a:pt x="1060" y="303"/>
                    <a:pt x="1060" y="303"/>
                  </a:cubicBezTo>
                  <a:cubicBezTo>
                    <a:pt x="1059" y="302"/>
                    <a:pt x="1059" y="302"/>
                    <a:pt x="1059" y="302"/>
                  </a:cubicBezTo>
                  <a:cubicBezTo>
                    <a:pt x="1058" y="302"/>
                    <a:pt x="1058" y="302"/>
                    <a:pt x="1058" y="302"/>
                  </a:cubicBezTo>
                  <a:cubicBezTo>
                    <a:pt x="1058" y="302"/>
                    <a:pt x="1058" y="302"/>
                    <a:pt x="1058" y="302"/>
                  </a:cubicBezTo>
                  <a:cubicBezTo>
                    <a:pt x="1056" y="304"/>
                    <a:pt x="1056" y="304"/>
                    <a:pt x="1056" y="304"/>
                  </a:cubicBezTo>
                  <a:cubicBezTo>
                    <a:pt x="1056" y="304"/>
                    <a:pt x="1056" y="304"/>
                    <a:pt x="1056" y="304"/>
                  </a:cubicBezTo>
                  <a:cubicBezTo>
                    <a:pt x="1055" y="305"/>
                    <a:pt x="1055" y="305"/>
                    <a:pt x="1055" y="305"/>
                  </a:cubicBezTo>
                  <a:cubicBezTo>
                    <a:pt x="1054" y="304"/>
                    <a:pt x="1054" y="304"/>
                    <a:pt x="1054" y="304"/>
                  </a:cubicBezTo>
                  <a:cubicBezTo>
                    <a:pt x="1054" y="301"/>
                    <a:pt x="1054" y="301"/>
                    <a:pt x="1054" y="301"/>
                  </a:cubicBezTo>
                  <a:cubicBezTo>
                    <a:pt x="1053" y="299"/>
                    <a:pt x="1053" y="299"/>
                    <a:pt x="1053" y="299"/>
                  </a:cubicBezTo>
                  <a:cubicBezTo>
                    <a:pt x="1051" y="296"/>
                    <a:pt x="1051" y="296"/>
                    <a:pt x="1051" y="296"/>
                  </a:cubicBezTo>
                  <a:cubicBezTo>
                    <a:pt x="1052" y="294"/>
                    <a:pt x="1052" y="294"/>
                    <a:pt x="1052" y="294"/>
                  </a:cubicBezTo>
                  <a:cubicBezTo>
                    <a:pt x="1053" y="294"/>
                    <a:pt x="1053" y="294"/>
                    <a:pt x="1053" y="294"/>
                  </a:cubicBezTo>
                  <a:cubicBezTo>
                    <a:pt x="1052" y="292"/>
                    <a:pt x="1052" y="292"/>
                    <a:pt x="1052" y="292"/>
                  </a:cubicBezTo>
                  <a:cubicBezTo>
                    <a:pt x="1053" y="291"/>
                    <a:pt x="1053" y="291"/>
                    <a:pt x="1053" y="291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53" y="288"/>
                    <a:pt x="1053" y="288"/>
                    <a:pt x="1053" y="288"/>
                  </a:cubicBezTo>
                  <a:cubicBezTo>
                    <a:pt x="1053" y="287"/>
                    <a:pt x="1053" y="287"/>
                    <a:pt x="1053" y="287"/>
                  </a:cubicBezTo>
                  <a:cubicBezTo>
                    <a:pt x="1051" y="286"/>
                    <a:pt x="1051" y="286"/>
                    <a:pt x="1051" y="286"/>
                  </a:cubicBezTo>
                  <a:cubicBezTo>
                    <a:pt x="1050" y="286"/>
                    <a:pt x="1050" y="286"/>
                    <a:pt x="1050" y="286"/>
                  </a:cubicBezTo>
                  <a:cubicBezTo>
                    <a:pt x="1047" y="284"/>
                    <a:pt x="1047" y="284"/>
                    <a:pt x="1047" y="284"/>
                  </a:cubicBezTo>
                  <a:cubicBezTo>
                    <a:pt x="1045" y="284"/>
                    <a:pt x="1045" y="284"/>
                    <a:pt x="1045" y="284"/>
                  </a:cubicBezTo>
                  <a:cubicBezTo>
                    <a:pt x="1044" y="285"/>
                    <a:pt x="1044" y="285"/>
                    <a:pt x="1044" y="285"/>
                  </a:cubicBezTo>
                  <a:cubicBezTo>
                    <a:pt x="1044" y="286"/>
                    <a:pt x="1044" y="286"/>
                    <a:pt x="1044" y="286"/>
                  </a:cubicBezTo>
                  <a:cubicBezTo>
                    <a:pt x="1046" y="289"/>
                    <a:pt x="1046" y="289"/>
                    <a:pt x="1046" y="289"/>
                  </a:cubicBezTo>
                  <a:cubicBezTo>
                    <a:pt x="1046" y="290"/>
                    <a:pt x="1046" y="290"/>
                    <a:pt x="1046" y="290"/>
                  </a:cubicBezTo>
                  <a:cubicBezTo>
                    <a:pt x="1045" y="291"/>
                    <a:pt x="1045" y="291"/>
                    <a:pt x="1045" y="291"/>
                  </a:cubicBezTo>
                  <a:cubicBezTo>
                    <a:pt x="1043" y="290"/>
                    <a:pt x="1043" y="290"/>
                    <a:pt x="1043" y="290"/>
                  </a:cubicBezTo>
                  <a:cubicBezTo>
                    <a:pt x="1041" y="287"/>
                    <a:pt x="1041" y="287"/>
                    <a:pt x="1041" y="287"/>
                  </a:cubicBezTo>
                  <a:cubicBezTo>
                    <a:pt x="1039" y="285"/>
                    <a:pt x="1039" y="285"/>
                    <a:pt x="1039" y="285"/>
                  </a:cubicBezTo>
                  <a:cubicBezTo>
                    <a:pt x="1038" y="284"/>
                    <a:pt x="1038" y="284"/>
                    <a:pt x="1038" y="284"/>
                  </a:cubicBezTo>
                  <a:cubicBezTo>
                    <a:pt x="1039" y="284"/>
                    <a:pt x="1039" y="284"/>
                    <a:pt x="1039" y="284"/>
                  </a:cubicBezTo>
                  <a:cubicBezTo>
                    <a:pt x="1037" y="280"/>
                    <a:pt x="1037" y="280"/>
                    <a:pt x="1037" y="280"/>
                  </a:cubicBezTo>
                  <a:cubicBezTo>
                    <a:pt x="1037" y="279"/>
                    <a:pt x="1037" y="279"/>
                    <a:pt x="1037" y="279"/>
                  </a:cubicBezTo>
                  <a:cubicBezTo>
                    <a:pt x="1037" y="278"/>
                    <a:pt x="1037" y="278"/>
                    <a:pt x="1037" y="278"/>
                  </a:cubicBezTo>
                  <a:cubicBezTo>
                    <a:pt x="1036" y="276"/>
                    <a:pt x="1036" y="276"/>
                    <a:pt x="1036" y="276"/>
                  </a:cubicBezTo>
                  <a:cubicBezTo>
                    <a:pt x="1037" y="275"/>
                    <a:pt x="1037" y="275"/>
                    <a:pt x="1037" y="275"/>
                  </a:cubicBezTo>
                  <a:cubicBezTo>
                    <a:pt x="1036" y="272"/>
                    <a:pt x="1036" y="272"/>
                    <a:pt x="1036" y="272"/>
                  </a:cubicBezTo>
                  <a:cubicBezTo>
                    <a:pt x="1037" y="271"/>
                    <a:pt x="1037" y="271"/>
                    <a:pt x="1037" y="271"/>
                  </a:cubicBezTo>
                  <a:cubicBezTo>
                    <a:pt x="1037" y="269"/>
                    <a:pt x="1037" y="269"/>
                    <a:pt x="1037" y="269"/>
                  </a:cubicBezTo>
                  <a:cubicBezTo>
                    <a:pt x="1038" y="267"/>
                    <a:pt x="1038" y="267"/>
                    <a:pt x="1038" y="267"/>
                  </a:cubicBezTo>
                  <a:cubicBezTo>
                    <a:pt x="1038" y="265"/>
                    <a:pt x="1038" y="265"/>
                    <a:pt x="1038" y="265"/>
                  </a:cubicBezTo>
                  <a:cubicBezTo>
                    <a:pt x="1037" y="266"/>
                    <a:pt x="1037" y="266"/>
                    <a:pt x="1037" y="266"/>
                  </a:cubicBezTo>
                  <a:cubicBezTo>
                    <a:pt x="1035" y="264"/>
                    <a:pt x="1035" y="264"/>
                    <a:pt x="1035" y="264"/>
                  </a:cubicBezTo>
                  <a:cubicBezTo>
                    <a:pt x="1035" y="264"/>
                    <a:pt x="1035" y="264"/>
                    <a:pt x="1035" y="264"/>
                  </a:cubicBezTo>
                  <a:cubicBezTo>
                    <a:pt x="1036" y="263"/>
                    <a:pt x="1036" y="263"/>
                    <a:pt x="1036" y="263"/>
                  </a:cubicBezTo>
                  <a:cubicBezTo>
                    <a:pt x="1038" y="264"/>
                    <a:pt x="1038" y="264"/>
                    <a:pt x="1038" y="264"/>
                  </a:cubicBezTo>
                  <a:cubicBezTo>
                    <a:pt x="1038" y="263"/>
                    <a:pt x="1038" y="263"/>
                    <a:pt x="1038" y="263"/>
                  </a:cubicBezTo>
                  <a:cubicBezTo>
                    <a:pt x="1037" y="262"/>
                    <a:pt x="1037" y="262"/>
                    <a:pt x="1037" y="262"/>
                  </a:cubicBezTo>
                  <a:cubicBezTo>
                    <a:pt x="1035" y="261"/>
                    <a:pt x="1035" y="261"/>
                    <a:pt x="1035" y="261"/>
                  </a:cubicBezTo>
                  <a:cubicBezTo>
                    <a:pt x="1036" y="260"/>
                    <a:pt x="1036" y="260"/>
                    <a:pt x="1036" y="260"/>
                  </a:cubicBezTo>
                  <a:cubicBezTo>
                    <a:pt x="1037" y="260"/>
                    <a:pt x="1037" y="260"/>
                    <a:pt x="1037" y="260"/>
                  </a:cubicBezTo>
                  <a:cubicBezTo>
                    <a:pt x="1036" y="259"/>
                    <a:pt x="1036" y="259"/>
                    <a:pt x="1036" y="259"/>
                  </a:cubicBezTo>
                  <a:cubicBezTo>
                    <a:pt x="1035" y="257"/>
                    <a:pt x="1035" y="257"/>
                    <a:pt x="1035" y="257"/>
                  </a:cubicBezTo>
                  <a:cubicBezTo>
                    <a:pt x="1033" y="257"/>
                    <a:pt x="1033" y="257"/>
                    <a:pt x="1033" y="257"/>
                  </a:cubicBezTo>
                  <a:cubicBezTo>
                    <a:pt x="1033" y="256"/>
                    <a:pt x="1033" y="256"/>
                    <a:pt x="1033" y="256"/>
                  </a:cubicBezTo>
                  <a:cubicBezTo>
                    <a:pt x="1034" y="255"/>
                    <a:pt x="1034" y="255"/>
                    <a:pt x="1034" y="255"/>
                  </a:cubicBezTo>
                  <a:cubicBezTo>
                    <a:pt x="1033" y="253"/>
                    <a:pt x="1033" y="253"/>
                    <a:pt x="1033" y="253"/>
                  </a:cubicBezTo>
                  <a:cubicBezTo>
                    <a:pt x="1032" y="252"/>
                    <a:pt x="1032" y="252"/>
                    <a:pt x="1032" y="252"/>
                  </a:cubicBezTo>
                  <a:cubicBezTo>
                    <a:pt x="1032" y="250"/>
                    <a:pt x="1032" y="250"/>
                    <a:pt x="1032" y="250"/>
                  </a:cubicBezTo>
                  <a:cubicBezTo>
                    <a:pt x="1033" y="249"/>
                    <a:pt x="1033" y="249"/>
                    <a:pt x="1033" y="249"/>
                  </a:cubicBezTo>
                  <a:cubicBezTo>
                    <a:pt x="1033" y="248"/>
                    <a:pt x="1033" y="248"/>
                    <a:pt x="1033" y="248"/>
                  </a:cubicBezTo>
                  <a:cubicBezTo>
                    <a:pt x="1032" y="246"/>
                    <a:pt x="1032" y="246"/>
                    <a:pt x="1032" y="246"/>
                  </a:cubicBezTo>
                  <a:cubicBezTo>
                    <a:pt x="1032" y="245"/>
                    <a:pt x="1032" y="245"/>
                    <a:pt x="1032" y="245"/>
                  </a:cubicBezTo>
                  <a:cubicBezTo>
                    <a:pt x="1034" y="245"/>
                    <a:pt x="1034" y="245"/>
                    <a:pt x="1034" y="245"/>
                  </a:cubicBezTo>
                  <a:cubicBezTo>
                    <a:pt x="1035" y="246"/>
                    <a:pt x="1035" y="246"/>
                    <a:pt x="1035" y="246"/>
                  </a:cubicBezTo>
                  <a:cubicBezTo>
                    <a:pt x="1036" y="246"/>
                    <a:pt x="1036" y="246"/>
                    <a:pt x="1036" y="246"/>
                  </a:cubicBezTo>
                  <a:cubicBezTo>
                    <a:pt x="1037" y="243"/>
                    <a:pt x="1037" y="243"/>
                    <a:pt x="1037" y="243"/>
                  </a:cubicBezTo>
                  <a:cubicBezTo>
                    <a:pt x="1038" y="243"/>
                    <a:pt x="1038" y="243"/>
                    <a:pt x="1038" y="243"/>
                  </a:cubicBezTo>
                  <a:cubicBezTo>
                    <a:pt x="1039" y="244"/>
                    <a:pt x="1039" y="244"/>
                    <a:pt x="1039" y="244"/>
                  </a:cubicBezTo>
                  <a:cubicBezTo>
                    <a:pt x="1040" y="245"/>
                    <a:pt x="1040" y="245"/>
                    <a:pt x="1040" y="245"/>
                  </a:cubicBezTo>
                  <a:cubicBezTo>
                    <a:pt x="1041" y="246"/>
                    <a:pt x="1041" y="246"/>
                    <a:pt x="1041" y="246"/>
                  </a:cubicBezTo>
                  <a:cubicBezTo>
                    <a:pt x="1043" y="243"/>
                    <a:pt x="1043" y="243"/>
                    <a:pt x="1043" y="243"/>
                  </a:cubicBezTo>
                  <a:cubicBezTo>
                    <a:pt x="1041" y="242"/>
                    <a:pt x="1041" y="242"/>
                    <a:pt x="1041" y="242"/>
                  </a:cubicBezTo>
                  <a:cubicBezTo>
                    <a:pt x="1042" y="240"/>
                    <a:pt x="1042" y="240"/>
                    <a:pt x="1042" y="240"/>
                  </a:cubicBezTo>
                  <a:cubicBezTo>
                    <a:pt x="1043" y="239"/>
                    <a:pt x="1043" y="239"/>
                    <a:pt x="1043" y="239"/>
                  </a:cubicBezTo>
                  <a:cubicBezTo>
                    <a:pt x="1045" y="236"/>
                    <a:pt x="1045" y="236"/>
                    <a:pt x="1045" y="236"/>
                  </a:cubicBezTo>
                  <a:cubicBezTo>
                    <a:pt x="1045" y="234"/>
                    <a:pt x="1045" y="234"/>
                    <a:pt x="1045" y="234"/>
                  </a:cubicBezTo>
                  <a:cubicBezTo>
                    <a:pt x="1047" y="235"/>
                    <a:pt x="1047" y="235"/>
                    <a:pt x="1047" y="235"/>
                  </a:cubicBezTo>
                  <a:cubicBezTo>
                    <a:pt x="1048" y="236"/>
                    <a:pt x="1048" y="236"/>
                    <a:pt x="1048" y="236"/>
                  </a:cubicBezTo>
                  <a:cubicBezTo>
                    <a:pt x="1048" y="238"/>
                    <a:pt x="1048" y="238"/>
                    <a:pt x="1048" y="238"/>
                  </a:cubicBezTo>
                  <a:cubicBezTo>
                    <a:pt x="1050" y="244"/>
                    <a:pt x="1050" y="244"/>
                    <a:pt x="1050" y="244"/>
                  </a:cubicBezTo>
                  <a:cubicBezTo>
                    <a:pt x="1052" y="245"/>
                    <a:pt x="1052" y="245"/>
                    <a:pt x="1052" y="245"/>
                  </a:cubicBezTo>
                  <a:cubicBezTo>
                    <a:pt x="1052" y="244"/>
                    <a:pt x="1052" y="244"/>
                    <a:pt x="1052" y="244"/>
                  </a:cubicBezTo>
                  <a:cubicBezTo>
                    <a:pt x="1053" y="240"/>
                    <a:pt x="1053" y="240"/>
                    <a:pt x="1053" y="240"/>
                  </a:cubicBezTo>
                  <a:cubicBezTo>
                    <a:pt x="1054" y="238"/>
                    <a:pt x="1054" y="238"/>
                    <a:pt x="1054" y="238"/>
                  </a:cubicBezTo>
                  <a:cubicBezTo>
                    <a:pt x="1053" y="236"/>
                    <a:pt x="1053" y="236"/>
                    <a:pt x="1053" y="236"/>
                  </a:cubicBezTo>
                  <a:cubicBezTo>
                    <a:pt x="1054" y="235"/>
                    <a:pt x="1054" y="235"/>
                    <a:pt x="1054" y="235"/>
                  </a:cubicBezTo>
                  <a:cubicBezTo>
                    <a:pt x="1053" y="233"/>
                    <a:pt x="1053" y="233"/>
                    <a:pt x="1053" y="233"/>
                  </a:cubicBezTo>
                  <a:cubicBezTo>
                    <a:pt x="1055" y="233"/>
                    <a:pt x="1055" y="233"/>
                    <a:pt x="1055" y="233"/>
                  </a:cubicBezTo>
                  <a:cubicBezTo>
                    <a:pt x="1056" y="232"/>
                    <a:pt x="1056" y="232"/>
                    <a:pt x="1056" y="232"/>
                  </a:cubicBezTo>
                  <a:cubicBezTo>
                    <a:pt x="1057" y="229"/>
                    <a:pt x="1057" y="229"/>
                    <a:pt x="1057" y="229"/>
                  </a:cubicBezTo>
                  <a:cubicBezTo>
                    <a:pt x="1058" y="229"/>
                    <a:pt x="1058" y="229"/>
                    <a:pt x="1058" y="229"/>
                  </a:cubicBezTo>
                  <a:cubicBezTo>
                    <a:pt x="1060" y="227"/>
                    <a:pt x="1060" y="227"/>
                    <a:pt x="1060" y="227"/>
                  </a:cubicBezTo>
                  <a:cubicBezTo>
                    <a:pt x="1062" y="226"/>
                    <a:pt x="1062" y="226"/>
                    <a:pt x="1062" y="226"/>
                  </a:cubicBezTo>
                  <a:cubicBezTo>
                    <a:pt x="1063" y="227"/>
                    <a:pt x="1063" y="227"/>
                    <a:pt x="1063" y="227"/>
                  </a:cubicBezTo>
                  <a:cubicBezTo>
                    <a:pt x="1066" y="225"/>
                    <a:pt x="1066" y="225"/>
                    <a:pt x="1066" y="225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73" y="228"/>
                    <a:pt x="1073" y="228"/>
                    <a:pt x="1073" y="228"/>
                  </a:cubicBezTo>
                  <a:cubicBezTo>
                    <a:pt x="1073" y="230"/>
                    <a:pt x="1073" y="230"/>
                    <a:pt x="1073" y="230"/>
                  </a:cubicBezTo>
                  <a:cubicBezTo>
                    <a:pt x="1074" y="230"/>
                    <a:pt x="1074" y="230"/>
                    <a:pt x="1074" y="230"/>
                  </a:cubicBezTo>
                  <a:cubicBezTo>
                    <a:pt x="1076" y="230"/>
                    <a:pt x="1076" y="230"/>
                    <a:pt x="1076" y="230"/>
                  </a:cubicBezTo>
                  <a:cubicBezTo>
                    <a:pt x="1077" y="230"/>
                    <a:pt x="1077" y="230"/>
                    <a:pt x="1077" y="230"/>
                  </a:cubicBezTo>
                  <a:cubicBezTo>
                    <a:pt x="1076" y="231"/>
                    <a:pt x="1076" y="231"/>
                    <a:pt x="1076" y="231"/>
                  </a:cubicBezTo>
                  <a:cubicBezTo>
                    <a:pt x="1078" y="233"/>
                    <a:pt x="1078" y="233"/>
                    <a:pt x="1078" y="233"/>
                  </a:cubicBezTo>
                  <a:cubicBezTo>
                    <a:pt x="1079" y="233"/>
                    <a:pt x="1079" y="233"/>
                    <a:pt x="1079" y="233"/>
                  </a:cubicBezTo>
                  <a:cubicBezTo>
                    <a:pt x="1081" y="234"/>
                    <a:pt x="1081" y="234"/>
                    <a:pt x="1081" y="234"/>
                  </a:cubicBezTo>
                  <a:cubicBezTo>
                    <a:pt x="1083" y="234"/>
                    <a:pt x="1083" y="234"/>
                    <a:pt x="1083" y="234"/>
                  </a:cubicBezTo>
                  <a:cubicBezTo>
                    <a:pt x="1084" y="234"/>
                    <a:pt x="1084" y="234"/>
                    <a:pt x="1084" y="234"/>
                  </a:cubicBezTo>
                  <a:cubicBezTo>
                    <a:pt x="1084" y="233"/>
                    <a:pt x="1084" y="233"/>
                    <a:pt x="1084" y="233"/>
                  </a:cubicBezTo>
                  <a:cubicBezTo>
                    <a:pt x="1081" y="230"/>
                    <a:pt x="1081" y="230"/>
                    <a:pt x="1081" y="230"/>
                  </a:cubicBezTo>
                  <a:cubicBezTo>
                    <a:pt x="1082" y="229"/>
                    <a:pt x="1082" y="229"/>
                    <a:pt x="1082" y="229"/>
                  </a:cubicBezTo>
                  <a:cubicBezTo>
                    <a:pt x="1082" y="227"/>
                    <a:pt x="1082" y="227"/>
                    <a:pt x="1082" y="227"/>
                  </a:cubicBezTo>
                  <a:cubicBezTo>
                    <a:pt x="1080" y="227"/>
                    <a:pt x="1080" y="227"/>
                    <a:pt x="1080" y="227"/>
                  </a:cubicBezTo>
                  <a:cubicBezTo>
                    <a:pt x="1081" y="226"/>
                    <a:pt x="1081" y="226"/>
                    <a:pt x="1081" y="226"/>
                  </a:cubicBezTo>
                  <a:cubicBezTo>
                    <a:pt x="1082" y="224"/>
                    <a:pt x="1082" y="224"/>
                    <a:pt x="1082" y="224"/>
                  </a:cubicBezTo>
                  <a:cubicBezTo>
                    <a:pt x="1082" y="220"/>
                    <a:pt x="1082" y="220"/>
                    <a:pt x="1082" y="220"/>
                  </a:cubicBezTo>
                  <a:cubicBezTo>
                    <a:pt x="1083" y="217"/>
                    <a:pt x="1083" y="217"/>
                    <a:pt x="1083" y="217"/>
                  </a:cubicBezTo>
                  <a:cubicBezTo>
                    <a:pt x="1083" y="216"/>
                    <a:pt x="1083" y="216"/>
                    <a:pt x="1083" y="216"/>
                  </a:cubicBezTo>
                  <a:cubicBezTo>
                    <a:pt x="1085" y="213"/>
                    <a:pt x="1085" y="213"/>
                    <a:pt x="1085" y="213"/>
                  </a:cubicBezTo>
                  <a:cubicBezTo>
                    <a:pt x="1084" y="212"/>
                    <a:pt x="1084" y="212"/>
                    <a:pt x="1084" y="212"/>
                  </a:cubicBezTo>
                  <a:cubicBezTo>
                    <a:pt x="1085" y="211"/>
                    <a:pt x="1085" y="211"/>
                    <a:pt x="1085" y="211"/>
                  </a:cubicBezTo>
                  <a:cubicBezTo>
                    <a:pt x="1084" y="208"/>
                    <a:pt x="1084" y="208"/>
                    <a:pt x="1084" y="208"/>
                  </a:cubicBezTo>
                  <a:cubicBezTo>
                    <a:pt x="1083" y="208"/>
                    <a:pt x="1083" y="208"/>
                    <a:pt x="1083" y="208"/>
                  </a:cubicBezTo>
                  <a:cubicBezTo>
                    <a:pt x="1083" y="207"/>
                    <a:pt x="1083" y="207"/>
                    <a:pt x="1083" y="207"/>
                  </a:cubicBezTo>
                  <a:cubicBezTo>
                    <a:pt x="1085" y="206"/>
                    <a:pt x="1085" y="206"/>
                    <a:pt x="1085" y="206"/>
                  </a:cubicBezTo>
                  <a:cubicBezTo>
                    <a:pt x="1086" y="205"/>
                    <a:pt x="1086" y="205"/>
                    <a:pt x="1086" y="205"/>
                  </a:cubicBezTo>
                  <a:cubicBezTo>
                    <a:pt x="1083" y="203"/>
                    <a:pt x="1083" y="203"/>
                    <a:pt x="1083" y="203"/>
                  </a:cubicBezTo>
                  <a:cubicBezTo>
                    <a:pt x="1083" y="202"/>
                    <a:pt x="1083" y="202"/>
                    <a:pt x="1083" y="202"/>
                  </a:cubicBezTo>
                  <a:cubicBezTo>
                    <a:pt x="1084" y="202"/>
                    <a:pt x="1084" y="202"/>
                    <a:pt x="1084" y="202"/>
                  </a:cubicBezTo>
                  <a:cubicBezTo>
                    <a:pt x="1085" y="203"/>
                    <a:pt x="1085" y="203"/>
                    <a:pt x="1085" y="203"/>
                  </a:cubicBezTo>
                  <a:cubicBezTo>
                    <a:pt x="1086" y="202"/>
                    <a:pt x="1086" y="202"/>
                    <a:pt x="1086" y="202"/>
                  </a:cubicBezTo>
                  <a:cubicBezTo>
                    <a:pt x="1086" y="201"/>
                    <a:pt x="1086" y="201"/>
                    <a:pt x="1086" y="201"/>
                  </a:cubicBezTo>
                  <a:cubicBezTo>
                    <a:pt x="1085" y="200"/>
                    <a:pt x="1085" y="200"/>
                    <a:pt x="1085" y="200"/>
                  </a:cubicBezTo>
                  <a:cubicBezTo>
                    <a:pt x="1087" y="198"/>
                    <a:pt x="1087" y="198"/>
                    <a:pt x="1087" y="198"/>
                  </a:cubicBezTo>
                  <a:cubicBezTo>
                    <a:pt x="1087" y="197"/>
                    <a:pt x="1087" y="197"/>
                    <a:pt x="1087" y="197"/>
                  </a:cubicBezTo>
                  <a:cubicBezTo>
                    <a:pt x="1086" y="196"/>
                    <a:pt x="1086" y="196"/>
                    <a:pt x="1086" y="196"/>
                  </a:cubicBezTo>
                  <a:cubicBezTo>
                    <a:pt x="1087" y="195"/>
                    <a:pt x="1087" y="195"/>
                    <a:pt x="1087" y="195"/>
                  </a:cubicBezTo>
                  <a:cubicBezTo>
                    <a:pt x="1088" y="196"/>
                    <a:pt x="1088" y="196"/>
                    <a:pt x="1088" y="196"/>
                  </a:cubicBezTo>
                  <a:cubicBezTo>
                    <a:pt x="1089" y="194"/>
                    <a:pt x="1089" y="194"/>
                    <a:pt x="1089" y="194"/>
                  </a:cubicBezTo>
                  <a:cubicBezTo>
                    <a:pt x="1089" y="193"/>
                    <a:pt x="1089" y="193"/>
                    <a:pt x="1089" y="193"/>
                  </a:cubicBezTo>
                  <a:cubicBezTo>
                    <a:pt x="1088" y="192"/>
                    <a:pt x="1088" y="192"/>
                    <a:pt x="1088" y="192"/>
                  </a:cubicBezTo>
                  <a:cubicBezTo>
                    <a:pt x="1090" y="192"/>
                    <a:pt x="1090" y="192"/>
                    <a:pt x="1090" y="192"/>
                  </a:cubicBezTo>
                  <a:cubicBezTo>
                    <a:pt x="1092" y="190"/>
                    <a:pt x="1092" y="190"/>
                    <a:pt x="1092" y="190"/>
                  </a:cubicBezTo>
                  <a:cubicBezTo>
                    <a:pt x="1091" y="189"/>
                    <a:pt x="1091" y="189"/>
                    <a:pt x="1091" y="189"/>
                  </a:cubicBezTo>
                  <a:cubicBezTo>
                    <a:pt x="1091" y="187"/>
                    <a:pt x="1091" y="187"/>
                    <a:pt x="1091" y="187"/>
                  </a:cubicBezTo>
                  <a:cubicBezTo>
                    <a:pt x="1092" y="188"/>
                    <a:pt x="1092" y="188"/>
                    <a:pt x="1092" y="188"/>
                  </a:cubicBezTo>
                  <a:cubicBezTo>
                    <a:pt x="1094" y="186"/>
                    <a:pt x="1094" y="186"/>
                    <a:pt x="1094" y="186"/>
                  </a:cubicBezTo>
                  <a:cubicBezTo>
                    <a:pt x="1093" y="184"/>
                    <a:pt x="1093" y="184"/>
                    <a:pt x="1093" y="184"/>
                  </a:cubicBezTo>
                  <a:cubicBezTo>
                    <a:pt x="1093" y="181"/>
                    <a:pt x="1093" y="181"/>
                    <a:pt x="1093" y="181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5" y="182"/>
                    <a:pt x="1095" y="182"/>
                    <a:pt x="1095" y="182"/>
                  </a:cubicBezTo>
                  <a:cubicBezTo>
                    <a:pt x="1096" y="181"/>
                    <a:pt x="1096" y="181"/>
                    <a:pt x="1096" y="181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7" y="177"/>
                    <a:pt x="1097" y="177"/>
                    <a:pt x="1097" y="177"/>
                  </a:cubicBezTo>
                  <a:cubicBezTo>
                    <a:pt x="1097" y="176"/>
                    <a:pt x="1097" y="176"/>
                    <a:pt x="1097" y="176"/>
                  </a:cubicBezTo>
                  <a:cubicBezTo>
                    <a:pt x="1099" y="176"/>
                    <a:pt x="1099" y="176"/>
                    <a:pt x="1099" y="176"/>
                  </a:cubicBezTo>
                  <a:cubicBezTo>
                    <a:pt x="1102" y="173"/>
                    <a:pt x="1102" y="173"/>
                    <a:pt x="1102" y="173"/>
                  </a:cubicBezTo>
                  <a:cubicBezTo>
                    <a:pt x="1100" y="172"/>
                    <a:pt x="1100" y="172"/>
                    <a:pt x="1100" y="172"/>
                  </a:cubicBezTo>
                  <a:cubicBezTo>
                    <a:pt x="1101" y="171"/>
                    <a:pt x="1101" y="171"/>
                    <a:pt x="1101" y="171"/>
                  </a:cubicBezTo>
                  <a:cubicBezTo>
                    <a:pt x="1103" y="172"/>
                    <a:pt x="1103" y="172"/>
                    <a:pt x="1103" y="172"/>
                  </a:cubicBezTo>
                  <a:cubicBezTo>
                    <a:pt x="1106" y="170"/>
                    <a:pt x="1106" y="170"/>
                    <a:pt x="1106" y="170"/>
                  </a:cubicBezTo>
                  <a:cubicBezTo>
                    <a:pt x="1105" y="169"/>
                    <a:pt x="1105" y="169"/>
                    <a:pt x="1105" y="169"/>
                  </a:cubicBezTo>
                  <a:cubicBezTo>
                    <a:pt x="1106" y="168"/>
                    <a:pt x="1106" y="168"/>
                    <a:pt x="1106" y="168"/>
                  </a:cubicBezTo>
                  <a:cubicBezTo>
                    <a:pt x="1107" y="168"/>
                    <a:pt x="1107" y="168"/>
                    <a:pt x="1107" y="168"/>
                  </a:cubicBezTo>
                  <a:cubicBezTo>
                    <a:pt x="1107" y="170"/>
                    <a:pt x="1107" y="170"/>
                    <a:pt x="1107" y="170"/>
                  </a:cubicBezTo>
                  <a:cubicBezTo>
                    <a:pt x="1108" y="170"/>
                    <a:pt x="1108" y="170"/>
                    <a:pt x="1108" y="170"/>
                  </a:cubicBezTo>
                  <a:cubicBezTo>
                    <a:pt x="1110" y="170"/>
                    <a:pt x="1110" y="170"/>
                    <a:pt x="1110" y="170"/>
                  </a:cubicBezTo>
                  <a:cubicBezTo>
                    <a:pt x="1112" y="171"/>
                    <a:pt x="1112" y="171"/>
                    <a:pt x="1112" y="171"/>
                  </a:cubicBezTo>
                  <a:cubicBezTo>
                    <a:pt x="1118" y="171"/>
                    <a:pt x="1118" y="171"/>
                    <a:pt x="1118" y="171"/>
                  </a:cubicBezTo>
                  <a:cubicBezTo>
                    <a:pt x="1119" y="172"/>
                    <a:pt x="1119" y="172"/>
                    <a:pt x="1119" y="172"/>
                  </a:cubicBezTo>
                  <a:cubicBezTo>
                    <a:pt x="1120" y="171"/>
                    <a:pt x="1120" y="171"/>
                    <a:pt x="1120" y="171"/>
                  </a:cubicBezTo>
                  <a:cubicBezTo>
                    <a:pt x="1119" y="169"/>
                    <a:pt x="1119" y="169"/>
                    <a:pt x="1119" y="169"/>
                  </a:cubicBezTo>
                  <a:cubicBezTo>
                    <a:pt x="1117" y="168"/>
                    <a:pt x="1117" y="168"/>
                    <a:pt x="1117" y="168"/>
                  </a:cubicBezTo>
                  <a:cubicBezTo>
                    <a:pt x="1117" y="167"/>
                    <a:pt x="1117" y="167"/>
                    <a:pt x="1117" y="167"/>
                  </a:cubicBezTo>
                  <a:cubicBezTo>
                    <a:pt x="1118" y="167"/>
                    <a:pt x="1118" y="167"/>
                    <a:pt x="1118" y="167"/>
                  </a:cubicBezTo>
                  <a:cubicBezTo>
                    <a:pt x="1118" y="162"/>
                    <a:pt x="1118" y="162"/>
                    <a:pt x="1118" y="162"/>
                  </a:cubicBezTo>
                  <a:cubicBezTo>
                    <a:pt x="1116" y="158"/>
                    <a:pt x="1116" y="158"/>
                    <a:pt x="1116" y="158"/>
                  </a:cubicBezTo>
                  <a:cubicBezTo>
                    <a:pt x="1114" y="158"/>
                    <a:pt x="1114" y="158"/>
                    <a:pt x="1114" y="158"/>
                  </a:cubicBezTo>
                  <a:cubicBezTo>
                    <a:pt x="1112" y="155"/>
                    <a:pt x="1112" y="155"/>
                    <a:pt x="1112" y="155"/>
                  </a:cubicBezTo>
                  <a:cubicBezTo>
                    <a:pt x="1113" y="153"/>
                    <a:pt x="1113" y="153"/>
                    <a:pt x="1113" y="153"/>
                  </a:cubicBezTo>
                  <a:cubicBezTo>
                    <a:pt x="1111" y="151"/>
                    <a:pt x="1111" y="151"/>
                    <a:pt x="1111" y="151"/>
                  </a:cubicBezTo>
                  <a:cubicBezTo>
                    <a:pt x="1107" y="151"/>
                    <a:pt x="1107" y="151"/>
                    <a:pt x="1107" y="151"/>
                  </a:cubicBezTo>
                  <a:cubicBezTo>
                    <a:pt x="1103" y="148"/>
                    <a:pt x="1103" y="148"/>
                    <a:pt x="1103" y="148"/>
                  </a:cubicBezTo>
                  <a:cubicBezTo>
                    <a:pt x="1102" y="146"/>
                    <a:pt x="1102" y="146"/>
                    <a:pt x="1102" y="146"/>
                  </a:cubicBezTo>
                  <a:cubicBezTo>
                    <a:pt x="1101" y="147"/>
                    <a:pt x="1101" y="147"/>
                    <a:pt x="1101" y="147"/>
                  </a:cubicBezTo>
                  <a:cubicBezTo>
                    <a:pt x="1100" y="147"/>
                    <a:pt x="1100" y="147"/>
                    <a:pt x="1100" y="147"/>
                  </a:cubicBezTo>
                  <a:cubicBezTo>
                    <a:pt x="1099" y="147"/>
                    <a:pt x="1099" y="147"/>
                    <a:pt x="1099" y="147"/>
                  </a:cubicBezTo>
                  <a:cubicBezTo>
                    <a:pt x="1099" y="149"/>
                    <a:pt x="1099" y="149"/>
                    <a:pt x="1099" y="149"/>
                  </a:cubicBezTo>
                  <a:cubicBezTo>
                    <a:pt x="1097" y="150"/>
                    <a:pt x="1097" y="150"/>
                    <a:pt x="1097" y="150"/>
                  </a:cubicBezTo>
                  <a:cubicBezTo>
                    <a:pt x="1097" y="149"/>
                    <a:pt x="1097" y="149"/>
                    <a:pt x="1097" y="149"/>
                  </a:cubicBezTo>
                  <a:cubicBezTo>
                    <a:pt x="1097" y="147"/>
                    <a:pt x="1097" y="147"/>
                    <a:pt x="1097" y="147"/>
                  </a:cubicBezTo>
                  <a:cubicBezTo>
                    <a:pt x="1099" y="145"/>
                    <a:pt x="1099" y="145"/>
                    <a:pt x="1099" y="145"/>
                  </a:cubicBezTo>
                  <a:cubicBezTo>
                    <a:pt x="1097" y="144"/>
                    <a:pt x="1097" y="144"/>
                    <a:pt x="1097" y="144"/>
                  </a:cubicBezTo>
                  <a:cubicBezTo>
                    <a:pt x="1098" y="143"/>
                    <a:pt x="1098" y="143"/>
                    <a:pt x="1098" y="143"/>
                  </a:cubicBezTo>
                  <a:cubicBezTo>
                    <a:pt x="1099" y="143"/>
                    <a:pt x="1099" y="143"/>
                    <a:pt x="1099" y="143"/>
                  </a:cubicBezTo>
                  <a:cubicBezTo>
                    <a:pt x="1100" y="144"/>
                    <a:pt x="1100" y="144"/>
                    <a:pt x="1100" y="144"/>
                  </a:cubicBezTo>
                  <a:cubicBezTo>
                    <a:pt x="1097" y="139"/>
                    <a:pt x="1097" y="139"/>
                    <a:pt x="1097" y="139"/>
                  </a:cubicBezTo>
                  <a:cubicBezTo>
                    <a:pt x="1094" y="137"/>
                    <a:pt x="1094" y="137"/>
                    <a:pt x="1094" y="137"/>
                  </a:cubicBezTo>
                  <a:cubicBezTo>
                    <a:pt x="1094" y="140"/>
                    <a:pt x="1094" y="140"/>
                    <a:pt x="1094" y="140"/>
                  </a:cubicBezTo>
                  <a:cubicBezTo>
                    <a:pt x="1094" y="140"/>
                    <a:pt x="1094" y="140"/>
                    <a:pt x="1094" y="140"/>
                  </a:cubicBezTo>
                  <a:cubicBezTo>
                    <a:pt x="1093" y="140"/>
                    <a:pt x="1093" y="140"/>
                    <a:pt x="1093" y="140"/>
                  </a:cubicBezTo>
                  <a:cubicBezTo>
                    <a:pt x="1090" y="137"/>
                    <a:pt x="1090" y="137"/>
                    <a:pt x="1090" y="137"/>
                  </a:cubicBezTo>
                  <a:cubicBezTo>
                    <a:pt x="1090" y="136"/>
                    <a:pt x="1090" y="136"/>
                    <a:pt x="1090" y="136"/>
                  </a:cubicBezTo>
                  <a:cubicBezTo>
                    <a:pt x="1092" y="136"/>
                    <a:pt x="1092" y="136"/>
                    <a:pt x="1092" y="136"/>
                  </a:cubicBezTo>
                  <a:cubicBezTo>
                    <a:pt x="1091" y="135"/>
                    <a:pt x="1091" y="135"/>
                    <a:pt x="1091" y="135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6" y="132"/>
                    <a:pt x="1086" y="132"/>
                    <a:pt x="1086" y="132"/>
                  </a:cubicBezTo>
                  <a:cubicBezTo>
                    <a:pt x="1085" y="133"/>
                    <a:pt x="1085" y="133"/>
                    <a:pt x="1085" y="133"/>
                  </a:cubicBezTo>
                  <a:cubicBezTo>
                    <a:pt x="1083" y="134"/>
                    <a:pt x="1083" y="134"/>
                    <a:pt x="1083" y="134"/>
                  </a:cubicBezTo>
                  <a:cubicBezTo>
                    <a:pt x="1081" y="132"/>
                    <a:pt x="1081" y="132"/>
                    <a:pt x="1081" y="132"/>
                  </a:cubicBezTo>
                  <a:cubicBezTo>
                    <a:pt x="1079" y="131"/>
                    <a:pt x="1079" y="131"/>
                    <a:pt x="1079" y="131"/>
                  </a:cubicBezTo>
                  <a:cubicBezTo>
                    <a:pt x="1077" y="128"/>
                    <a:pt x="1077" y="128"/>
                    <a:pt x="1077" y="128"/>
                  </a:cubicBezTo>
                  <a:cubicBezTo>
                    <a:pt x="1077" y="127"/>
                    <a:pt x="1077" y="127"/>
                    <a:pt x="1077" y="127"/>
                  </a:cubicBezTo>
                  <a:cubicBezTo>
                    <a:pt x="1076" y="126"/>
                    <a:pt x="1076" y="126"/>
                    <a:pt x="1076" y="126"/>
                  </a:cubicBezTo>
                  <a:cubicBezTo>
                    <a:pt x="1074" y="126"/>
                    <a:pt x="1074" y="126"/>
                    <a:pt x="1074" y="126"/>
                  </a:cubicBezTo>
                  <a:cubicBezTo>
                    <a:pt x="1071" y="129"/>
                    <a:pt x="1071" y="129"/>
                    <a:pt x="1071" y="129"/>
                  </a:cubicBezTo>
                  <a:cubicBezTo>
                    <a:pt x="1071" y="130"/>
                    <a:pt x="1071" y="130"/>
                    <a:pt x="1071" y="130"/>
                  </a:cubicBezTo>
                  <a:cubicBezTo>
                    <a:pt x="1070" y="129"/>
                    <a:pt x="1070" y="129"/>
                    <a:pt x="1070" y="129"/>
                  </a:cubicBezTo>
                  <a:cubicBezTo>
                    <a:pt x="1069" y="130"/>
                    <a:pt x="1069" y="130"/>
                    <a:pt x="1069" y="130"/>
                  </a:cubicBezTo>
                  <a:cubicBezTo>
                    <a:pt x="1069" y="133"/>
                    <a:pt x="1069" y="133"/>
                    <a:pt x="1069" y="133"/>
                  </a:cubicBezTo>
                  <a:cubicBezTo>
                    <a:pt x="1070" y="134"/>
                    <a:pt x="1070" y="134"/>
                    <a:pt x="1070" y="134"/>
                  </a:cubicBezTo>
                  <a:cubicBezTo>
                    <a:pt x="1068" y="134"/>
                    <a:pt x="1068" y="134"/>
                    <a:pt x="1068" y="134"/>
                  </a:cubicBezTo>
                  <a:cubicBezTo>
                    <a:pt x="1067" y="131"/>
                    <a:pt x="1067" y="131"/>
                    <a:pt x="1067" y="131"/>
                  </a:cubicBezTo>
                  <a:cubicBezTo>
                    <a:pt x="1068" y="128"/>
                    <a:pt x="1068" y="128"/>
                    <a:pt x="1068" y="128"/>
                  </a:cubicBezTo>
                  <a:cubicBezTo>
                    <a:pt x="1065" y="127"/>
                    <a:pt x="1065" y="127"/>
                    <a:pt x="1065" y="127"/>
                  </a:cubicBezTo>
                  <a:cubicBezTo>
                    <a:pt x="1064" y="124"/>
                    <a:pt x="1064" y="124"/>
                    <a:pt x="1064" y="124"/>
                  </a:cubicBezTo>
                  <a:cubicBezTo>
                    <a:pt x="1063" y="124"/>
                    <a:pt x="1063" y="124"/>
                    <a:pt x="1063" y="124"/>
                  </a:cubicBezTo>
                  <a:cubicBezTo>
                    <a:pt x="1065" y="124"/>
                    <a:pt x="1065" y="124"/>
                    <a:pt x="1065" y="124"/>
                  </a:cubicBezTo>
                  <a:cubicBezTo>
                    <a:pt x="1066" y="126"/>
                    <a:pt x="1066" y="126"/>
                    <a:pt x="1066" y="126"/>
                  </a:cubicBezTo>
                  <a:cubicBezTo>
                    <a:pt x="1067" y="124"/>
                    <a:pt x="1067" y="124"/>
                    <a:pt x="1067" y="124"/>
                  </a:cubicBezTo>
                  <a:cubicBezTo>
                    <a:pt x="1068" y="124"/>
                    <a:pt x="1068" y="124"/>
                    <a:pt x="1068" y="124"/>
                  </a:cubicBezTo>
                  <a:cubicBezTo>
                    <a:pt x="1070" y="125"/>
                    <a:pt x="1070" y="125"/>
                    <a:pt x="1070" y="125"/>
                  </a:cubicBezTo>
                  <a:cubicBezTo>
                    <a:pt x="1072" y="124"/>
                    <a:pt x="1072" y="124"/>
                    <a:pt x="1072" y="124"/>
                  </a:cubicBezTo>
                  <a:cubicBezTo>
                    <a:pt x="1071" y="122"/>
                    <a:pt x="1071" y="122"/>
                    <a:pt x="1071" y="122"/>
                  </a:cubicBezTo>
                  <a:cubicBezTo>
                    <a:pt x="1067" y="120"/>
                    <a:pt x="1067" y="120"/>
                    <a:pt x="1067" y="120"/>
                  </a:cubicBezTo>
                  <a:cubicBezTo>
                    <a:pt x="1066" y="122"/>
                    <a:pt x="1066" y="122"/>
                    <a:pt x="1066" y="122"/>
                  </a:cubicBezTo>
                  <a:cubicBezTo>
                    <a:pt x="1063" y="122"/>
                    <a:pt x="1063" y="122"/>
                    <a:pt x="1063" y="122"/>
                  </a:cubicBezTo>
                  <a:cubicBezTo>
                    <a:pt x="1061" y="121"/>
                    <a:pt x="1061" y="121"/>
                    <a:pt x="1061" y="121"/>
                  </a:cubicBezTo>
                  <a:cubicBezTo>
                    <a:pt x="1063" y="121"/>
                    <a:pt x="1063" y="121"/>
                    <a:pt x="1063" y="121"/>
                  </a:cubicBezTo>
                  <a:cubicBezTo>
                    <a:pt x="1065" y="119"/>
                    <a:pt x="1065" y="119"/>
                    <a:pt x="1065" y="119"/>
                  </a:cubicBezTo>
                  <a:cubicBezTo>
                    <a:pt x="1066" y="119"/>
                    <a:pt x="1066" y="119"/>
                    <a:pt x="1066" y="119"/>
                  </a:cubicBezTo>
                  <a:cubicBezTo>
                    <a:pt x="1068" y="119"/>
                    <a:pt x="1068" y="119"/>
                    <a:pt x="1068" y="119"/>
                  </a:cubicBezTo>
                  <a:cubicBezTo>
                    <a:pt x="1070" y="120"/>
                    <a:pt x="1070" y="120"/>
                    <a:pt x="1070" y="120"/>
                  </a:cubicBezTo>
                  <a:cubicBezTo>
                    <a:pt x="1072" y="121"/>
                    <a:pt x="1072" y="121"/>
                    <a:pt x="1072" y="121"/>
                  </a:cubicBezTo>
                  <a:cubicBezTo>
                    <a:pt x="1074" y="124"/>
                    <a:pt x="1074" y="124"/>
                    <a:pt x="1074" y="124"/>
                  </a:cubicBezTo>
                  <a:cubicBezTo>
                    <a:pt x="1076" y="124"/>
                    <a:pt x="1076" y="124"/>
                    <a:pt x="1076" y="124"/>
                  </a:cubicBezTo>
                  <a:cubicBezTo>
                    <a:pt x="1077" y="126"/>
                    <a:pt x="1077" y="126"/>
                    <a:pt x="1077" y="126"/>
                  </a:cubicBezTo>
                  <a:cubicBezTo>
                    <a:pt x="1078" y="126"/>
                    <a:pt x="1078" y="126"/>
                    <a:pt x="1078" y="126"/>
                  </a:cubicBezTo>
                  <a:cubicBezTo>
                    <a:pt x="1080" y="125"/>
                    <a:pt x="1080" y="125"/>
                    <a:pt x="1080" y="125"/>
                  </a:cubicBezTo>
                  <a:cubicBezTo>
                    <a:pt x="1081" y="126"/>
                    <a:pt x="1081" y="126"/>
                    <a:pt x="1081" y="126"/>
                  </a:cubicBezTo>
                  <a:cubicBezTo>
                    <a:pt x="1085" y="123"/>
                    <a:pt x="1085" y="123"/>
                    <a:pt x="1085" y="123"/>
                  </a:cubicBezTo>
                  <a:cubicBezTo>
                    <a:pt x="1086" y="123"/>
                    <a:pt x="1086" y="123"/>
                    <a:pt x="1086" y="123"/>
                  </a:cubicBezTo>
                  <a:cubicBezTo>
                    <a:pt x="1085" y="125"/>
                    <a:pt x="1085" y="125"/>
                    <a:pt x="1085" y="125"/>
                  </a:cubicBezTo>
                  <a:cubicBezTo>
                    <a:pt x="1087" y="124"/>
                    <a:pt x="1087" y="124"/>
                    <a:pt x="1087" y="124"/>
                  </a:cubicBezTo>
                  <a:cubicBezTo>
                    <a:pt x="1087" y="122"/>
                    <a:pt x="1087" y="122"/>
                    <a:pt x="1087" y="122"/>
                  </a:cubicBezTo>
                  <a:cubicBezTo>
                    <a:pt x="1089" y="119"/>
                    <a:pt x="1089" y="119"/>
                    <a:pt x="1089" y="119"/>
                  </a:cubicBezTo>
                  <a:cubicBezTo>
                    <a:pt x="1088" y="118"/>
                    <a:pt x="1088" y="118"/>
                    <a:pt x="1088" y="118"/>
                  </a:cubicBezTo>
                  <a:cubicBezTo>
                    <a:pt x="1088" y="115"/>
                    <a:pt x="1088" y="115"/>
                    <a:pt x="1088" y="115"/>
                  </a:cubicBezTo>
                  <a:cubicBezTo>
                    <a:pt x="1088" y="112"/>
                    <a:pt x="1088" y="112"/>
                    <a:pt x="1088" y="112"/>
                  </a:cubicBezTo>
                  <a:cubicBezTo>
                    <a:pt x="1089" y="106"/>
                    <a:pt x="1089" y="106"/>
                    <a:pt x="1089" y="106"/>
                  </a:cubicBezTo>
                  <a:cubicBezTo>
                    <a:pt x="1089" y="103"/>
                    <a:pt x="1089" y="103"/>
                    <a:pt x="1089" y="103"/>
                  </a:cubicBezTo>
                  <a:cubicBezTo>
                    <a:pt x="1087" y="101"/>
                    <a:pt x="1087" y="101"/>
                    <a:pt x="1087" y="101"/>
                  </a:cubicBezTo>
                  <a:cubicBezTo>
                    <a:pt x="1087" y="99"/>
                    <a:pt x="1087" y="99"/>
                    <a:pt x="1087" y="99"/>
                  </a:cubicBezTo>
                  <a:cubicBezTo>
                    <a:pt x="1084" y="97"/>
                    <a:pt x="1084" y="97"/>
                    <a:pt x="1084" y="97"/>
                  </a:cubicBezTo>
                  <a:cubicBezTo>
                    <a:pt x="1083" y="94"/>
                    <a:pt x="1083" y="94"/>
                    <a:pt x="1083" y="94"/>
                  </a:cubicBezTo>
                  <a:cubicBezTo>
                    <a:pt x="1084" y="94"/>
                    <a:pt x="1084" y="94"/>
                    <a:pt x="1084" y="94"/>
                  </a:cubicBezTo>
                  <a:cubicBezTo>
                    <a:pt x="1085" y="96"/>
                    <a:pt x="1085" y="96"/>
                    <a:pt x="1085" y="96"/>
                  </a:cubicBezTo>
                  <a:cubicBezTo>
                    <a:pt x="1086" y="96"/>
                    <a:pt x="1086" y="96"/>
                    <a:pt x="1086" y="96"/>
                  </a:cubicBezTo>
                  <a:cubicBezTo>
                    <a:pt x="1085" y="94"/>
                    <a:pt x="1085" y="94"/>
                    <a:pt x="1085" y="94"/>
                  </a:cubicBezTo>
                  <a:cubicBezTo>
                    <a:pt x="1083" y="93"/>
                    <a:pt x="1083" y="93"/>
                    <a:pt x="1083" y="93"/>
                  </a:cubicBezTo>
                  <a:cubicBezTo>
                    <a:pt x="1081" y="93"/>
                    <a:pt x="1081" y="93"/>
                    <a:pt x="1081" y="93"/>
                  </a:cubicBezTo>
                  <a:cubicBezTo>
                    <a:pt x="1078" y="93"/>
                    <a:pt x="1078" y="93"/>
                    <a:pt x="1078" y="93"/>
                  </a:cubicBezTo>
                  <a:cubicBezTo>
                    <a:pt x="1073" y="87"/>
                    <a:pt x="1073" y="87"/>
                    <a:pt x="1073" y="87"/>
                  </a:cubicBezTo>
                  <a:cubicBezTo>
                    <a:pt x="1072" y="86"/>
                    <a:pt x="1072" y="86"/>
                    <a:pt x="1072" y="86"/>
                  </a:cubicBezTo>
                  <a:cubicBezTo>
                    <a:pt x="1072" y="85"/>
                    <a:pt x="1072" y="85"/>
                    <a:pt x="1072" y="85"/>
                  </a:cubicBezTo>
                  <a:cubicBezTo>
                    <a:pt x="1074" y="85"/>
                    <a:pt x="1074" y="85"/>
                    <a:pt x="1074" y="85"/>
                  </a:cubicBezTo>
                  <a:cubicBezTo>
                    <a:pt x="1075" y="83"/>
                    <a:pt x="1075" y="83"/>
                    <a:pt x="1075" y="83"/>
                  </a:cubicBezTo>
                  <a:cubicBezTo>
                    <a:pt x="1074" y="82"/>
                    <a:pt x="1074" y="82"/>
                    <a:pt x="1074" y="82"/>
                  </a:cubicBezTo>
                  <a:cubicBezTo>
                    <a:pt x="1072" y="82"/>
                    <a:pt x="1072" y="82"/>
                    <a:pt x="1072" y="82"/>
                  </a:cubicBezTo>
                  <a:cubicBezTo>
                    <a:pt x="1071" y="81"/>
                    <a:pt x="1071" y="81"/>
                    <a:pt x="1071" y="81"/>
                  </a:cubicBezTo>
                  <a:cubicBezTo>
                    <a:pt x="1072" y="80"/>
                    <a:pt x="1072" y="80"/>
                    <a:pt x="1072" y="80"/>
                  </a:cubicBezTo>
                  <a:cubicBezTo>
                    <a:pt x="1071" y="78"/>
                    <a:pt x="1071" y="78"/>
                    <a:pt x="1071" y="78"/>
                  </a:cubicBezTo>
                  <a:cubicBezTo>
                    <a:pt x="1072" y="78"/>
                    <a:pt x="1072" y="78"/>
                    <a:pt x="1072" y="78"/>
                  </a:cubicBezTo>
                  <a:cubicBezTo>
                    <a:pt x="1074" y="80"/>
                    <a:pt x="1074" y="80"/>
                    <a:pt x="1074" y="80"/>
                  </a:cubicBezTo>
                  <a:cubicBezTo>
                    <a:pt x="1076" y="82"/>
                    <a:pt x="1076" y="82"/>
                    <a:pt x="1076" y="82"/>
                  </a:cubicBezTo>
                  <a:cubicBezTo>
                    <a:pt x="1077" y="80"/>
                    <a:pt x="1077" y="80"/>
                    <a:pt x="1077" y="80"/>
                  </a:cubicBezTo>
                  <a:cubicBezTo>
                    <a:pt x="1076" y="79"/>
                    <a:pt x="1076" y="79"/>
                    <a:pt x="1076" y="79"/>
                  </a:cubicBezTo>
                  <a:cubicBezTo>
                    <a:pt x="1076" y="78"/>
                    <a:pt x="1076" y="78"/>
                    <a:pt x="1076" y="78"/>
                  </a:cubicBezTo>
                  <a:cubicBezTo>
                    <a:pt x="1075" y="77"/>
                    <a:pt x="1075" y="77"/>
                    <a:pt x="1075" y="77"/>
                  </a:cubicBezTo>
                  <a:cubicBezTo>
                    <a:pt x="1076" y="76"/>
                    <a:pt x="1076" y="76"/>
                    <a:pt x="1076" y="76"/>
                  </a:cubicBezTo>
                  <a:cubicBezTo>
                    <a:pt x="1077" y="77"/>
                    <a:pt x="1077" y="77"/>
                    <a:pt x="1077" y="77"/>
                  </a:cubicBezTo>
                  <a:cubicBezTo>
                    <a:pt x="1078" y="78"/>
                    <a:pt x="1078" y="78"/>
                    <a:pt x="1078" y="78"/>
                  </a:cubicBezTo>
                  <a:cubicBezTo>
                    <a:pt x="1079" y="78"/>
                    <a:pt x="1079" y="78"/>
                    <a:pt x="1079" y="78"/>
                  </a:cubicBezTo>
                  <a:cubicBezTo>
                    <a:pt x="1080" y="83"/>
                    <a:pt x="1080" y="83"/>
                    <a:pt x="1080" y="83"/>
                  </a:cubicBezTo>
                  <a:cubicBezTo>
                    <a:pt x="1080" y="84"/>
                    <a:pt x="1080" y="84"/>
                    <a:pt x="1080" y="84"/>
                  </a:cubicBezTo>
                  <a:cubicBezTo>
                    <a:pt x="1084" y="87"/>
                    <a:pt x="1084" y="87"/>
                    <a:pt x="1084" y="87"/>
                  </a:cubicBezTo>
                  <a:cubicBezTo>
                    <a:pt x="1085" y="86"/>
                    <a:pt x="1085" y="86"/>
                    <a:pt x="1085" y="86"/>
                  </a:cubicBezTo>
                  <a:cubicBezTo>
                    <a:pt x="1087" y="87"/>
                    <a:pt x="1087" y="87"/>
                    <a:pt x="1087" y="87"/>
                  </a:cubicBezTo>
                  <a:cubicBezTo>
                    <a:pt x="1087" y="90"/>
                    <a:pt x="1087" y="90"/>
                    <a:pt x="1087" y="90"/>
                  </a:cubicBezTo>
                  <a:cubicBezTo>
                    <a:pt x="1089" y="90"/>
                    <a:pt x="1089" y="90"/>
                    <a:pt x="1089" y="90"/>
                  </a:cubicBezTo>
                  <a:cubicBezTo>
                    <a:pt x="1092" y="86"/>
                    <a:pt x="1092" y="86"/>
                    <a:pt x="1092" y="86"/>
                  </a:cubicBezTo>
                  <a:cubicBezTo>
                    <a:pt x="1093" y="84"/>
                    <a:pt x="1093" y="84"/>
                    <a:pt x="1093" y="84"/>
                  </a:cubicBezTo>
                  <a:cubicBezTo>
                    <a:pt x="1092" y="82"/>
                    <a:pt x="1092" y="82"/>
                    <a:pt x="1092" y="82"/>
                  </a:cubicBezTo>
                  <a:cubicBezTo>
                    <a:pt x="1092" y="78"/>
                    <a:pt x="1092" y="78"/>
                    <a:pt x="1092" y="78"/>
                  </a:cubicBezTo>
                  <a:cubicBezTo>
                    <a:pt x="1092" y="77"/>
                    <a:pt x="1092" y="77"/>
                    <a:pt x="1092" y="77"/>
                  </a:cubicBezTo>
                  <a:cubicBezTo>
                    <a:pt x="1093" y="78"/>
                    <a:pt x="1093" y="78"/>
                    <a:pt x="1093" y="78"/>
                  </a:cubicBezTo>
                  <a:cubicBezTo>
                    <a:pt x="1093" y="81"/>
                    <a:pt x="1093" y="81"/>
                    <a:pt x="1093" y="81"/>
                  </a:cubicBezTo>
                  <a:cubicBezTo>
                    <a:pt x="1094" y="80"/>
                    <a:pt x="1094" y="80"/>
                    <a:pt x="1094" y="80"/>
                  </a:cubicBezTo>
                  <a:cubicBezTo>
                    <a:pt x="1095" y="79"/>
                    <a:pt x="1095" y="79"/>
                    <a:pt x="1095" y="79"/>
                  </a:cubicBezTo>
                  <a:cubicBezTo>
                    <a:pt x="1098" y="78"/>
                    <a:pt x="1098" y="78"/>
                    <a:pt x="1098" y="78"/>
                  </a:cubicBezTo>
                  <a:cubicBezTo>
                    <a:pt x="1099" y="76"/>
                    <a:pt x="1099" y="76"/>
                    <a:pt x="1099" y="76"/>
                  </a:cubicBezTo>
                  <a:cubicBezTo>
                    <a:pt x="1102" y="77"/>
                    <a:pt x="1102" y="77"/>
                    <a:pt x="1102" y="77"/>
                  </a:cubicBezTo>
                  <a:cubicBezTo>
                    <a:pt x="1101" y="78"/>
                    <a:pt x="1101" y="78"/>
                    <a:pt x="1101" y="78"/>
                  </a:cubicBezTo>
                  <a:cubicBezTo>
                    <a:pt x="1102" y="79"/>
                    <a:pt x="1102" y="79"/>
                    <a:pt x="1102" y="79"/>
                  </a:cubicBezTo>
                  <a:cubicBezTo>
                    <a:pt x="1106" y="82"/>
                    <a:pt x="1106" y="82"/>
                    <a:pt x="1106" y="82"/>
                  </a:cubicBezTo>
                  <a:cubicBezTo>
                    <a:pt x="1106" y="82"/>
                    <a:pt x="1106" y="82"/>
                    <a:pt x="1106" y="82"/>
                  </a:cubicBezTo>
                  <a:cubicBezTo>
                    <a:pt x="1107" y="84"/>
                    <a:pt x="1107" y="84"/>
                    <a:pt x="1107" y="84"/>
                  </a:cubicBezTo>
                  <a:cubicBezTo>
                    <a:pt x="1107" y="85"/>
                    <a:pt x="1107" y="85"/>
                    <a:pt x="1107" y="85"/>
                  </a:cubicBezTo>
                  <a:cubicBezTo>
                    <a:pt x="1108" y="86"/>
                    <a:pt x="1108" y="86"/>
                    <a:pt x="1108" y="86"/>
                  </a:cubicBezTo>
                  <a:cubicBezTo>
                    <a:pt x="1112" y="85"/>
                    <a:pt x="1112" y="85"/>
                    <a:pt x="1112" y="85"/>
                  </a:cubicBezTo>
                  <a:cubicBezTo>
                    <a:pt x="1112" y="85"/>
                    <a:pt x="1112" y="85"/>
                    <a:pt x="1112" y="85"/>
                  </a:cubicBezTo>
                  <a:cubicBezTo>
                    <a:pt x="1112" y="86"/>
                    <a:pt x="1112" y="86"/>
                    <a:pt x="1112" y="86"/>
                  </a:cubicBezTo>
                  <a:cubicBezTo>
                    <a:pt x="1113" y="86"/>
                    <a:pt x="1113" y="86"/>
                    <a:pt x="1113" y="86"/>
                  </a:cubicBezTo>
                  <a:cubicBezTo>
                    <a:pt x="1114" y="84"/>
                    <a:pt x="1114" y="84"/>
                    <a:pt x="1114" y="84"/>
                  </a:cubicBezTo>
                  <a:cubicBezTo>
                    <a:pt x="1113" y="83"/>
                    <a:pt x="1113" y="83"/>
                    <a:pt x="1113" y="83"/>
                  </a:cubicBezTo>
                  <a:cubicBezTo>
                    <a:pt x="1114" y="83"/>
                    <a:pt x="1114" y="83"/>
                    <a:pt x="1114" y="83"/>
                  </a:cubicBezTo>
                  <a:cubicBezTo>
                    <a:pt x="1115" y="83"/>
                    <a:pt x="1115" y="83"/>
                    <a:pt x="1115" y="83"/>
                  </a:cubicBezTo>
                  <a:cubicBezTo>
                    <a:pt x="1114" y="80"/>
                    <a:pt x="1114" y="80"/>
                    <a:pt x="1114" y="80"/>
                  </a:cubicBezTo>
                  <a:cubicBezTo>
                    <a:pt x="1116" y="81"/>
                    <a:pt x="1116" y="81"/>
                    <a:pt x="1116" y="81"/>
                  </a:cubicBezTo>
                  <a:cubicBezTo>
                    <a:pt x="1116" y="82"/>
                    <a:pt x="1116" y="82"/>
                    <a:pt x="1116" y="82"/>
                  </a:cubicBezTo>
                  <a:cubicBezTo>
                    <a:pt x="1116" y="83"/>
                    <a:pt x="1116" y="83"/>
                    <a:pt x="1116" y="83"/>
                  </a:cubicBezTo>
                  <a:cubicBezTo>
                    <a:pt x="1117" y="83"/>
                    <a:pt x="1117" y="83"/>
                    <a:pt x="1117" y="83"/>
                  </a:cubicBezTo>
                  <a:cubicBezTo>
                    <a:pt x="1119" y="82"/>
                    <a:pt x="1119" y="82"/>
                    <a:pt x="1119" y="82"/>
                  </a:cubicBezTo>
                  <a:cubicBezTo>
                    <a:pt x="1123" y="82"/>
                    <a:pt x="1123" y="82"/>
                    <a:pt x="1123" y="82"/>
                  </a:cubicBezTo>
                  <a:cubicBezTo>
                    <a:pt x="1124" y="83"/>
                    <a:pt x="1124" y="83"/>
                    <a:pt x="1124" y="83"/>
                  </a:cubicBezTo>
                  <a:cubicBezTo>
                    <a:pt x="1125" y="83"/>
                    <a:pt x="1125" y="83"/>
                    <a:pt x="1125" y="83"/>
                  </a:cubicBezTo>
                  <a:cubicBezTo>
                    <a:pt x="1126" y="84"/>
                    <a:pt x="1126" y="84"/>
                    <a:pt x="1126" y="84"/>
                  </a:cubicBezTo>
                  <a:cubicBezTo>
                    <a:pt x="1127" y="84"/>
                    <a:pt x="1127" y="84"/>
                    <a:pt x="1127" y="84"/>
                  </a:cubicBezTo>
                  <a:cubicBezTo>
                    <a:pt x="1128" y="83"/>
                    <a:pt x="1128" y="83"/>
                    <a:pt x="1128" y="83"/>
                  </a:cubicBezTo>
                  <a:cubicBezTo>
                    <a:pt x="1127" y="79"/>
                    <a:pt x="1127" y="79"/>
                    <a:pt x="1127" y="79"/>
                  </a:cubicBezTo>
                  <a:cubicBezTo>
                    <a:pt x="1128" y="80"/>
                    <a:pt x="1128" y="80"/>
                    <a:pt x="1128" y="80"/>
                  </a:cubicBezTo>
                  <a:cubicBezTo>
                    <a:pt x="1129" y="83"/>
                    <a:pt x="1129" y="83"/>
                    <a:pt x="1129" y="83"/>
                  </a:cubicBezTo>
                  <a:cubicBezTo>
                    <a:pt x="1132" y="81"/>
                    <a:pt x="1132" y="81"/>
                    <a:pt x="1132" y="81"/>
                  </a:cubicBezTo>
                  <a:cubicBezTo>
                    <a:pt x="1132" y="80"/>
                    <a:pt x="1132" y="80"/>
                    <a:pt x="1132" y="80"/>
                  </a:cubicBezTo>
                  <a:cubicBezTo>
                    <a:pt x="1131" y="78"/>
                    <a:pt x="1131" y="78"/>
                    <a:pt x="1131" y="78"/>
                  </a:cubicBezTo>
                  <a:cubicBezTo>
                    <a:pt x="1129" y="78"/>
                    <a:pt x="1129" y="78"/>
                    <a:pt x="1129" y="78"/>
                  </a:cubicBezTo>
                  <a:cubicBezTo>
                    <a:pt x="1127" y="77"/>
                    <a:pt x="1127" y="77"/>
                    <a:pt x="1127" y="77"/>
                  </a:cubicBezTo>
                  <a:cubicBezTo>
                    <a:pt x="1129" y="76"/>
                    <a:pt x="1129" y="76"/>
                    <a:pt x="1129" y="76"/>
                  </a:cubicBezTo>
                  <a:cubicBezTo>
                    <a:pt x="1130" y="77"/>
                    <a:pt x="1130" y="77"/>
                    <a:pt x="1130" y="77"/>
                  </a:cubicBezTo>
                  <a:cubicBezTo>
                    <a:pt x="1131" y="76"/>
                    <a:pt x="1131" y="76"/>
                    <a:pt x="1131" y="76"/>
                  </a:cubicBezTo>
                  <a:cubicBezTo>
                    <a:pt x="1131" y="74"/>
                    <a:pt x="1131" y="74"/>
                    <a:pt x="1131" y="74"/>
                  </a:cubicBezTo>
                  <a:cubicBezTo>
                    <a:pt x="1130" y="74"/>
                    <a:pt x="1130" y="74"/>
                    <a:pt x="1130" y="74"/>
                  </a:cubicBezTo>
                  <a:cubicBezTo>
                    <a:pt x="1128" y="73"/>
                    <a:pt x="1128" y="73"/>
                    <a:pt x="1128" y="73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27" y="75"/>
                    <a:pt x="1127" y="75"/>
                    <a:pt x="1127" y="75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25" y="74"/>
                    <a:pt x="1125" y="74"/>
                    <a:pt x="1125" y="74"/>
                  </a:cubicBezTo>
                  <a:cubicBezTo>
                    <a:pt x="1125" y="72"/>
                    <a:pt x="1125" y="72"/>
                    <a:pt x="1125" y="72"/>
                  </a:cubicBezTo>
                  <a:cubicBezTo>
                    <a:pt x="1124" y="71"/>
                    <a:pt x="1124" y="71"/>
                    <a:pt x="1124" y="71"/>
                  </a:cubicBezTo>
                  <a:cubicBezTo>
                    <a:pt x="1122" y="71"/>
                    <a:pt x="1122" y="71"/>
                    <a:pt x="1122" y="71"/>
                  </a:cubicBezTo>
                  <a:cubicBezTo>
                    <a:pt x="1122" y="73"/>
                    <a:pt x="1122" y="73"/>
                    <a:pt x="1122" y="73"/>
                  </a:cubicBezTo>
                  <a:cubicBezTo>
                    <a:pt x="1122" y="72"/>
                    <a:pt x="1122" y="72"/>
                    <a:pt x="1122" y="72"/>
                  </a:cubicBezTo>
                  <a:cubicBezTo>
                    <a:pt x="1122" y="71"/>
                    <a:pt x="1122" y="71"/>
                    <a:pt x="1122" y="71"/>
                  </a:cubicBezTo>
                  <a:cubicBezTo>
                    <a:pt x="1124" y="70"/>
                    <a:pt x="1124" y="70"/>
                    <a:pt x="1124" y="70"/>
                  </a:cubicBezTo>
                  <a:cubicBezTo>
                    <a:pt x="1123" y="67"/>
                    <a:pt x="1123" y="67"/>
                    <a:pt x="1123" y="67"/>
                  </a:cubicBezTo>
                  <a:cubicBezTo>
                    <a:pt x="1122" y="67"/>
                    <a:pt x="1122" y="67"/>
                    <a:pt x="1122" y="67"/>
                  </a:cubicBezTo>
                  <a:cubicBezTo>
                    <a:pt x="1124" y="65"/>
                    <a:pt x="1124" y="65"/>
                    <a:pt x="1124" y="65"/>
                  </a:cubicBezTo>
                  <a:cubicBezTo>
                    <a:pt x="1123" y="63"/>
                    <a:pt x="1123" y="63"/>
                    <a:pt x="1123" y="63"/>
                  </a:cubicBezTo>
                  <a:cubicBezTo>
                    <a:pt x="1123" y="62"/>
                    <a:pt x="1123" y="62"/>
                    <a:pt x="1123" y="62"/>
                  </a:cubicBezTo>
                  <a:cubicBezTo>
                    <a:pt x="1121" y="60"/>
                    <a:pt x="1121" y="60"/>
                    <a:pt x="112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7" y="62"/>
                    <a:pt x="1117" y="62"/>
                    <a:pt x="1117" y="62"/>
                  </a:cubicBezTo>
                  <a:cubicBezTo>
                    <a:pt x="1117" y="59"/>
                    <a:pt x="1117" y="59"/>
                    <a:pt x="1117" y="59"/>
                  </a:cubicBezTo>
                  <a:cubicBezTo>
                    <a:pt x="1118" y="58"/>
                    <a:pt x="1118" y="58"/>
                    <a:pt x="1118" y="58"/>
                  </a:cubicBezTo>
                  <a:cubicBezTo>
                    <a:pt x="1117" y="56"/>
                    <a:pt x="1117" y="56"/>
                    <a:pt x="1117" y="56"/>
                  </a:cubicBezTo>
                  <a:cubicBezTo>
                    <a:pt x="1117" y="55"/>
                    <a:pt x="1117" y="55"/>
                    <a:pt x="1117" y="55"/>
                  </a:cubicBezTo>
                  <a:cubicBezTo>
                    <a:pt x="1116" y="55"/>
                    <a:pt x="1116" y="55"/>
                    <a:pt x="1116" y="55"/>
                  </a:cubicBezTo>
                  <a:cubicBezTo>
                    <a:pt x="1114" y="56"/>
                    <a:pt x="1114" y="56"/>
                    <a:pt x="1114" y="56"/>
                  </a:cubicBezTo>
                  <a:cubicBezTo>
                    <a:pt x="1114" y="55"/>
                    <a:pt x="1114" y="55"/>
                    <a:pt x="1114" y="55"/>
                  </a:cubicBezTo>
                  <a:cubicBezTo>
                    <a:pt x="1112" y="54"/>
                    <a:pt x="1112" y="54"/>
                    <a:pt x="1112" y="54"/>
                  </a:cubicBezTo>
                  <a:cubicBezTo>
                    <a:pt x="1110" y="55"/>
                    <a:pt x="1110" y="55"/>
                    <a:pt x="1110" y="55"/>
                  </a:cubicBezTo>
                  <a:cubicBezTo>
                    <a:pt x="1112" y="53"/>
                    <a:pt x="1112" y="53"/>
                    <a:pt x="1112" y="53"/>
                  </a:cubicBezTo>
                  <a:cubicBezTo>
                    <a:pt x="1114" y="53"/>
                    <a:pt x="1114" y="53"/>
                    <a:pt x="1114" y="53"/>
                  </a:cubicBezTo>
                  <a:cubicBezTo>
                    <a:pt x="1116" y="51"/>
                    <a:pt x="1116" y="51"/>
                    <a:pt x="1116" y="51"/>
                  </a:cubicBezTo>
                  <a:cubicBezTo>
                    <a:pt x="1117" y="52"/>
                    <a:pt x="1117" y="52"/>
                    <a:pt x="1117" y="52"/>
                  </a:cubicBezTo>
                  <a:cubicBezTo>
                    <a:pt x="1118" y="49"/>
                    <a:pt x="1118" y="49"/>
                    <a:pt x="1118" y="49"/>
                  </a:cubicBezTo>
                  <a:cubicBezTo>
                    <a:pt x="1120" y="49"/>
                    <a:pt x="1120" y="49"/>
                    <a:pt x="1120" y="49"/>
                  </a:cubicBezTo>
                  <a:cubicBezTo>
                    <a:pt x="1121" y="47"/>
                    <a:pt x="1121" y="47"/>
                    <a:pt x="1121" y="47"/>
                  </a:cubicBezTo>
                  <a:cubicBezTo>
                    <a:pt x="1120" y="46"/>
                    <a:pt x="1120" y="46"/>
                    <a:pt x="1120" y="46"/>
                  </a:cubicBezTo>
                  <a:cubicBezTo>
                    <a:pt x="1116" y="45"/>
                    <a:pt x="1116" y="45"/>
                    <a:pt x="1116" y="45"/>
                  </a:cubicBezTo>
                  <a:cubicBezTo>
                    <a:pt x="1119" y="45"/>
                    <a:pt x="1119" y="45"/>
                    <a:pt x="1119" y="45"/>
                  </a:cubicBezTo>
                  <a:cubicBezTo>
                    <a:pt x="1121" y="45"/>
                    <a:pt x="1121" y="45"/>
                    <a:pt x="1121" y="45"/>
                  </a:cubicBezTo>
                  <a:cubicBezTo>
                    <a:pt x="1122" y="44"/>
                    <a:pt x="1122" y="44"/>
                    <a:pt x="1122" y="44"/>
                  </a:cubicBezTo>
                  <a:cubicBezTo>
                    <a:pt x="1122" y="42"/>
                    <a:pt x="1122" y="42"/>
                    <a:pt x="1122" y="42"/>
                  </a:cubicBezTo>
                  <a:cubicBezTo>
                    <a:pt x="1120" y="41"/>
                    <a:pt x="1120" y="41"/>
                    <a:pt x="1120" y="41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117" y="39"/>
                    <a:pt x="1117" y="39"/>
                    <a:pt x="1117" y="39"/>
                  </a:cubicBezTo>
                  <a:cubicBezTo>
                    <a:pt x="1117" y="38"/>
                    <a:pt x="1117" y="38"/>
                    <a:pt x="1117" y="38"/>
                  </a:cubicBezTo>
                  <a:cubicBezTo>
                    <a:pt x="1117" y="36"/>
                    <a:pt x="1117" y="36"/>
                    <a:pt x="1117" y="36"/>
                  </a:cubicBezTo>
                  <a:cubicBezTo>
                    <a:pt x="1116" y="32"/>
                    <a:pt x="1116" y="32"/>
                    <a:pt x="1116" y="32"/>
                  </a:cubicBezTo>
                  <a:cubicBezTo>
                    <a:pt x="1116" y="31"/>
                    <a:pt x="1116" y="31"/>
                    <a:pt x="1116" y="31"/>
                  </a:cubicBezTo>
                  <a:cubicBezTo>
                    <a:pt x="1117" y="29"/>
                    <a:pt x="1117" y="29"/>
                    <a:pt x="1117" y="29"/>
                  </a:cubicBezTo>
                  <a:cubicBezTo>
                    <a:pt x="1117" y="28"/>
                    <a:pt x="1117" y="28"/>
                    <a:pt x="1117" y="28"/>
                  </a:cubicBezTo>
                  <a:cubicBezTo>
                    <a:pt x="1116" y="27"/>
                    <a:pt x="1116" y="27"/>
                    <a:pt x="1116" y="27"/>
                  </a:cubicBezTo>
                  <a:cubicBezTo>
                    <a:pt x="1114" y="29"/>
                    <a:pt x="1114" y="29"/>
                    <a:pt x="1114" y="29"/>
                  </a:cubicBezTo>
                  <a:cubicBezTo>
                    <a:pt x="1113" y="30"/>
                    <a:pt x="1113" y="30"/>
                    <a:pt x="1113" y="30"/>
                  </a:cubicBezTo>
                  <a:cubicBezTo>
                    <a:pt x="1113" y="28"/>
                    <a:pt x="1113" y="28"/>
                    <a:pt x="1113" y="28"/>
                  </a:cubicBezTo>
                  <a:cubicBezTo>
                    <a:pt x="1111" y="28"/>
                    <a:pt x="1111" y="28"/>
                    <a:pt x="1111" y="28"/>
                  </a:cubicBezTo>
                  <a:cubicBezTo>
                    <a:pt x="1111" y="29"/>
                    <a:pt x="1111" y="29"/>
                    <a:pt x="1111" y="29"/>
                  </a:cubicBezTo>
                  <a:cubicBezTo>
                    <a:pt x="1110" y="30"/>
                    <a:pt x="1110" y="30"/>
                    <a:pt x="1110" y="30"/>
                  </a:cubicBezTo>
                  <a:cubicBezTo>
                    <a:pt x="1109" y="29"/>
                    <a:pt x="1109" y="29"/>
                    <a:pt x="1109" y="29"/>
                  </a:cubicBezTo>
                  <a:cubicBezTo>
                    <a:pt x="1110" y="27"/>
                    <a:pt x="1110" y="27"/>
                    <a:pt x="1110" y="27"/>
                  </a:cubicBezTo>
                  <a:cubicBezTo>
                    <a:pt x="1105" y="26"/>
                    <a:pt x="1105" y="26"/>
                    <a:pt x="1105" y="26"/>
                  </a:cubicBezTo>
                  <a:cubicBezTo>
                    <a:pt x="1103" y="27"/>
                    <a:pt x="1103" y="27"/>
                    <a:pt x="1103" y="27"/>
                  </a:cubicBezTo>
                  <a:cubicBezTo>
                    <a:pt x="1101" y="26"/>
                    <a:pt x="1101" y="26"/>
                    <a:pt x="1101" y="26"/>
                  </a:cubicBezTo>
                  <a:cubicBezTo>
                    <a:pt x="1099" y="25"/>
                    <a:pt x="1099" y="25"/>
                    <a:pt x="1099" y="25"/>
                  </a:cubicBezTo>
                  <a:cubicBezTo>
                    <a:pt x="1099" y="24"/>
                    <a:pt x="1099" y="24"/>
                    <a:pt x="1099" y="24"/>
                  </a:cubicBezTo>
                  <a:cubicBezTo>
                    <a:pt x="1098" y="24"/>
                    <a:pt x="1098" y="24"/>
                    <a:pt x="1098" y="24"/>
                  </a:cubicBezTo>
                  <a:cubicBezTo>
                    <a:pt x="1097" y="24"/>
                    <a:pt x="1097" y="24"/>
                    <a:pt x="1097" y="24"/>
                  </a:cubicBezTo>
                  <a:cubicBezTo>
                    <a:pt x="1096" y="23"/>
                    <a:pt x="1096" y="23"/>
                    <a:pt x="1096" y="23"/>
                  </a:cubicBezTo>
                  <a:cubicBezTo>
                    <a:pt x="1095" y="23"/>
                    <a:pt x="1095" y="23"/>
                    <a:pt x="1095" y="23"/>
                  </a:cubicBezTo>
                  <a:cubicBezTo>
                    <a:pt x="1093" y="25"/>
                    <a:pt x="1093" y="25"/>
                    <a:pt x="1093" y="25"/>
                  </a:cubicBezTo>
                  <a:cubicBezTo>
                    <a:pt x="1091" y="26"/>
                    <a:pt x="1091" y="26"/>
                    <a:pt x="1091" y="26"/>
                  </a:cubicBezTo>
                  <a:cubicBezTo>
                    <a:pt x="1091" y="26"/>
                    <a:pt x="1091" y="26"/>
                    <a:pt x="1091" y="26"/>
                  </a:cubicBezTo>
                  <a:cubicBezTo>
                    <a:pt x="1090" y="27"/>
                    <a:pt x="1090" y="27"/>
                    <a:pt x="1090" y="27"/>
                  </a:cubicBezTo>
                  <a:cubicBezTo>
                    <a:pt x="1092" y="27"/>
                    <a:pt x="1092" y="27"/>
                    <a:pt x="1092" y="27"/>
                  </a:cubicBezTo>
                  <a:cubicBezTo>
                    <a:pt x="1091" y="28"/>
                    <a:pt x="1091" y="28"/>
                    <a:pt x="1091" y="28"/>
                  </a:cubicBezTo>
                  <a:cubicBezTo>
                    <a:pt x="1089" y="29"/>
                    <a:pt x="1089" y="29"/>
                    <a:pt x="1089" y="29"/>
                  </a:cubicBezTo>
                  <a:cubicBezTo>
                    <a:pt x="1088" y="30"/>
                    <a:pt x="1088" y="30"/>
                    <a:pt x="1088" y="30"/>
                  </a:cubicBezTo>
                  <a:cubicBezTo>
                    <a:pt x="1089" y="31"/>
                    <a:pt x="1089" y="31"/>
                    <a:pt x="1089" y="31"/>
                  </a:cubicBezTo>
                  <a:cubicBezTo>
                    <a:pt x="1091" y="32"/>
                    <a:pt x="1091" y="32"/>
                    <a:pt x="1091" y="32"/>
                  </a:cubicBezTo>
                  <a:cubicBezTo>
                    <a:pt x="1090" y="33"/>
                    <a:pt x="1090" y="33"/>
                    <a:pt x="1090" y="33"/>
                  </a:cubicBezTo>
                  <a:cubicBezTo>
                    <a:pt x="1088" y="33"/>
                    <a:pt x="1088" y="33"/>
                    <a:pt x="1088" y="33"/>
                  </a:cubicBezTo>
                  <a:cubicBezTo>
                    <a:pt x="1087" y="29"/>
                    <a:pt x="1087" y="29"/>
                    <a:pt x="1087" y="29"/>
                  </a:cubicBezTo>
                  <a:cubicBezTo>
                    <a:pt x="1087" y="28"/>
                    <a:pt x="1087" y="28"/>
                    <a:pt x="1087" y="28"/>
                  </a:cubicBezTo>
                  <a:cubicBezTo>
                    <a:pt x="1086" y="29"/>
                    <a:pt x="1086" y="29"/>
                    <a:pt x="1086" y="29"/>
                  </a:cubicBezTo>
                  <a:cubicBezTo>
                    <a:pt x="1084" y="32"/>
                    <a:pt x="1084" y="32"/>
                    <a:pt x="1084" y="32"/>
                  </a:cubicBezTo>
                  <a:cubicBezTo>
                    <a:pt x="1083" y="34"/>
                    <a:pt x="1083" y="34"/>
                    <a:pt x="1083" y="34"/>
                  </a:cubicBezTo>
                  <a:cubicBezTo>
                    <a:pt x="1081" y="36"/>
                    <a:pt x="1081" y="36"/>
                    <a:pt x="1081" y="36"/>
                  </a:cubicBezTo>
                  <a:cubicBezTo>
                    <a:pt x="1081" y="37"/>
                    <a:pt x="1081" y="37"/>
                    <a:pt x="1081" y="37"/>
                  </a:cubicBezTo>
                  <a:cubicBezTo>
                    <a:pt x="1083" y="35"/>
                    <a:pt x="1083" y="35"/>
                    <a:pt x="1083" y="35"/>
                  </a:cubicBezTo>
                  <a:cubicBezTo>
                    <a:pt x="1085" y="35"/>
                    <a:pt x="1085" y="35"/>
                    <a:pt x="1085" y="35"/>
                  </a:cubicBezTo>
                  <a:cubicBezTo>
                    <a:pt x="1085" y="37"/>
                    <a:pt x="1085" y="37"/>
                    <a:pt x="1085" y="37"/>
                  </a:cubicBezTo>
                  <a:cubicBezTo>
                    <a:pt x="1087" y="38"/>
                    <a:pt x="1087" y="38"/>
                    <a:pt x="1087" y="38"/>
                  </a:cubicBezTo>
                  <a:cubicBezTo>
                    <a:pt x="1090" y="40"/>
                    <a:pt x="1090" y="40"/>
                    <a:pt x="1090" y="40"/>
                  </a:cubicBezTo>
                  <a:cubicBezTo>
                    <a:pt x="1091" y="42"/>
                    <a:pt x="1091" y="42"/>
                    <a:pt x="1091" y="42"/>
                  </a:cubicBezTo>
                  <a:cubicBezTo>
                    <a:pt x="1089" y="44"/>
                    <a:pt x="1089" y="44"/>
                    <a:pt x="1089" y="44"/>
                  </a:cubicBezTo>
                  <a:cubicBezTo>
                    <a:pt x="1090" y="45"/>
                    <a:pt x="1090" y="45"/>
                    <a:pt x="1090" y="45"/>
                  </a:cubicBezTo>
                  <a:cubicBezTo>
                    <a:pt x="1092" y="45"/>
                    <a:pt x="1092" y="45"/>
                    <a:pt x="1092" y="45"/>
                  </a:cubicBezTo>
                  <a:cubicBezTo>
                    <a:pt x="1094" y="43"/>
                    <a:pt x="1094" y="43"/>
                    <a:pt x="1094" y="43"/>
                  </a:cubicBezTo>
                  <a:cubicBezTo>
                    <a:pt x="1095" y="45"/>
                    <a:pt x="1095" y="45"/>
                    <a:pt x="1095" y="45"/>
                  </a:cubicBezTo>
                  <a:cubicBezTo>
                    <a:pt x="1096" y="46"/>
                    <a:pt x="1096" y="46"/>
                    <a:pt x="1096" y="46"/>
                  </a:cubicBezTo>
                  <a:cubicBezTo>
                    <a:pt x="1097" y="49"/>
                    <a:pt x="1097" y="49"/>
                    <a:pt x="1097" y="49"/>
                  </a:cubicBezTo>
                  <a:cubicBezTo>
                    <a:pt x="1097" y="50"/>
                    <a:pt x="1097" y="50"/>
                    <a:pt x="1097" y="50"/>
                  </a:cubicBezTo>
                  <a:cubicBezTo>
                    <a:pt x="1095" y="48"/>
                    <a:pt x="1095" y="48"/>
                    <a:pt x="1095" y="48"/>
                  </a:cubicBezTo>
                  <a:cubicBezTo>
                    <a:pt x="1094" y="46"/>
                    <a:pt x="1094" y="46"/>
                    <a:pt x="1094" y="46"/>
                  </a:cubicBezTo>
                  <a:cubicBezTo>
                    <a:pt x="1093" y="46"/>
                    <a:pt x="1093" y="46"/>
                    <a:pt x="1093" y="46"/>
                  </a:cubicBezTo>
                  <a:cubicBezTo>
                    <a:pt x="1092" y="47"/>
                    <a:pt x="1092" y="47"/>
                    <a:pt x="1092" y="4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093" y="50"/>
                    <a:pt x="1093" y="50"/>
                    <a:pt x="1093" y="50"/>
                  </a:cubicBezTo>
                  <a:cubicBezTo>
                    <a:pt x="1092" y="49"/>
                    <a:pt x="1092" y="49"/>
                    <a:pt x="1092" y="49"/>
                  </a:cubicBezTo>
                  <a:cubicBezTo>
                    <a:pt x="1090" y="47"/>
                    <a:pt x="1090" y="47"/>
                    <a:pt x="1090" y="47"/>
                  </a:cubicBezTo>
                  <a:cubicBezTo>
                    <a:pt x="1088" y="47"/>
                    <a:pt x="1088" y="47"/>
                    <a:pt x="1088" y="47"/>
                  </a:cubicBezTo>
                  <a:cubicBezTo>
                    <a:pt x="1086" y="48"/>
                    <a:pt x="1086" y="48"/>
                    <a:pt x="1086" y="48"/>
                  </a:cubicBezTo>
                  <a:cubicBezTo>
                    <a:pt x="1085" y="48"/>
                    <a:pt x="1085" y="48"/>
                    <a:pt x="1085" y="48"/>
                  </a:cubicBezTo>
                  <a:cubicBezTo>
                    <a:pt x="1084" y="46"/>
                    <a:pt x="1084" y="46"/>
                    <a:pt x="1084" y="46"/>
                  </a:cubicBezTo>
                  <a:cubicBezTo>
                    <a:pt x="1085" y="45"/>
                    <a:pt x="1085" y="45"/>
                    <a:pt x="1085" y="45"/>
                  </a:cubicBezTo>
                  <a:cubicBezTo>
                    <a:pt x="1084" y="43"/>
                    <a:pt x="1084" y="43"/>
                    <a:pt x="1084" y="43"/>
                  </a:cubicBezTo>
                  <a:cubicBezTo>
                    <a:pt x="1083" y="42"/>
                    <a:pt x="1083" y="42"/>
                    <a:pt x="1083" y="42"/>
                  </a:cubicBezTo>
                  <a:cubicBezTo>
                    <a:pt x="1082" y="40"/>
                    <a:pt x="1082" y="40"/>
                    <a:pt x="1082" y="40"/>
                  </a:cubicBezTo>
                  <a:cubicBezTo>
                    <a:pt x="1079" y="39"/>
                    <a:pt x="1079" y="39"/>
                    <a:pt x="1079" y="39"/>
                  </a:cubicBezTo>
                  <a:cubicBezTo>
                    <a:pt x="1076" y="34"/>
                    <a:pt x="1076" y="34"/>
                    <a:pt x="1076" y="34"/>
                  </a:cubicBezTo>
                  <a:cubicBezTo>
                    <a:pt x="1075" y="32"/>
                    <a:pt x="1075" y="32"/>
                    <a:pt x="1075" y="32"/>
                  </a:cubicBezTo>
                  <a:cubicBezTo>
                    <a:pt x="1075" y="31"/>
                    <a:pt x="1075" y="31"/>
                    <a:pt x="1075" y="31"/>
                  </a:cubicBezTo>
                  <a:cubicBezTo>
                    <a:pt x="1074" y="30"/>
                    <a:pt x="1074" y="30"/>
                    <a:pt x="1074" y="30"/>
                  </a:cubicBezTo>
                  <a:cubicBezTo>
                    <a:pt x="1072" y="30"/>
                    <a:pt x="1072" y="30"/>
                    <a:pt x="1072" y="30"/>
                  </a:cubicBezTo>
                  <a:cubicBezTo>
                    <a:pt x="1073" y="31"/>
                    <a:pt x="1073" y="31"/>
                    <a:pt x="1073" y="31"/>
                  </a:cubicBezTo>
                  <a:cubicBezTo>
                    <a:pt x="1072" y="32"/>
                    <a:pt x="1072" y="32"/>
                    <a:pt x="1072" y="32"/>
                  </a:cubicBezTo>
                  <a:cubicBezTo>
                    <a:pt x="1072" y="32"/>
                    <a:pt x="1072" y="32"/>
                    <a:pt x="1072" y="32"/>
                  </a:cubicBezTo>
                  <a:cubicBezTo>
                    <a:pt x="1071" y="30"/>
                    <a:pt x="1071" y="30"/>
                    <a:pt x="1071" y="30"/>
                  </a:cubicBezTo>
                  <a:cubicBezTo>
                    <a:pt x="1068" y="28"/>
                    <a:pt x="1068" y="28"/>
                    <a:pt x="1068" y="28"/>
                  </a:cubicBezTo>
                  <a:cubicBezTo>
                    <a:pt x="1065" y="28"/>
                    <a:pt x="1065" y="28"/>
                    <a:pt x="1065" y="28"/>
                  </a:cubicBezTo>
                  <a:cubicBezTo>
                    <a:pt x="1064" y="28"/>
                    <a:pt x="1064" y="28"/>
                    <a:pt x="1064" y="28"/>
                  </a:cubicBezTo>
                  <a:cubicBezTo>
                    <a:pt x="1064" y="29"/>
                    <a:pt x="1064" y="29"/>
                    <a:pt x="1064" y="29"/>
                  </a:cubicBezTo>
                  <a:cubicBezTo>
                    <a:pt x="1066" y="30"/>
                    <a:pt x="1066" y="30"/>
                    <a:pt x="1066" y="30"/>
                  </a:cubicBezTo>
                  <a:cubicBezTo>
                    <a:pt x="1069" y="31"/>
                    <a:pt x="1069" y="31"/>
                    <a:pt x="1069" y="31"/>
                  </a:cubicBezTo>
                  <a:cubicBezTo>
                    <a:pt x="1066" y="32"/>
                    <a:pt x="1066" y="32"/>
                    <a:pt x="1066" y="32"/>
                  </a:cubicBezTo>
                  <a:cubicBezTo>
                    <a:pt x="1063" y="31"/>
                    <a:pt x="1063" y="31"/>
                    <a:pt x="1063" y="31"/>
                  </a:cubicBezTo>
                  <a:cubicBezTo>
                    <a:pt x="1062" y="29"/>
                    <a:pt x="1062" y="29"/>
                    <a:pt x="1062" y="29"/>
                  </a:cubicBezTo>
                  <a:cubicBezTo>
                    <a:pt x="1062" y="28"/>
                    <a:pt x="1062" y="28"/>
                    <a:pt x="1062" y="28"/>
                  </a:cubicBezTo>
                  <a:cubicBezTo>
                    <a:pt x="1061" y="27"/>
                    <a:pt x="1061" y="27"/>
                    <a:pt x="1061" y="27"/>
                  </a:cubicBezTo>
                  <a:cubicBezTo>
                    <a:pt x="1059" y="27"/>
                    <a:pt x="1059" y="27"/>
                    <a:pt x="1059" y="27"/>
                  </a:cubicBezTo>
                  <a:cubicBezTo>
                    <a:pt x="1060" y="28"/>
                    <a:pt x="1060" y="28"/>
                    <a:pt x="1060" y="28"/>
                  </a:cubicBezTo>
                  <a:cubicBezTo>
                    <a:pt x="1060" y="29"/>
                    <a:pt x="1060" y="29"/>
                    <a:pt x="1060" y="29"/>
                  </a:cubicBezTo>
                  <a:cubicBezTo>
                    <a:pt x="1057" y="29"/>
                    <a:pt x="1057" y="29"/>
                    <a:pt x="1057" y="29"/>
                  </a:cubicBezTo>
                  <a:cubicBezTo>
                    <a:pt x="1056" y="28"/>
                    <a:pt x="1056" y="28"/>
                    <a:pt x="1056" y="28"/>
                  </a:cubicBezTo>
                  <a:cubicBezTo>
                    <a:pt x="1056" y="27"/>
                    <a:pt x="1056" y="27"/>
                    <a:pt x="1056" y="27"/>
                  </a:cubicBezTo>
                  <a:cubicBezTo>
                    <a:pt x="1054" y="26"/>
                    <a:pt x="1054" y="26"/>
                    <a:pt x="1054" y="26"/>
                  </a:cubicBezTo>
                  <a:cubicBezTo>
                    <a:pt x="1053" y="27"/>
                    <a:pt x="1053" y="27"/>
                    <a:pt x="1053" y="27"/>
                  </a:cubicBezTo>
                  <a:cubicBezTo>
                    <a:pt x="1053" y="28"/>
                    <a:pt x="1053" y="28"/>
                    <a:pt x="1053" y="28"/>
                  </a:cubicBezTo>
                  <a:cubicBezTo>
                    <a:pt x="1052" y="28"/>
                    <a:pt x="1052" y="28"/>
                    <a:pt x="1052" y="28"/>
                  </a:cubicBezTo>
                  <a:cubicBezTo>
                    <a:pt x="1051" y="26"/>
                    <a:pt x="1051" y="26"/>
                    <a:pt x="1051" y="26"/>
                  </a:cubicBezTo>
                  <a:cubicBezTo>
                    <a:pt x="1049" y="26"/>
                    <a:pt x="1049" y="26"/>
                    <a:pt x="1049" y="26"/>
                  </a:cubicBezTo>
                  <a:cubicBezTo>
                    <a:pt x="1049" y="28"/>
                    <a:pt x="1049" y="28"/>
                    <a:pt x="1049" y="28"/>
                  </a:cubicBezTo>
                  <a:cubicBezTo>
                    <a:pt x="1042" y="26"/>
                    <a:pt x="1042" y="26"/>
                    <a:pt x="1042" y="26"/>
                  </a:cubicBezTo>
                  <a:cubicBezTo>
                    <a:pt x="1040" y="27"/>
                    <a:pt x="1040" y="27"/>
                    <a:pt x="1040" y="27"/>
                  </a:cubicBezTo>
                  <a:cubicBezTo>
                    <a:pt x="1037" y="26"/>
                    <a:pt x="1037" y="26"/>
                    <a:pt x="1037" y="26"/>
                  </a:cubicBezTo>
                  <a:cubicBezTo>
                    <a:pt x="1037" y="25"/>
                    <a:pt x="1037" y="25"/>
                    <a:pt x="1037" y="25"/>
                  </a:cubicBezTo>
                  <a:cubicBezTo>
                    <a:pt x="1035" y="24"/>
                    <a:pt x="1035" y="24"/>
                    <a:pt x="1035" y="24"/>
                  </a:cubicBezTo>
                  <a:cubicBezTo>
                    <a:pt x="1034" y="25"/>
                    <a:pt x="1034" y="25"/>
                    <a:pt x="1034" y="25"/>
                  </a:cubicBezTo>
                  <a:cubicBezTo>
                    <a:pt x="1034" y="26"/>
                    <a:pt x="1034" y="26"/>
                    <a:pt x="1034" y="26"/>
                  </a:cubicBezTo>
                  <a:cubicBezTo>
                    <a:pt x="1033" y="25"/>
                    <a:pt x="1033" y="25"/>
                    <a:pt x="1033" y="25"/>
                  </a:cubicBezTo>
                  <a:cubicBezTo>
                    <a:pt x="1032" y="25"/>
                    <a:pt x="1032" y="25"/>
                    <a:pt x="1032" y="25"/>
                  </a:cubicBezTo>
                  <a:cubicBezTo>
                    <a:pt x="1030" y="23"/>
                    <a:pt x="1030" y="23"/>
                    <a:pt x="1030" y="23"/>
                  </a:cubicBezTo>
                  <a:cubicBezTo>
                    <a:pt x="1029" y="24"/>
                    <a:pt x="1029" y="24"/>
                    <a:pt x="1029" y="24"/>
                  </a:cubicBezTo>
                  <a:cubicBezTo>
                    <a:pt x="1030" y="25"/>
                    <a:pt x="1030" y="25"/>
                    <a:pt x="1030" y="25"/>
                  </a:cubicBezTo>
                  <a:cubicBezTo>
                    <a:pt x="1027" y="25"/>
                    <a:pt x="1027" y="25"/>
                    <a:pt x="1027" y="25"/>
                  </a:cubicBezTo>
                  <a:cubicBezTo>
                    <a:pt x="1025" y="25"/>
                    <a:pt x="1025" y="25"/>
                    <a:pt x="1025" y="25"/>
                  </a:cubicBezTo>
                  <a:cubicBezTo>
                    <a:pt x="1024" y="27"/>
                    <a:pt x="1024" y="27"/>
                    <a:pt x="1024" y="27"/>
                  </a:cubicBezTo>
                  <a:cubicBezTo>
                    <a:pt x="1022" y="27"/>
                    <a:pt x="1022" y="27"/>
                    <a:pt x="1022" y="27"/>
                  </a:cubicBezTo>
                  <a:cubicBezTo>
                    <a:pt x="1017" y="25"/>
                    <a:pt x="1017" y="25"/>
                    <a:pt x="1017" y="25"/>
                  </a:cubicBezTo>
                  <a:cubicBezTo>
                    <a:pt x="1017" y="24"/>
                    <a:pt x="1017" y="24"/>
                    <a:pt x="1017" y="24"/>
                  </a:cubicBezTo>
                  <a:cubicBezTo>
                    <a:pt x="1020" y="25"/>
                    <a:pt x="1020" y="25"/>
                    <a:pt x="1020" y="25"/>
                  </a:cubicBezTo>
                  <a:cubicBezTo>
                    <a:pt x="1021" y="26"/>
                    <a:pt x="1021" y="26"/>
                    <a:pt x="1021" y="26"/>
                  </a:cubicBezTo>
                  <a:cubicBezTo>
                    <a:pt x="1022" y="25"/>
                    <a:pt x="1022" y="25"/>
                    <a:pt x="1022" y="25"/>
                  </a:cubicBezTo>
                  <a:cubicBezTo>
                    <a:pt x="1017" y="22"/>
                    <a:pt x="1017" y="22"/>
                    <a:pt x="1017" y="22"/>
                  </a:cubicBezTo>
                  <a:cubicBezTo>
                    <a:pt x="1011" y="21"/>
                    <a:pt x="1011" y="21"/>
                    <a:pt x="1011" y="21"/>
                  </a:cubicBezTo>
                  <a:cubicBezTo>
                    <a:pt x="1008" y="22"/>
                    <a:pt x="1008" y="22"/>
                    <a:pt x="1008" y="22"/>
                  </a:cubicBezTo>
                  <a:cubicBezTo>
                    <a:pt x="1007" y="21"/>
                    <a:pt x="1007" y="21"/>
                    <a:pt x="1007" y="21"/>
                  </a:cubicBezTo>
                  <a:cubicBezTo>
                    <a:pt x="1008" y="20"/>
                    <a:pt x="1008" y="20"/>
                    <a:pt x="1008" y="20"/>
                  </a:cubicBezTo>
                  <a:cubicBezTo>
                    <a:pt x="1007" y="19"/>
                    <a:pt x="1007" y="19"/>
                    <a:pt x="1007" y="19"/>
                  </a:cubicBezTo>
                  <a:cubicBezTo>
                    <a:pt x="1005" y="20"/>
                    <a:pt x="1005" y="20"/>
                    <a:pt x="1005" y="20"/>
                  </a:cubicBezTo>
                  <a:cubicBezTo>
                    <a:pt x="1006" y="20"/>
                    <a:pt x="1006" y="20"/>
                    <a:pt x="1006" y="20"/>
                  </a:cubicBezTo>
                  <a:cubicBezTo>
                    <a:pt x="1005" y="21"/>
                    <a:pt x="1005" y="21"/>
                    <a:pt x="1005" y="21"/>
                  </a:cubicBezTo>
                  <a:cubicBezTo>
                    <a:pt x="1003" y="20"/>
                    <a:pt x="1003" y="20"/>
                    <a:pt x="1003" y="20"/>
                  </a:cubicBezTo>
                  <a:cubicBezTo>
                    <a:pt x="997" y="18"/>
                    <a:pt x="997" y="18"/>
                    <a:pt x="997" y="18"/>
                  </a:cubicBezTo>
                  <a:cubicBezTo>
                    <a:pt x="995" y="19"/>
                    <a:pt x="995" y="19"/>
                    <a:pt x="995" y="19"/>
                  </a:cubicBezTo>
                  <a:cubicBezTo>
                    <a:pt x="994" y="20"/>
                    <a:pt x="994" y="20"/>
                    <a:pt x="994" y="20"/>
                  </a:cubicBezTo>
                  <a:cubicBezTo>
                    <a:pt x="992" y="19"/>
                    <a:pt x="992" y="19"/>
                    <a:pt x="992" y="19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0" y="19"/>
                    <a:pt x="990" y="19"/>
                    <a:pt x="990" y="19"/>
                  </a:cubicBezTo>
                  <a:cubicBezTo>
                    <a:pt x="987" y="19"/>
                    <a:pt x="987" y="19"/>
                    <a:pt x="987" y="19"/>
                  </a:cubicBezTo>
                  <a:cubicBezTo>
                    <a:pt x="985" y="18"/>
                    <a:pt x="985" y="18"/>
                    <a:pt x="985" y="18"/>
                  </a:cubicBezTo>
                  <a:cubicBezTo>
                    <a:pt x="984" y="18"/>
                    <a:pt x="984" y="18"/>
                    <a:pt x="984" y="18"/>
                  </a:cubicBezTo>
                  <a:cubicBezTo>
                    <a:pt x="982" y="18"/>
                    <a:pt x="982" y="18"/>
                    <a:pt x="982" y="18"/>
                  </a:cubicBezTo>
                  <a:cubicBezTo>
                    <a:pt x="981" y="18"/>
                    <a:pt x="981" y="18"/>
                    <a:pt x="981" y="18"/>
                  </a:cubicBezTo>
                  <a:cubicBezTo>
                    <a:pt x="980" y="19"/>
                    <a:pt x="980" y="19"/>
                    <a:pt x="980" y="19"/>
                  </a:cubicBezTo>
                  <a:cubicBezTo>
                    <a:pt x="979" y="20"/>
                    <a:pt x="979" y="20"/>
                    <a:pt x="979" y="20"/>
                  </a:cubicBezTo>
                  <a:cubicBezTo>
                    <a:pt x="979" y="19"/>
                    <a:pt x="979" y="19"/>
                    <a:pt x="979" y="19"/>
                  </a:cubicBezTo>
                  <a:cubicBezTo>
                    <a:pt x="972" y="21"/>
                    <a:pt x="972" y="21"/>
                    <a:pt x="972" y="21"/>
                  </a:cubicBezTo>
                  <a:cubicBezTo>
                    <a:pt x="972" y="22"/>
                    <a:pt x="972" y="22"/>
                    <a:pt x="972" y="22"/>
                  </a:cubicBezTo>
                  <a:cubicBezTo>
                    <a:pt x="970" y="22"/>
                    <a:pt x="970" y="22"/>
                    <a:pt x="970" y="22"/>
                  </a:cubicBezTo>
                  <a:cubicBezTo>
                    <a:pt x="969" y="24"/>
                    <a:pt x="969" y="24"/>
                    <a:pt x="969" y="24"/>
                  </a:cubicBezTo>
                  <a:cubicBezTo>
                    <a:pt x="968" y="24"/>
                    <a:pt x="968" y="24"/>
                    <a:pt x="968" y="24"/>
                  </a:cubicBezTo>
                  <a:cubicBezTo>
                    <a:pt x="968" y="23"/>
                    <a:pt x="968" y="23"/>
                    <a:pt x="968" y="23"/>
                  </a:cubicBezTo>
                  <a:cubicBezTo>
                    <a:pt x="965" y="23"/>
                    <a:pt x="965" y="23"/>
                    <a:pt x="965" y="23"/>
                  </a:cubicBezTo>
                  <a:cubicBezTo>
                    <a:pt x="965" y="24"/>
                    <a:pt x="965" y="24"/>
                    <a:pt x="965" y="24"/>
                  </a:cubicBezTo>
                  <a:cubicBezTo>
                    <a:pt x="964" y="24"/>
                    <a:pt x="964" y="24"/>
                    <a:pt x="964" y="24"/>
                  </a:cubicBezTo>
                  <a:cubicBezTo>
                    <a:pt x="963" y="25"/>
                    <a:pt x="963" y="25"/>
                    <a:pt x="963" y="25"/>
                  </a:cubicBezTo>
                  <a:cubicBezTo>
                    <a:pt x="961" y="23"/>
                    <a:pt x="961" y="23"/>
                    <a:pt x="961" y="23"/>
                  </a:cubicBezTo>
                  <a:cubicBezTo>
                    <a:pt x="959" y="24"/>
                    <a:pt x="959" y="24"/>
                    <a:pt x="959" y="24"/>
                  </a:cubicBezTo>
                  <a:cubicBezTo>
                    <a:pt x="958" y="25"/>
                    <a:pt x="958" y="25"/>
                    <a:pt x="958" y="25"/>
                  </a:cubicBezTo>
                  <a:cubicBezTo>
                    <a:pt x="954" y="25"/>
                    <a:pt x="954" y="25"/>
                    <a:pt x="954" y="25"/>
                  </a:cubicBezTo>
                  <a:cubicBezTo>
                    <a:pt x="950" y="26"/>
                    <a:pt x="950" y="26"/>
                    <a:pt x="950" y="26"/>
                  </a:cubicBezTo>
                  <a:cubicBezTo>
                    <a:pt x="949" y="25"/>
                    <a:pt x="949" y="25"/>
                    <a:pt x="949" y="25"/>
                  </a:cubicBezTo>
                  <a:cubicBezTo>
                    <a:pt x="945" y="26"/>
                    <a:pt x="945" y="26"/>
                    <a:pt x="945" y="26"/>
                  </a:cubicBezTo>
                  <a:cubicBezTo>
                    <a:pt x="944" y="26"/>
                    <a:pt x="944" y="26"/>
                    <a:pt x="944" y="26"/>
                  </a:cubicBezTo>
                  <a:cubicBezTo>
                    <a:pt x="947" y="28"/>
                    <a:pt x="947" y="28"/>
                    <a:pt x="947" y="28"/>
                  </a:cubicBezTo>
                  <a:cubicBezTo>
                    <a:pt x="948" y="31"/>
                    <a:pt x="948" y="31"/>
                    <a:pt x="948" y="31"/>
                  </a:cubicBezTo>
                  <a:cubicBezTo>
                    <a:pt x="949" y="31"/>
                    <a:pt x="949" y="31"/>
                    <a:pt x="949" y="31"/>
                  </a:cubicBezTo>
                  <a:cubicBezTo>
                    <a:pt x="949" y="33"/>
                    <a:pt x="949" y="33"/>
                    <a:pt x="949" y="33"/>
                  </a:cubicBezTo>
                  <a:cubicBezTo>
                    <a:pt x="951" y="36"/>
                    <a:pt x="951" y="36"/>
                    <a:pt x="951" y="36"/>
                  </a:cubicBezTo>
                  <a:cubicBezTo>
                    <a:pt x="950" y="37"/>
                    <a:pt x="950" y="37"/>
                    <a:pt x="950" y="37"/>
                  </a:cubicBezTo>
                  <a:cubicBezTo>
                    <a:pt x="950" y="39"/>
                    <a:pt x="950" y="39"/>
                    <a:pt x="950" y="39"/>
                  </a:cubicBezTo>
                  <a:cubicBezTo>
                    <a:pt x="951" y="39"/>
                    <a:pt x="951" y="39"/>
                    <a:pt x="951" y="39"/>
                  </a:cubicBezTo>
                  <a:cubicBezTo>
                    <a:pt x="953" y="38"/>
                    <a:pt x="953" y="38"/>
                    <a:pt x="953" y="38"/>
                  </a:cubicBezTo>
                  <a:cubicBezTo>
                    <a:pt x="956" y="39"/>
                    <a:pt x="956" y="39"/>
                    <a:pt x="956" y="39"/>
                  </a:cubicBezTo>
                  <a:cubicBezTo>
                    <a:pt x="956" y="41"/>
                    <a:pt x="956" y="41"/>
                    <a:pt x="956" y="41"/>
                  </a:cubicBezTo>
                  <a:cubicBezTo>
                    <a:pt x="958" y="41"/>
                    <a:pt x="958" y="41"/>
                    <a:pt x="958" y="41"/>
                  </a:cubicBezTo>
                  <a:cubicBezTo>
                    <a:pt x="961" y="44"/>
                    <a:pt x="961" y="44"/>
                    <a:pt x="961" y="44"/>
                  </a:cubicBezTo>
                  <a:cubicBezTo>
                    <a:pt x="961" y="47"/>
                    <a:pt x="961" y="47"/>
                    <a:pt x="961" y="47"/>
                  </a:cubicBezTo>
                  <a:cubicBezTo>
                    <a:pt x="964" y="47"/>
                    <a:pt x="964" y="47"/>
                    <a:pt x="964" y="47"/>
                  </a:cubicBezTo>
                  <a:cubicBezTo>
                    <a:pt x="966" y="50"/>
                    <a:pt x="966" y="50"/>
                    <a:pt x="966" y="50"/>
                  </a:cubicBezTo>
                  <a:cubicBezTo>
                    <a:pt x="965" y="51"/>
                    <a:pt x="965" y="51"/>
                    <a:pt x="965" y="51"/>
                  </a:cubicBezTo>
                  <a:cubicBezTo>
                    <a:pt x="966" y="52"/>
                    <a:pt x="966" y="52"/>
                    <a:pt x="966" y="52"/>
                  </a:cubicBezTo>
                  <a:cubicBezTo>
                    <a:pt x="965" y="53"/>
                    <a:pt x="965" y="53"/>
                    <a:pt x="965" y="53"/>
                  </a:cubicBezTo>
                  <a:cubicBezTo>
                    <a:pt x="966" y="54"/>
                    <a:pt x="966" y="54"/>
                    <a:pt x="966" y="54"/>
                  </a:cubicBezTo>
                  <a:cubicBezTo>
                    <a:pt x="966" y="55"/>
                    <a:pt x="966" y="55"/>
                    <a:pt x="966" y="55"/>
                  </a:cubicBezTo>
                  <a:cubicBezTo>
                    <a:pt x="964" y="54"/>
                    <a:pt x="964" y="54"/>
                    <a:pt x="964" y="54"/>
                  </a:cubicBezTo>
                  <a:cubicBezTo>
                    <a:pt x="962" y="56"/>
                    <a:pt x="962" y="56"/>
                    <a:pt x="962" y="56"/>
                  </a:cubicBezTo>
                  <a:cubicBezTo>
                    <a:pt x="963" y="57"/>
                    <a:pt x="963" y="57"/>
                    <a:pt x="963" y="57"/>
                  </a:cubicBezTo>
                  <a:cubicBezTo>
                    <a:pt x="960" y="57"/>
                    <a:pt x="960" y="57"/>
                    <a:pt x="960" y="57"/>
                  </a:cubicBezTo>
                  <a:cubicBezTo>
                    <a:pt x="959" y="58"/>
                    <a:pt x="959" y="58"/>
                    <a:pt x="959" y="58"/>
                  </a:cubicBezTo>
                  <a:cubicBezTo>
                    <a:pt x="956" y="58"/>
                    <a:pt x="956" y="58"/>
                    <a:pt x="956" y="58"/>
                  </a:cubicBezTo>
                  <a:cubicBezTo>
                    <a:pt x="955" y="57"/>
                    <a:pt x="955" y="57"/>
                    <a:pt x="955" y="57"/>
                  </a:cubicBezTo>
                  <a:cubicBezTo>
                    <a:pt x="955" y="55"/>
                    <a:pt x="955" y="55"/>
                    <a:pt x="955" y="55"/>
                  </a:cubicBezTo>
                  <a:cubicBezTo>
                    <a:pt x="952" y="51"/>
                    <a:pt x="952" y="51"/>
                    <a:pt x="952" y="51"/>
                  </a:cubicBezTo>
                  <a:cubicBezTo>
                    <a:pt x="951" y="51"/>
                    <a:pt x="951" y="51"/>
                    <a:pt x="951" y="51"/>
                  </a:cubicBezTo>
                  <a:cubicBezTo>
                    <a:pt x="950" y="51"/>
                    <a:pt x="950" y="51"/>
                    <a:pt x="950" y="51"/>
                  </a:cubicBezTo>
                  <a:cubicBezTo>
                    <a:pt x="946" y="51"/>
                    <a:pt x="946" y="51"/>
                    <a:pt x="946" y="51"/>
                  </a:cubicBezTo>
                  <a:cubicBezTo>
                    <a:pt x="944" y="51"/>
                    <a:pt x="944" y="51"/>
                    <a:pt x="944" y="51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0" y="47"/>
                    <a:pt x="940" y="47"/>
                    <a:pt x="940" y="47"/>
                  </a:cubicBezTo>
                  <a:cubicBezTo>
                    <a:pt x="940" y="45"/>
                    <a:pt x="940" y="45"/>
                    <a:pt x="940" y="45"/>
                  </a:cubicBezTo>
                  <a:cubicBezTo>
                    <a:pt x="939" y="44"/>
                    <a:pt x="939" y="44"/>
                    <a:pt x="939" y="44"/>
                  </a:cubicBezTo>
                  <a:cubicBezTo>
                    <a:pt x="936" y="44"/>
                    <a:pt x="936" y="44"/>
                    <a:pt x="936" y="44"/>
                  </a:cubicBezTo>
                  <a:cubicBezTo>
                    <a:pt x="936" y="43"/>
                    <a:pt x="936" y="43"/>
                    <a:pt x="936" y="43"/>
                  </a:cubicBezTo>
                  <a:cubicBezTo>
                    <a:pt x="935" y="41"/>
                    <a:pt x="935" y="41"/>
                    <a:pt x="935" y="41"/>
                  </a:cubicBezTo>
                  <a:cubicBezTo>
                    <a:pt x="932" y="40"/>
                    <a:pt x="932" y="40"/>
                    <a:pt x="932" y="40"/>
                  </a:cubicBezTo>
                  <a:cubicBezTo>
                    <a:pt x="931" y="41"/>
                    <a:pt x="931" y="41"/>
                    <a:pt x="931" y="41"/>
                  </a:cubicBezTo>
                  <a:cubicBezTo>
                    <a:pt x="931" y="43"/>
                    <a:pt x="931" y="43"/>
                    <a:pt x="931" y="43"/>
                  </a:cubicBezTo>
                  <a:cubicBezTo>
                    <a:pt x="931" y="45"/>
                    <a:pt x="931" y="45"/>
                    <a:pt x="931" y="45"/>
                  </a:cubicBezTo>
                  <a:cubicBezTo>
                    <a:pt x="932" y="46"/>
                    <a:pt x="932" y="46"/>
                    <a:pt x="932" y="46"/>
                  </a:cubicBezTo>
                  <a:cubicBezTo>
                    <a:pt x="930" y="49"/>
                    <a:pt x="930" y="49"/>
                    <a:pt x="930" y="49"/>
                  </a:cubicBezTo>
                  <a:cubicBezTo>
                    <a:pt x="929" y="51"/>
                    <a:pt x="929" y="51"/>
                    <a:pt x="929" y="51"/>
                  </a:cubicBezTo>
                  <a:cubicBezTo>
                    <a:pt x="928" y="50"/>
                    <a:pt x="928" y="50"/>
                    <a:pt x="928" y="50"/>
                  </a:cubicBezTo>
                  <a:cubicBezTo>
                    <a:pt x="928" y="49"/>
                    <a:pt x="928" y="49"/>
                    <a:pt x="928" y="49"/>
                  </a:cubicBezTo>
                  <a:cubicBezTo>
                    <a:pt x="927" y="49"/>
                    <a:pt x="927" y="49"/>
                    <a:pt x="927" y="49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2" y="50"/>
                    <a:pt x="922" y="50"/>
                    <a:pt x="922" y="50"/>
                  </a:cubicBezTo>
                  <a:cubicBezTo>
                    <a:pt x="918" y="51"/>
                    <a:pt x="918" y="51"/>
                    <a:pt x="918" y="51"/>
                  </a:cubicBezTo>
                  <a:cubicBezTo>
                    <a:pt x="917" y="50"/>
                    <a:pt x="917" y="50"/>
                    <a:pt x="917" y="50"/>
                  </a:cubicBezTo>
                  <a:cubicBezTo>
                    <a:pt x="915" y="52"/>
                    <a:pt x="915" y="52"/>
                    <a:pt x="915" y="52"/>
                  </a:cubicBezTo>
                  <a:cubicBezTo>
                    <a:pt x="912" y="53"/>
                    <a:pt x="912" y="53"/>
                    <a:pt x="912" y="53"/>
                  </a:cubicBezTo>
                  <a:cubicBezTo>
                    <a:pt x="911" y="52"/>
                    <a:pt x="911" y="52"/>
                    <a:pt x="911" y="52"/>
                  </a:cubicBezTo>
                  <a:cubicBezTo>
                    <a:pt x="909" y="51"/>
                    <a:pt x="909" y="51"/>
                    <a:pt x="909" y="51"/>
                  </a:cubicBezTo>
                  <a:cubicBezTo>
                    <a:pt x="908" y="51"/>
                    <a:pt x="908" y="51"/>
                    <a:pt x="908" y="51"/>
                  </a:cubicBezTo>
                  <a:cubicBezTo>
                    <a:pt x="907" y="51"/>
                    <a:pt x="907" y="51"/>
                    <a:pt x="907" y="51"/>
                  </a:cubicBezTo>
                  <a:cubicBezTo>
                    <a:pt x="908" y="53"/>
                    <a:pt x="908" y="53"/>
                    <a:pt x="908" y="53"/>
                  </a:cubicBezTo>
                  <a:cubicBezTo>
                    <a:pt x="905" y="54"/>
                    <a:pt x="905" y="54"/>
                    <a:pt x="905" y="54"/>
                  </a:cubicBezTo>
                  <a:cubicBezTo>
                    <a:pt x="903" y="55"/>
                    <a:pt x="903" y="55"/>
                    <a:pt x="903" y="55"/>
                  </a:cubicBezTo>
                  <a:cubicBezTo>
                    <a:pt x="900" y="55"/>
                    <a:pt x="900" y="55"/>
                    <a:pt x="900" y="55"/>
                  </a:cubicBezTo>
                  <a:cubicBezTo>
                    <a:pt x="898" y="58"/>
                    <a:pt x="898" y="58"/>
                    <a:pt x="898" y="58"/>
                  </a:cubicBezTo>
                  <a:cubicBezTo>
                    <a:pt x="898" y="61"/>
                    <a:pt x="898" y="61"/>
                    <a:pt x="898" y="61"/>
                  </a:cubicBezTo>
                  <a:cubicBezTo>
                    <a:pt x="898" y="65"/>
                    <a:pt x="898" y="65"/>
                    <a:pt x="898" y="65"/>
                  </a:cubicBezTo>
                  <a:cubicBezTo>
                    <a:pt x="901" y="70"/>
                    <a:pt x="901" y="70"/>
                    <a:pt x="901" y="70"/>
                  </a:cubicBezTo>
                  <a:cubicBezTo>
                    <a:pt x="901" y="72"/>
                    <a:pt x="901" y="72"/>
                    <a:pt x="901" y="72"/>
                  </a:cubicBezTo>
                  <a:cubicBezTo>
                    <a:pt x="899" y="69"/>
                    <a:pt x="899" y="69"/>
                    <a:pt x="899" y="69"/>
                  </a:cubicBezTo>
                  <a:cubicBezTo>
                    <a:pt x="897" y="67"/>
                    <a:pt x="897" y="67"/>
                    <a:pt x="897" y="67"/>
                  </a:cubicBezTo>
                  <a:cubicBezTo>
                    <a:pt x="896" y="67"/>
                    <a:pt x="896" y="67"/>
                    <a:pt x="896" y="67"/>
                  </a:cubicBezTo>
                  <a:cubicBezTo>
                    <a:pt x="894" y="66"/>
                    <a:pt x="894" y="66"/>
                    <a:pt x="894" y="66"/>
                  </a:cubicBezTo>
                  <a:cubicBezTo>
                    <a:pt x="894" y="68"/>
                    <a:pt x="894" y="68"/>
                    <a:pt x="894" y="68"/>
                  </a:cubicBezTo>
                  <a:cubicBezTo>
                    <a:pt x="896" y="69"/>
                    <a:pt x="896" y="69"/>
                    <a:pt x="896" y="69"/>
                  </a:cubicBezTo>
                  <a:cubicBezTo>
                    <a:pt x="897" y="71"/>
                    <a:pt x="897" y="71"/>
                    <a:pt x="897" y="71"/>
                  </a:cubicBezTo>
                  <a:cubicBezTo>
                    <a:pt x="897" y="72"/>
                    <a:pt x="897" y="72"/>
                    <a:pt x="897" y="72"/>
                  </a:cubicBezTo>
                  <a:cubicBezTo>
                    <a:pt x="894" y="69"/>
                    <a:pt x="894" y="69"/>
                    <a:pt x="894" y="69"/>
                  </a:cubicBezTo>
                  <a:cubicBezTo>
                    <a:pt x="893" y="69"/>
                    <a:pt x="893" y="69"/>
                    <a:pt x="893" y="69"/>
                  </a:cubicBezTo>
                  <a:cubicBezTo>
                    <a:pt x="892" y="66"/>
                    <a:pt x="892" y="66"/>
                    <a:pt x="892" y="66"/>
                  </a:cubicBezTo>
                  <a:cubicBezTo>
                    <a:pt x="889" y="63"/>
                    <a:pt x="889" y="63"/>
                    <a:pt x="889" y="63"/>
                  </a:cubicBezTo>
                  <a:cubicBezTo>
                    <a:pt x="888" y="61"/>
                    <a:pt x="888" y="61"/>
                    <a:pt x="888" y="61"/>
                  </a:cubicBezTo>
                  <a:cubicBezTo>
                    <a:pt x="887" y="61"/>
                    <a:pt x="887" y="61"/>
                    <a:pt x="887" y="61"/>
                  </a:cubicBezTo>
                  <a:cubicBezTo>
                    <a:pt x="887" y="64"/>
                    <a:pt x="887" y="64"/>
                    <a:pt x="887" y="64"/>
                  </a:cubicBezTo>
                  <a:cubicBezTo>
                    <a:pt x="887" y="66"/>
                    <a:pt x="887" y="66"/>
                    <a:pt x="887" y="66"/>
                  </a:cubicBezTo>
                  <a:cubicBezTo>
                    <a:pt x="886" y="63"/>
                    <a:pt x="886" y="63"/>
                    <a:pt x="886" y="63"/>
                  </a:cubicBezTo>
                  <a:cubicBezTo>
                    <a:pt x="884" y="62"/>
                    <a:pt x="884" y="62"/>
                    <a:pt x="884" y="62"/>
                  </a:cubicBezTo>
                  <a:cubicBezTo>
                    <a:pt x="882" y="63"/>
                    <a:pt x="882" y="63"/>
                    <a:pt x="882" y="63"/>
                  </a:cubicBezTo>
                  <a:cubicBezTo>
                    <a:pt x="882" y="64"/>
                    <a:pt x="882" y="64"/>
                    <a:pt x="882" y="64"/>
                  </a:cubicBezTo>
                  <a:cubicBezTo>
                    <a:pt x="881" y="63"/>
                    <a:pt x="881" y="63"/>
                    <a:pt x="881" y="63"/>
                  </a:cubicBezTo>
                  <a:cubicBezTo>
                    <a:pt x="878" y="63"/>
                    <a:pt x="878" y="63"/>
                    <a:pt x="878" y="63"/>
                  </a:cubicBezTo>
                  <a:cubicBezTo>
                    <a:pt x="876" y="65"/>
                    <a:pt x="876" y="65"/>
                    <a:pt x="876" y="65"/>
                  </a:cubicBezTo>
                  <a:cubicBezTo>
                    <a:pt x="874" y="66"/>
                    <a:pt x="874" y="66"/>
                    <a:pt x="874" y="66"/>
                  </a:cubicBezTo>
                  <a:cubicBezTo>
                    <a:pt x="876" y="64"/>
                    <a:pt x="876" y="64"/>
                    <a:pt x="876" y="64"/>
                  </a:cubicBezTo>
                  <a:cubicBezTo>
                    <a:pt x="875" y="62"/>
                    <a:pt x="875" y="62"/>
                    <a:pt x="875" y="62"/>
                  </a:cubicBezTo>
                  <a:cubicBezTo>
                    <a:pt x="874" y="59"/>
                    <a:pt x="874" y="59"/>
                    <a:pt x="874" y="59"/>
                  </a:cubicBezTo>
                  <a:cubicBezTo>
                    <a:pt x="874" y="56"/>
                    <a:pt x="874" y="56"/>
                    <a:pt x="874" y="56"/>
                  </a:cubicBezTo>
                  <a:cubicBezTo>
                    <a:pt x="873" y="55"/>
                    <a:pt x="873" y="55"/>
                    <a:pt x="873" y="55"/>
                  </a:cubicBezTo>
                  <a:cubicBezTo>
                    <a:pt x="873" y="54"/>
                    <a:pt x="873" y="54"/>
                    <a:pt x="873" y="54"/>
                  </a:cubicBezTo>
                  <a:cubicBezTo>
                    <a:pt x="871" y="51"/>
                    <a:pt x="871" y="51"/>
                    <a:pt x="871" y="51"/>
                  </a:cubicBezTo>
                  <a:cubicBezTo>
                    <a:pt x="868" y="47"/>
                    <a:pt x="868" y="47"/>
                    <a:pt x="868" y="47"/>
                  </a:cubicBezTo>
                  <a:cubicBezTo>
                    <a:pt x="864" y="45"/>
                    <a:pt x="864" y="45"/>
                    <a:pt x="864" y="45"/>
                  </a:cubicBezTo>
                  <a:cubicBezTo>
                    <a:pt x="861" y="42"/>
                    <a:pt x="861" y="42"/>
                    <a:pt x="861" y="42"/>
                  </a:cubicBezTo>
                  <a:cubicBezTo>
                    <a:pt x="852" y="39"/>
                    <a:pt x="852" y="39"/>
                    <a:pt x="852" y="39"/>
                  </a:cubicBezTo>
                  <a:cubicBezTo>
                    <a:pt x="848" y="39"/>
                    <a:pt x="848" y="39"/>
                    <a:pt x="848" y="39"/>
                  </a:cubicBezTo>
                  <a:cubicBezTo>
                    <a:pt x="846" y="39"/>
                    <a:pt x="846" y="39"/>
                    <a:pt x="846" y="39"/>
                  </a:cubicBezTo>
                  <a:cubicBezTo>
                    <a:pt x="842" y="41"/>
                    <a:pt x="842" y="41"/>
                    <a:pt x="842" y="41"/>
                  </a:cubicBezTo>
                  <a:cubicBezTo>
                    <a:pt x="842" y="42"/>
                    <a:pt x="842" y="42"/>
                    <a:pt x="842" y="42"/>
                  </a:cubicBezTo>
                  <a:cubicBezTo>
                    <a:pt x="840" y="42"/>
                    <a:pt x="840" y="42"/>
                    <a:pt x="840" y="42"/>
                  </a:cubicBezTo>
                  <a:cubicBezTo>
                    <a:pt x="837" y="43"/>
                    <a:pt x="837" y="43"/>
                    <a:pt x="837" y="43"/>
                  </a:cubicBezTo>
                  <a:cubicBezTo>
                    <a:pt x="831" y="46"/>
                    <a:pt x="831" y="46"/>
                    <a:pt x="831" y="46"/>
                  </a:cubicBezTo>
                  <a:cubicBezTo>
                    <a:pt x="828" y="47"/>
                    <a:pt x="828" y="47"/>
                    <a:pt x="828" y="47"/>
                  </a:cubicBezTo>
                  <a:cubicBezTo>
                    <a:pt x="826" y="50"/>
                    <a:pt x="826" y="50"/>
                    <a:pt x="826" y="50"/>
                  </a:cubicBezTo>
                  <a:cubicBezTo>
                    <a:pt x="824" y="50"/>
                    <a:pt x="824" y="50"/>
                    <a:pt x="824" y="50"/>
                  </a:cubicBezTo>
                  <a:cubicBezTo>
                    <a:pt x="820" y="53"/>
                    <a:pt x="820" y="53"/>
                    <a:pt x="820" y="53"/>
                  </a:cubicBezTo>
                  <a:cubicBezTo>
                    <a:pt x="818" y="54"/>
                    <a:pt x="818" y="54"/>
                    <a:pt x="818" y="54"/>
                  </a:cubicBezTo>
                  <a:cubicBezTo>
                    <a:pt x="816" y="56"/>
                    <a:pt x="816" y="56"/>
                    <a:pt x="816" y="56"/>
                  </a:cubicBezTo>
                  <a:cubicBezTo>
                    <a:pt x="814" y="57"/>
                    <a:pt x="814" y="57"/>
                    <a:pt x="814" y="57"/>
                  </a:cubicBezTo>
                  <a:cubicBezTo>
                    <a:pt x="811" y="56"/>
                    <a:pt x="811" y="56"/>
                    <a:pt x="811" y="56"/>
                  </a:cubicBezTo>
                  <a:cubicBezTo>
                    <a:pt x="807" y="56"/>
                    <a:pt x="807" y="56"/>
                    <a:pt x="807" y="56"/>
                  </a:cubicBezTo>
                  <a:cubicBezTo>
                    <a:pt x="805" y="58"/>
                    <a:pt x="805" y="58"/>
                    <a:pt x="805" y="58"/>
                  </a:cubicBezTo>
                  <a:cubicBezTo>
                    <a:pt x="807" y="56"/>
                    <a:pt x="807" y="56"/>
                    <a:pt x="807" y="56"/>
                  </a:cubicBezTo>
                  <a:cubicBezTo>
                    <a:pt x="810" y="54"/>
                    <a:pt x="810" y="54"/>
                    <a:pt x="810" y="54"/>
                  </a:cubicBezTo>
                  <a:cubicBezTo>
                    <a:pt x="810" y="53"/>
                    <a:pt x="810" y="53"/>
                    <a:pt x="810" y="53"/>
                  </a:cubicBezTo>
                  <a:cubicBezTo>
                    <a:pt x="808" y="50"/>
                    <a:pt x="808" y="50"/>
                    <a:pt x="808" y="50"/>
                  </a:cubicBezTo>
                  <a:cubicBezTo>
                    <a:pt x="803" y="49"/>
                    <a:pt x="803" y="49"/>
                    <a:pt x="803" y="49"/>
                  </a:cubicBezTo>
                  <a:cubicBezTo>
                    <a:pt x="799" y="46"/>
                    <a:pt x="799" y="46"/>
                    <a:pt x="799" y="46"/>
                  </a:cubicBezTo>
                  <a:cubicBezTo>
                    <a:pt x="798" y="45"/>
                    <a:pt x="798" y="45"/>
                    <a:pt x="798" y="45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6" y="49"/>
                    <a:pt x="796" y="49"/>
                    <a:pt x="796" y="49"/>
                  </a:cubicBezTo>
                  <a:cubicBezTo>
                    <a:pt x="796" y="51"/>
                    <a:pt x="796" y="51"/>
                    <a:pt x="796" y="51"/>
                  </a:cubicBezTo>
                  <a:cubicBezTo>
                    <a:pt x="795" y="50"/>
                    <a:pt x="795" y="50"/>
                    <a:pt x="795" y="50"/>
                  </a:cubicBezTo>
                  <a:cubicBezTo>
                    <a:pt x="794" y="51"/>
                    <a:pt x="794" y="51"/>
                    <a:pt x="794" y="51"/>
                  </a:cubicBezTo>
                  <a:cubicBezTo>
                    <a:pt x="793" y="53"/>
                    <a:pt x="793" y="53"/>
                    <a:pt x="793" y="53"/>
                  </a:cubicBezTo>
                  <a:cubicBezTo>
                    <a:pt x="792" y="53"/>
                    <a:pt x="792" y="53"/>
                    <a:pt x="792" y="53"/>
                  </a:cubicBezTo>
                  <a:cubicBezTo>
                    <a:pt x="791" y="52"/>
                    <a:pt x="791" y="52"/>
                    <a:pt x="791" y="52"/>
                  </a:cubicBezTo>
                  <a:cubicBezTo>
                    <a:pt x="792" y="50"/>
                    <a:pt x="792" y="50"/>
                    <a:pt x="792" y="50"/>
                  </a:cubicBezTo>
                  <a:cubicBezTo>
                    <a:pt x="793" y="49"/>
                    <a:pt x="793" y="49"/>
                    <a:pt x="793" y="49"/>
                  </a:cubicBezTo>
                  <a:cubicBezTo>
                    <a:pt x="792" y="47"/>
                    <a:pt x="792" y="47"/>
                    <a:pt x="792" y="47"/>
                  </a:cubicBezTo>
                  <a:cubicBezTo>
                    <a:pt x="790" y="46"/>
                    <a:pt x="790" y="46"/>
                    <a:pt x="790" y="46"/>
                  </a:cubicBezTo>
                  <a:cubicBezTo>
                    <a:pt x="788" y="48"/>
                    <a:pt x="788" y="48"/>
                    <a:pt x="788" y="48"/>
                  </a:cubicBezTo>
                  <a:cubicBezTo>
                    <a:pt x="788" y="49"/>
                    <a:pt x="788" y="49"/>
                    <a:pt x="788" y="49"/>
                  </a:cubicBezTo>
                  <a:cubicBezTo>
                    <a:pt x="787" y="51"/>
                    <a:pt x="787" y="51"/>
                    <a:pt x="787" y="51"/>
                  </a:cubicBezTo>
                  <a:cubicBezTo>
                    <a:pt x="786" y="50"/>
                    <a:pt x="786" y="50"/>
                    <a:pt x="786" y="50"/>
                  </a:cubicBezTo>
                  <a:cubicBezTo>
                    <a:pt x="786" y="47"/>
                    <a:pt x="786" y="47"/>
                    <a:pt x="786" y="47"/>
                  </a:cubicBezTo>
                  <a:cubicBezTo>
                    <a:pt x="785" y="46"/>
                    <a:pt x="785" y="46"/>
                    <a:pt x="785" y="46"/>
                  </a:cubicBezTo>
                  <a:cubicBezTo>
                    <a:pt x="784" y="43"/>
                    <a:pt x="784" y="43"/>
                    <a:pt x="784" y="43"/>
                  </a:cubicBezTo>
                  <a:cubicBezTo>
                    <a:pt x="782" y="45"/>
                    <a:pt x="782" y="45"/>
                    <a:pt x="782" y="45"/>
                  </a:cubicBezTo>
                  <a:cubicBezTo>
                    <a:pt x="779" y="45"/>
                    <a:pt x="779" y="45"/>
                    <a:pt x="779" y="45"/>
                  </a:cubicBezTo>
                  <a:cubicBezTo>
                    <a:pt x="777" y="46"/>
                    <a:pt x="777" y="46"/>
                    <a:pt x="777" y="46"/>
                  </a:cubicBezTo>
                  <a:cubicBezTo>
                    <a:pt x="776" y="46"/>
                    <a:pt x="776" y="46"/>
                    <a:pt x="776" y="46"/>
                  </a:cubicBezTo>
                  <a:cubicBezTo>
                    <a:pt x="778" y="44"/>
                    <a:pt x="778" y="44"/>
                    <a:pt x="778" y="44"/>
                  </a:cubicBezTo>
                  <a:cubicBezTo>
                    <a:pt x="777" y="43"/>
                    <a:pt x="777" y="43"/>
                    <a:pt x="777" y="43"/>
                  </a:cubicBezTo>
                  <a:cubicBezTo>
                    <a:pt x="777" y="41"/>
                    <a:pt x="777" y="41"/>
                    <a:pt x="777" y="41"/>
                  </a:cubicBezTo>
                  <a:cubicBezTo>
                    <a:pt x="777" y="39"/>
                    <a:pt x="777" y="39"/>
                    <a:pt x="777" y="39"/>
                  </a:cubicBezTo>
                  <a:cubicBezTo>
                    <a:pt x="777" y="39"/>
                    <a:pt x="777" y="39"/>
                    <a:pt x="777" y="39"/>
                  </a:cubicBezTo>
                  <a:cubicBezTo>
                    <a:pt x="780" y="41"/>
                    <a:pt x="780" y="41"/>
                    <a:pt x="780" y="41"/>
                  </a:cubicBezTo>
                  <a:cubicBezTo>
                    <a:pt x="782" y="40"/>
                    <a:pt x="782" y="40"/>
                    <a:pt x="782" y="40"/>
                  </a:cubicBezTo>
                  <a:cubicBezTo>
                    <a:pt x="782" y="38"/>
                    <a:pt x="782" y="38"/>
                    <a:pt x="782" y="38"/>
                  </a:cubicBezTo>
                  <a:cubicBezTo>
                    <a:pt x="779" y="34"/>
                    <a:pt x="779" y="34"/>
                    <a:pt x="779" y="34"/>
                  </a:cubicBezTo>
                  <a:cubicBezTo>
                    <a:pt x="773" y="32"/>
                    <a:pt x="773" y="32"/>
                    <a:pt x="773" y="32"/>
                  </a:cubicBezTo>
                  <a:cubicBezTo>
                    <a:pt x="769" y="32"/>
                    <a:pt x="769" y="32"/>
                    <a:pt x="769" y="32"/>
                  </a:cubicBezTo>
                  <a:cubicBezTo>
                    <a:pt x="764" y="33"/>
                    <a:pt x="764" y="33"/>
                    <a:pt x="764" y="33"/>
                  </a:cubicBezTo>
                  <a:cubicBezTo>
                    <a:pt x="759" y="34"/>
                    <a:pt x="759" y="34"/>
                    <a:pt x="759" y="34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7" y="45"/>
                    <a:pt x="757" y="45"/>
                    <a:pt x="757" y="45"/>
                  </a:cubicBezTo>
                  <a:cubicBezTo>
                    <a:pt x="757" y="48"/>
                    <a:pt x="757" y="48"/>
                    <a:pt x="757" y="48"/>
                  </a:cubicBezTo>
                  <a:cubicBezTo>
                    <a:pt x="757" y="49"/>
                    <a:pt x="757" y="49"/>
                    <a:pt x="757" y="49"/>
                  </a:cubicBezTo>
                  <a:cubicBezTo>
                    <a:pt x="756" y="52"/>
                    <a:pt x="756" y="52"/>
                    <a:pt x="756" y="52"/>
                  </a:cubicBezTo>
                  <a:cubicBezTo>
                    <a:pt x="756" y="54"/>
                    <a:pt x="756" y="54"/>
                    <a:pt x="756" y="54"/>
                  </a:cubicBezTo>
                  <a:cubicBezTo>
                    <a:pt x="754" y="56"/>
                    <a:pt x="754" y="56"/>
                    <a:pt x="754" y="56"/>
                  </a:cubicBezTo>
                  <a:cubicBezTo>
                    <a:pt x="752" y="56"/>
                    <a:pt x="752" y="56"/>
                    <a:pt x="752" y="56"/>
                  </a:cubicBezTo>
                  <a:cubicBezTo>
                    <a:pt x="751" y="55"/>
                    <a:pt x="751" y="55"/>
                    <a:pt x="751" y="55"/>
                  </a:cubicBezTo>
                  <a:cubicBezTo>
                    <a:pt x="751" y="54"/>
                    <a:pt x="751" y="54"/>
                    <a:pt x="751" y="54"/>
                  </a:cubicBezTo>
                  <a:cubicBezTo>
                    <a:pt x="749" y="52"/>
                    <a:pt x="749" y="52"/>
                    <a:pt x="749" y="52"/>
                  </a:cubicBezTo>
                  <a:cubicBezTo>
                    <a:pt x="751" y="51"/>
                    <a:pt x="751" y="51"/>
                    <a:pt x="751" y="51"/>
                  </a:cubicBezTo>
                  <a:cubicBezTo>
                    <a:pt x="752" y="52"/>
                    <a:pt x="752" y="52"/>
                    <a:pt x="752" y="52"/>
                  </a:cubicBezTo>
                  <a:cubicBezTo>
                    <a:pt x="753" y="49"/>
                    <a:pt x="753" y="49"/>
                    <a:pt x="753" y="49"/>
                  </a:cubicBezTo>
                  <a:cubicBezTo>
                    <a:pt x="752" y="46"/>
                    <a:pt x="752" y="46"/>
                    <a:pt x="752" y="46"/>
                  </a:cubicBezTo>
                  <a:cubicBezTo>
                    <a:pt x="751" y="45"/>
                    <a:pt x="751" y="45"/>
                    <a:pt x="751" y="45"/>
                  </a:cubicBezTo>
                  <a:cubicBezTo>
                    <a:pt x="750" y="42"/>
                    <a:pt x="750" y="42"/>
                    <a:pt x="750" y="42"/>
                  </a:cubicBezTo>
                  <a:cubicBezTo>
                    <a:pt x="751" y="42"/>
                    <a:pt x="751" y="42"/>
                    <a:pt x="751" y="42"/>
                  </a:cubicBezTo>
                  <a:cubicBezTo>
                    <a:pt x="752" y="41"/>
                    <a:pt x="752" y="41"/>
                    <a:pt x="752" y="41"/>
                  </a:cubicBezTo>
                  <a:cubicBezTo>
                    <a:pt x="753" y="43"/>
                    <a:pt x="753" y="43"/>
                    <a:pt x="753" y="43"/>
                  </a:cubicBezTo>
                  <a:cubicBezTo>
                    <a:pt x="754" y="44"/>
                    <a:pt x="754" y="44"/>
                    <a:pt x="754" y="44"/>
                  </a:cubicBezTo>
                  <a:cubicBezTo>
                    <a:pt x="755" y="47"/>
                    <a:pt x="755" y="47"/>
                    <a:pt x="755" y="47"/>
                  </a:cubicBezTo>
                  <a:cubicBezTo>
                    <a:pt x="756" y="46"/>
                    <a:pt x="756" y="46"/>
                    <a:pt x="756" y="46"/>
                  </a:cubicBezTo>
                  <a:cubicBezTo>
                    <a:pt x="756" y="42"/>
                    <a:pt x="756" y="42"/>
                    <a:pt x="756" y="42"/>
                  </a:cubicBezTo>
                  <a:cubicBezTo>
                    <a:pt x="755" y="39"/>
                    <a:pt x="755" y="39"/>
                    <a:pt x="755" y="39"/>
                  </a:cubicBezTo>
                  <a:cubicBezTo>
                    <a:pt x="749" y="41"/>
                    <a:pt x="749" y="41"/>
                    <a:pt x="749" y="41"/>
                  </a:cubicBezTo>
                  <a:cubicBezTo>
                    <a:pt x="744" y="44"/>
                    <a:pt x="744" y="44"/>
                    <a:pt x="744" y="44"/>
                  </a:cubicBezTo>
                  <a:cubicBezTo>
                    <a:pt x="744" y="46"/>
                    <a:pt x="744" y="46"/>
                    <a:pt x="744" y="46"/>
                  </a:cubicBezTo>
                  <a:cubicBezTo>
                    <a:pt x="742" y="48"/>
                    <a:pt x="742" y="48"/>
                    <a:pt x="742" y="48"/>
                  </a:cubicBezTo>
                  <a:cubicBezTo>
                    <a:pt x="740" y="46"/>
                    <a:pt x="740" y="46"/>
                    <a:pt x="740" y="46"/>
                  </a:cubicBezTo>
                  <a:cubicBezTo>
                    <a:pt x="740" y="45"/>
                    <a:pt x="740" y="45"/>
                    <a:pt x="740" y="45"/>
                  </a:cubicBezTo>
                  <a:cubicBezTo>
                    <a:pt x="742" y="45"/>
                    <a:pt x="742" y="45"/>
                    <a:pt x="742" y="45"/>
                  </a:cubicBezTo>
                  <a:cubicBezTo>
                    <a:pt x="740" y="43"/>
                    <a:pt x="740" y="43"/>
                    <a:pt x="740" y="43"/>
                  </a:cubicBezTo>
                  <a:cubicBezTo>
                    <a:pt x="741" y="39"/>
                    <a:pt x="741" y="39"/>
                    <a:pt x="741" y="39"/>
                  </a:cubicBezTo>
                  <a:cubicBezTo>
                    <a:pt x="743" y="40"/>
                    <a:pt x="743" y="40"/>
                    <a:pt x="743" y="40"/>
                  </a:cubicBezTo>
                  <a:cubicBezTo>
                    <a:pt x="744" y="39"/>
                    <a:pt x="744" y="39"/>
                    <a:pt x="744" y="39"/>
                  </a:cubicBezTo>
                  <a:cubicBezTo>
                    <a:pt x="746" y="40"/>
                    <a:pt x="746" y="40"/>
                    <a:pt x="746" y="40"/>
                  </a:cubicBezTo>
                  <a:cubicBezTo>
                    <a:pt x="752" y="38"/>
                    <a:pt x="752" y="38"/>
                    <a:pt x="752" y="38"/>
                  </a:cubicBezTo>
                  <a:cubicBezTo>
                    <a:pt x="754" y="37"/>
                    <a:pt x="754" y="37"/>
                    <a:pt x="754" y="37"/>
                  </a:cubicBezTo>
                  <a:cubicBezTo>
                    <a:pt x="750" y="37"/>
                    <a:pt x="750" y="37"/>
                    <a:pt x="750" y="37"/>
                  </a:cubicBezTo>
                  <a:cubicBezTo>
                    <a:pt x="747" y="37"/>
                    <a:pt x="747" y="37"/>
                    <a:pt x="747" y="37"/>
                  </a:cubicBezTo>
                  <a:cubicBezTo>
                    <a:pt x="744" y="37"/>
                    <a:pt x="744" y="37"/>
                    <a:pt x="744" y="37"/>
                  </a:cubicBezTo>
                  <a:cubicBezTo>
                    <a:pt x="736" y="37"/>
                    <a:pt x="736" y="37"/>
                    <a:pt x="736" y="37"/>
                  </a:cubicBezTo>
                  <a:cubicBezTo>
                    <a:pt x="735" y="38"/>
                    <a:pt x="735" y="38"/>
                    <a:pt x="735" y="38"/>
                  </a:cubicBezTo>
                  <a:cubicBezTo>
                    <a:pt x="725" y="39"/>
                    <a:pt x="725" y="39"/>
                    <a:pt x="725" y="39"/>
                  </a:cubicBezTo>
                  <a:cubicBezTo>
                    <a:pt x="719" y="39"/>
                    <a:pt x="719" y="39"/>
                    <a:pt x="719" y="39"/>
                  </a:cubicBezTo>
                  <a:cubicBezTo>
                    <a:pt x="716" y="40"/>
                    <a:pt x="716" y="40"/>
                    <a:pt x="716" y="40"/>
                  </a:cubicBezTo>
                  <a:cubicBezTo>
                    <a:pt x="712" y="38"/>
                    <a:pt x="712" y="38"/>
                    <a:pt x="712" y="38"/>
                  </a:cubicBezTo>
                  <a:cubicBezTo>
                    <a:pt x="708" y="39"/>
                    <a:pt x="708" y="39"/>
                    <a:pt x="708" y="39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8" y="42"/>
                    <a:pt x="708" y="42"/>
                    <a:pt x="708" y="42"/>
                  </a:cubicBezTo>
                  <a:cubicBezTo>
                    <a:pt x="711" y="42"/>
                    <a:pt x="711" y="42"/>
                    <a:pt x="711" y="42"/>
                  </a:cubicBezTo>
                  <a:cubicBezTo>
                    <a:pt x="712" y="42"/>
                    <a:pt x="712" y="42"/>
                    <a:pt x="712" y="42"/>
                  </a:cubicBezTo>
                  <a:cubicBezTo>
                    <a:pt x="714" y="42"/>
                    <a:pt x="714" y="42"/>
                    <a:pt x="714" y="42"/>
                  </a:cubicBezTo>
                  <a:cubicBezTo>
                    <a:pt x="716" y="44"/>
                    <a:pt x="716" y="44"/>
                    <a:pt x="716" y="44"/>
                  </a:cubicBezTo>
                  <a:cubicBezTo>
                    <a:pt x="716" y="46"/>
                    <a:pt x="716" y="46"/>
                    <a:pt x="716" y="46"/>
                  </a:cubicBezTo>
                  <a:cubicBezTo>
                    <a:pt x="713" y="48"/>
                    <a:pt x="713" y="48"/>
                    <a:pt x="713" y="48"/>
                  </a:cubicBezTo>
                  <a:cubicBezTo>
                    <a:pt x="711" y="48"/>
                    <a:pt x="711" y="48"/>
                    <a:pt x="711" y="48"/>
                  </a:cubicBezTo>
                  <a:cubicBezTo>
                    <a:pt x="708" y="49"/>
                    <a:pt x="708" y="49"/>
                    <a:pt x="708" y="49"/>
                  </a:cubicBezTo>
                  <a:cubicBezTo>
                    <a:pt x="707" y="52"/>
                    <a:pt x="707" y="52"/>
                    <a:pt x="707" y="52"/>
                  </a:cubicBezTo>
                  <a:cubicBezTo>
                    <a:pt x="706" y="53"/>
                    <a:pt x="706" y="53"/>
                    <a:pt x="706" y="53"/>
                  </a:cubicBezTo>
                  <a:cubicBezTo>
                    <a:pt x="708" y="56"/>
                    <a:pt x="708" y="56"/>
                    <a:pt x="708" y="56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12" y="55"/>
                    <a:pt x="712" y="55"/>
                    <a:pt x="712" y="55"/>
                  </a:cubicBezTo>
                  <a:cubicBezTo>
                    <a:pt x="714" y="54"/>
                    <a:pt x="714" y="54"/>
                    <a:pt x="714" y="54"/>
                  </a:cubicBezTo>
                  <a:cubicBezTo>
                    <a:pt x="717" y="53"/>
                    <a:pt x="717" y="53"/>
                    <a:pt x="717" y="53"/>
                  </a:cubicBezTo>
                  <a:cubicBezTo>
                    <a:pt x="716" y="56"/>
                    <a:pt x="716" y="56"/>
                    <a:pt x="716" y="56"/>
                  </a:cubicBezTo>
                  <a:cubicBezTo>
                    <a:pt x="713" y="56"/>
                    <a:pt x="713" y="56"/>
                    <a:pt x="713" y="56"/>
                  </a:cubicBezTo>
                  <a:cubicBezTo>
                    <a:pt x="715" y="58"/>
                    <a:pt x="715" y="58"/>
                    <a:pt x="715" y="58"/>
                  </a:cubicBezTo>
                  <a:cubicBezTo>
                    <a:pt x="714" y="58"/>
                    <a:pt x="714" y="58"/>
                    <a:pt x="714" y="58"/>
                  </a:cubicBezTo>
                  <a:cubicBezTo>
                    <a:pt x="715" y="60"/>
                    <a:pt x="715" y="60"/>
                    <a:pt x="715" y="60"/>
                  </a:cubicBezTo>
                  <a:cubicBezTo>
                    <a:pt x="713" y="61"/>
                    <a:pt x="713" y="61"/>
                    <a:pt x="713" y="61"/>
                  </a:cubicBezTo>
                  <a:cubicBezTo>
                    <a:pt x="715" y="62"/>
                    <a:pt x="715" y="62"/>
                    <a:pt x="715" y="62"/>
                  </a:cubicBezTo>
                  <a:cubicBezTo>
                    <a:pt x="716" y="61"/>
                    <a:pt x="716" y="61"/>
                    <a:pt x="716" y="61"/>
                  </a:cubicBezTo>
                  <a:cubicBezTo>
                    <a:pt x="717" y="62"/>
                    <a:pt x="717" y="62"/>
                    <a:pt x="717" y="62"/>
                  </a:cubicBezTo>
                  <a:cubicBezTo>
                    <a:pt x="717" y="64"/>
                    <a:pt x="717" y="64"/>
                    <a:pt x="717" y="64"/>
                  </a:cubicBezTo>
                  <a:cubicBezTo>
                    <a:pt x="719" y="66"/>
                    <a:pt x="719" y="66"/>
                    <a:pt x="719" y="66"/>
                  </a:cubicBezTo>
                  <a:cubicBezTo>
                    <a:pt x="721" y="66"/>
                    <a:pt x="721" y="66"/>
                    <a:pt x="721" y="66"/>
                  </a:cubicBezTo>
                  <a:cubicBezTo>
                    <a:pt x="724" y="70"/>
                    <a:pt x="724" y="70"/>
                    <a:pt x="724" y="70"/>
                  </a:cubicBezTo>
                  <a:cubicBezTo>
                    <a:pt x="723" y="71"/>
                    <a:pt x="723" y="71"/>
                    <a:pt x="723" y="71"/>
                  </a:cubicBezTo>
                  <a:cubicBezTo>
                    <a:pt x="722" y="70"/>
                    <a:pt x="722" y="70"/>
                    <a:pt x="722" y="70"/>
                  </a:cubicBezTo>
                  <a:cubicBezTo>
                    <a:pt x="720" y="71"/>
                    <a:pt x="720" y="71"/>
                    <a:pt x="720" y="71"/>
                  </a:cubicBezTo>
                  <a:cubicBezTo>
                    <a:pt x="721" y="73"/>
                    <a:pt x="721" y="73"/>
                    <a:pt x="721" y="73"/>
                  </a:cubicBezTo>
                  <a:cubicBezTo>
                    <a:pt x="720" y="73"/>
                    <a:pt x="720" y="73"/>
                    <a:pt x="720" y="73"/>
                  </a:cubicBezTo>
                  <a:cubicBezTo>
                    <a:pt x="719" y="73"/>
                    <a:pt x="719" y="73"/>
                    <a:pt x="719" y="73"/>
                  </a:cubicBezTo>
                  <a:cubicBezTo>
                    <a:pt x="718" y="73"/>
                    <a:pt x="718" y="73"/>
                    <a:pt x="718" y="73"/>
                  </a:cubicBezTo>
                  <a:cubicBezTo>
                    <a:pt x="717" y="71"/>
                    <a:pt x="717" y="71"/>
                    <a:pt x="717" y="71"/>
                  </a:cubicBezTo>
                  <a:cubicBezTo>
                    <a:pt x="714" y="69"/>
                    <a:pt x="714" y="69"/>
                    <a:pt x="714" y="69"/>
                  </a:cubicBezTo>
                  <a:cubicBezTo>
                    <a:pt x="713" y="70"/>
                    <a:pt x="713" y="70"/>
                    <a:pt x="713" y="70"/>
                  </a:cubicBezTo>
                  <a:cubicBezTo>
                    <a:pt x="714" y="71"/>
                    <a:pt x="714" y="71"/>
                    <a:pt x="714" y="71"/>
                  </a:cubicBezTo>
                  <a:cubicBezTo>
                    <a:pt x="712" y="72"/>
                    <a:pt x="712" y="72"/>
                    <a:pt x="712" y="72"/>
                  </a:cubicBezTo>
                  <a:cubicBezTo>
                    <a:pt x="711" y="71"/>
                    <a:pt x="711" y="71"/>
                    <a:pt x="711" y="71"/>
                  </a:cubicBezTo>
                  <a:cubicBezTo>
                    <a:pt x="710" y="72"/>
                    <a:pt x="710" y="72"/>
                    <a:pt x="710" y="72"/>
                  </a:cubicBezTo>
                  <a:cubicBezTo>
                    <a:pt x="711" y="74"/>
                    <a:pt x="711" y="74"/>
                    <a:pt x="711" y="74"/>
                  </a:cubicBezTo>
                  <a:cubicBezTo>
                    <a:pt x="711" y="77"/>
                    <a:pt x="711" y="77"/>
                    <a:pt x="711" y="77"/>
                  </a:cubicBezTo>
                  <a:cubicBezTo>
                    <a:pt x="713" y="77"/>
                    <a:pt x="713" y="77"/>
                    <a:pt x="713" y="77"/>
                  </a:cubicBezTo>
                  <a:cubicBezTo>
                    <a:pt x="715" y="76"/>
                    <a:pt x="715" y="76"/>
                    <a:pt x="715" y="76"/>
                  </a:cubicBezTo>
                  <a:cubicBezTo>
                    <a:pt x="717" y="77"/>
                    <a:pt x="717" y="77"/>
                    <a:pt x="717" y="77"/>
                  </a:cubicBezTo>
                  <a:cubicBezTo>
                    <a:pt x="716" y="79"/>
                    <a:pt x="716" y="79"/>
                    <a:pt x="716" y="79"/>
                  </a:cubicBezTo>
                  <a:cubicBezTo>
                    <a:pt x="717" y="80"/>
                    <a:pt x="717" y="80"/>
                    <a:pt x="717" y="80"/>
                  </a:cubicBezTo>
                  <a:cubicBezTo>
                    <a:pt x="716" y="81"/>
                    <a:pt x="716" y="81"/>
                    <a:pt x="716" y="81"/>
                  </a:cubicBezTo>
                  <a:cubicBezTo>
                    <a:pt x="714" y="80"/>
                    <a:pt x="714" y="80"/>
                    <a:pt x="714" y="80"/>
                  </a:cubicBezTo>
                  <a:cubicBezTo>
                    <a:pt x="714" y="81"/>
                    <a:pt x="714" y="81"/>
                    <a:pt x="714" y="81"/>
                  </a:cubicBezTo>
                  <a:cubicBezTo>
                    <a:pt x="716" y="82"/>
                    <a:pt x="716" y="82"/>
                    <a:pt x="716" y="82"/>
                  </a:cubicBezTo>
                  <a:cubicBezTo>
                    <a:pt x="712" y="82"/>
                    <a:pt x="712" y="82"/>
                    <a:pt x="712" y="82"/>
                  </a:cubicBezTo>
                  <a:cubicBezTo>
                    <a:pt x="711" y="81"/>
                    <a:pt x="711" y="81"/>
                    <a:pt x="711" y="81"/>
                  </a:cubicBezTo>
                  <a:cubicBezTo>
                    <a:pt x="709" y="81"/>
                    <a:pt x="709" y="81"/>
                    <a:pt x="709" y="81"/>
                  </a:cubicBezTo>
                  <a:cubicBezTo>
                    <a:pt x="707" y="79"/>
                    <a:pt x="707" y="79"/>
                    <a:pt x="707" y="79"/>
                  </a:cubicBezTo>
                  <a:cubicBezTo>
                    <a:pt x="705" y="78"/>
                    <a:pt x="705" y="78"/>
                    <a:pt x="705" y="78"/>
                  </a:cubicBezTo>
                  <a:cubicBezTo>
                    <a:pt x="703" y="76"/>
                    <a:pt x="703" y="76"/>
                    <a:pt x="703" y="76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99" y="75"/>
                    <a:pt x="699" y="75"/>
                    <a:pt x="699" y="75"/>
                  </a:cubicBezTo>
                  <a:cubicBezTo>
                    <a:pt x="697" y="75"/>
                    <a:pt x="697" y="75"/>
                    <a:pt x="697" y="75"/>
                  </a:cubicBezTo>
                  <a:cubicBezTo>
                    <a:pt x="697" y="75"/>
                    <a:pt x="697" y="75"/>
                    <a:pt x="697" y="75"/>
                  </a:cubicBezTo>
                  <a:cubicBezTo>
                    <a:pt x="691" y="77"/>
                    <a:pt x="691" y="77"/>
                    <a:pt x="691" y="77"/>
                  </a:cubicBezTo>
                  <a:cubicBezTo>
                    <a:pt x="691" y="79"/>
                    <a:pt x="691" y="79"/>
                    <a:pt x="691" y="79"/>
                  </a:cubicBezTo>
                  <a:cubicBezTo>
                    <a:pt x="690" y="80"/>
                    <a:pt x="690" y="80"/>
                    <a:pt x="690" y="80"/>
                  </a:cubicBezTo>
                  <a:cubicBezTo>
                    <a:pt x="691" y="81"/>
                    <a:pt x="691" y="81"/>
                    <a:pt x="691" y="81"/>
                  </a:cubicBezTo>
                  <a:cubicBezTo>
                    <a:pt x="691" y="82"/>
                    <a:pt x="691" y="82"/>
                    <a:pt x="691" y="82"/>
                  </a:cubicBezTo>
                  <a:cubicBezTo>
                    <a:pt x="692" y="84"/>
                    <a:pt x="692" y="84"/>
                    <a:pt x="692" y="84"/>
                  </a:cubicBezTo>
                  <a:cubicBezTo>
                    <a:pt x="692" y="85"/>
                    <a:pt x="692" y="85"/>
                    <a:pt x="692" y="85"/>
                  </a:cubicBezTo>
                  <a:cubicBezTo>
                    <a:pt x="690" y="83"/>
                    <a:pt x="690" y="83"/>
                    <a:pt x="690" y="83"/>
                  </a:cubicBezTo>
                  <a:cubicBezTo>
                    <a:pt x="689" y="84"/>
                    <a:pt x="689" y="84"/>
                    <a:pt x="689" y="84"/>
                  </a:cubicBezTo>
                  <a:cubicBezTo>
                    <a:pt x="687" y="83"/>
                    <a:pt x="687" y="83"/>
                    <a:pt x="687" y="83"/>
                  </a:cubicBezTo>
                  <a:cubicBezTo>
                    <a:pt x="680" y="84"/>
                    <a:pt x="680" y="84"/>
                    <a:pt x="680" y="84"/>
                  </a:cubicBezTo>
                  <a:cubicBezTo>
                    <a:pt x="677" y="84"/>
                    <a:pt x="677" y="84"/>
                    <a:pt x="677" y="84"/>
                  </a:cubicBezTo>
                  <a:cubicBezTo>
                    <a:pt x="675" y="82"/>
                    <a:pt x="675" y="82"/>
                    <a:pt x="675" y="82"/>
                  </a:cubicBezTo>
                  <a:cubicBezTo>
                    <a:pt x="673" y="81"/>
                    <a:pt x="673" y="81"/>
                    <a:pt x="673" y="81"/>
                  </a:cubicBezTo>
                  <a:cubicBezTo>
                    <a:pt x="671" y="79"/>
                    <a:pt x="671" y="79"/>
                    <a:pt x="671" y="79"/>
                  </a:cubicBezTo>
                  <a:cubicBezTo>
                    <a:pt x="670" y="77"/>
                    <a:pt x="670" y="77"/>
                    <a:pt x="670" y="77"/>
                  </a:cubicBezTo>
                  <a:cubicBezTo>
                    <a:pt x="669" y="76"/>
                    <a:pt x="669" y="76"/>
                    <a:pt x="669" y="76"/>
                  </a:cubicBezTo>
                  <a:cubicBezTo>
                    <a:pt x="669" y="78"/>
                    <a:pt x="669" y="78"/>
                    <a:pt x="669" y="78"/>
                  </a:cubicBezTo>
                  <a:cubicBezTo>
                    <a:pt x="670" y="80"/>
                    <a:pt x="670" y="80"/>
                    <a:pt x="670" y="80"/>
                  </a:cubicBezTo>
                  <a:cubicBezTo>
                    <a:pt x="671" y="85"/>
                    <a:pt x="671" y="85"/>
                    <a:pt x="671" y="85"/>
                  </a:cubicBezTo>
                  <a:cubicBezTo>
                    <a:pt x="673" y="90"/>
                    <a:pt x="673" y="90"/>
                    <a:pt x="673" y="90"/>
                  </a:cubicBezTo>
                  <a:cubicBezTo>
                    <a:pt x="675" y="94"/>
                    <a:pt x="675" y="94"/>
                    <a:pt x="675" y="94"/>
                  </a:cubicBezTo>
                  <a:cubicBezTo>
                    <a:pt x="677" y="103"/>
                    <a:pt x="677" y="103"/>
                    <a:pt x="677" y="103"/>
                  </a:cubicBezTo>
                  <a:cubicBezTo>
                    <a:pt x="676" y="105"/>
                    <a:pt x="676" y="105"/>
                    <a:pt x="676" y="105"/>
                  </a:cubicBezTo>
                  <a:cubicBezTo>
                    <a:pt x="675" y="105"/>
                    <a:pt x="675" y="105"/>
                    <a:pt x="675" y="105"/>
                  </a:cubicBezTo>
                  <a:cubicBezTo>
                    <a:pt x="674" y="104"/>
                    <a:pt x="674" y="104"/>
                    <a:pt x="674" y="104"/>
                  </a:cubicBezTo>
                  <a:cubicBezTo>
                    <a:pt x="674" y="102"/>
                    <a:pt x="674" y="102"/>
                    <a:pt x="674" y="102"/>
                  </a:cubicBezTo>
                  <a:cubicBezTo>
                    <a:pt x="672" y="101"/>
                    <a:pt x="672" y="101"/>
                    <a:pt x="672" y="101"/>
                  </a:cubicBezTo>
                  <a:cubicBezTo>
                    <a:pt x="672" y="101"/>
                    <a:pt x="672" y="101"/>
                    <a:pt x="672" y="101"/>
                  </a:cubicBezTo>
                  <a:cubicBezTo>
                    <a:pt x="672" y="103"/>
                    <a:pt x="672" y="103"/>
                    <a:pt x="672" y="103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69" y="103"/>
                    <a:pt x="669" y="103"/>
                    <a:pt x="669" y="103"/>
                  </a:cubicBezTo>
                  <a:cubicBezTo>
                    <a:pt x="667" y="100"/>
                    <a:pt x="667" y="100"/>
                    <a:pt x="667" y="100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1" y="98"/>
                    <a:pt x="661" y="98"/>
                    <a:pt x="661" y="98"/>
                  </a:cubicBezTo>
                  <a:cubicBezTo>
                    <a:pt x="659" y="97"/>
                    <a:pt x="659" y="97"/>
                    <a:pt x="659" y="97"/>
                  </a:cubicBezTo>
                  <a:cubicBezTo>
                    <a:pt x="654" y="92"/>
                    <a:pt x="654" y="92"/>
                    <a:pt x="654" y="92"/>
                  </a:cubicBezTo>
                  <a:cubicBezTo>
                    <a:pt x="653" y="92"/>
                    <a:pt x="653" y="92"/>
                    <a:pt x="653" y="92"/>
                  </a:cubicBezTo>
                  <a:cubicBezTo>
                    <a:pt x="652" y="93"/>
                    <a:pt x="652" y="93"/>
                    <a:pt x="652" y="93"/>
                  </a:cubicBezTo>
                  <a:cubicBezTo>
                    <a:pt x="650" y="92"/>
                    <a:pt x="650" y="92"/>
                    <a:pt x="650" y="92"/>
                  </a:cubicBezTo>
                  <a:cubicBezTo>
                    <a:pt x="649" y="91"/>
                    <a:pt x="649" y="91"/>
                    <a:pt x="649" y="91"/>
                  </a:cubicBezTo>
                  <a:cubicBezTo>
                    <a:pt x="653" y="88"/>
                    <a:pt x="653" y="88"/>
                    <a:pt x="653" y="88"/>
                  </a:cubicBezTo>
                  <a:cubicBezTo>
                    <a:pt x="654" y="88"/>
                    <a:pt x="654" y="88"/>
                    <a:pt x="654" y="88"/>
                  </a:cubicBezTo>
                  <a:cubicBezTo>
                    <a:pt x="653" y="88"/>
                    <a:pt x="653" y="88"/>
                    <a:pt x="653" y="88"/>
                  </a:cubicBezTo>
                  <a:cubicBezTo>
                    <a:pt x="651" y="87"/>
                    <a:pt x="651" y="87"/>
                    <a:pt x="651" y="87"/>
                  </a:cubicBezTo>
                  <a:cubicBezTo>
                    <a:pt x="649" y="85"/>
                    <a:pt x="649" y="85"/>
                    <a:pt x="649" y="85"/>
                  </a:cubicBezTo>
                  <a:cubicBezTo>
                    <a:pt x="648" y="85"/>
                    <a:pt x="648" y="85"/>
                    <a:pt x="648" y="85"/>
                  </a:cubicBezTo>
                  <a:cubicBezTo>
                    <a:pt x="649" y="86"/>
                    <a:pt x="649" y="86"/>
                    <a:pt x="649" y="86"/>
                  </a:cubicBezTo>
                  <a:cubicBezTo>
                    <a:pt x="651" y="87"/>
                    <a:pt x="651" y="87"/>
                    <a:pt x="651" y="87"/>
                  </a:cubicBezTo>
                  <a:cubicBezTo>
                    <a:pt x="651" y="89"/>
                    <a:pt x="651" y="89"/>
                    <a:pt x="651" y="89"/>
                  </a:cubicBezTo>
                  <a:cubicBezTo>
                    <a:pt x="648" y="90"/>
                    <a:pt x="648" y="90"/>
                    <a:pt x="648" y="90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42" y="87"/>
                    <a:pt x="642" y="87"/>
                    <a:pt x="642" y="87"/>
                  </a:cubicBezTo>
                  <a:cubicBezTo>
                    <a:pt x="641" y="86"/>
                    <a:pt x="641" y="86"/>
                    <a:pt x="641" y="86"/>
                  </a:cubicBezTo>
                  <a:cubicBezTo>
                    <a:pt x="638" y="86"/>
                    <a:pt x="638" y="86"/>
                    <a:pt x="638" y="86"/>
                  </a:cubicBezTo>
                  <a:cubicBezTo>
                    <a:pt x="638" y="84"/>
                    <a:pt x="638" y="84"/>
                    <a:pt x="638" y="84"/>
                  </a:cubicBezTo>
                  <a:cubicBezTo>
                    <a:pt x="636" y="83"/>
                    <a:pt x="636" y="83"/>
                    <a:pt x="636" y="83"/>
                  </a:cubicBezTo>
                  <a:cubicBezTo>
                    <a:pt x="640" y="83"/>
                    <a:pt x="640" y="83"/>
                    <a:pt x="640" y="83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5" y="85"/>
                    <a:pt x="645" y="85"/>
                    <a:pt x="645" y="85"/>
                  </a:cubicBezTo>
                  <a:cubicBezTo>
                    <a:pt x="647" y="84"/>
                    <a:pt x="647" y="84"/>
                    <a:pt x="647" y="84"/>
                  </a:cubicBezTo>
                  <a:cubicBezTo>
                    <a:pt x="648" y="81"/>
                    <a:pt x="648" y="81"/>
                    <a:pt x="648" y="81"/>
                  </a:cubicBezTo>
                  <a:cubicBezTo>
                    <a:pt x="648" y="80"/>
                    <a:pt x="648" y="80"/>
                    <a:pt x="648" y="80"/>
                  </a:cubicBezTo>
                  <a:cubicBezTo>
                    <a:pt x="646" y="81"/>
                    <a:pt x="646" y="81"/>
                    <a:pt x="646" y="81"/>
                  </a:cubicBezTo>
                  <a:cubicBezTo>
                    <a:pt x="646" y="79"/>
                    <a:pt x="646" y="79"/>
                    <a:pt x="646" y="79"/>
                  </a:cubicBezTo>
                  <a:cubicBezTo>
                    <a:pt x="644" y="80"/>
                    <a:pt x="644" y="80"/>
                    <a:pt x="644" y="80"/>
                  </a:cubicBezTo>
                  <a:cubicBezTo>
                    <a:pt x="645" y="77"/>
                    <a:pt x="645" y="77"/>
                    <a:pt x="645" y="77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2" y="76"/>
                    <a:pt x="642" y="76"/>
                    <a:pt x="642" y="76"/>
                  </a:cubicBezTo>
                  <a:cubicBezTo>
                    <a:pt x="642" y="74"/>
                    <a:pt x="642" y="74"/>
                    <a:pt x="642" y="74"/>
                  </a:cubicBezTo>
                  <a:cubicBezTo>
                    <a:pt x="641" y="74"/>
                    <a:pt x="641" y="74"/>
                    <a:pt x="641" y="74"/>
                  </a:cubicBezTo>
                  <a:cubicBezTo>
                    <a:pt x="639" y="74"/>
                    <a:pt x="639" y="74"/>
                    <a:pt x="639" y="74"/>
                  </a:cubicBezTo>
                  <a:cubicBezTo>
                    <a:pt x="639" y="75"/>
                    <a:pt x="639" y="75"/>
                    <a:pt x="639" y="75"/>
                  </a:cubicBezTo>
                  <a:cubicBezTo>
                    <a:pt x="636" y="75"/>
                    <a:pt x="636" y="75"/>
                    <a:pt x="636" y="75"/>
                  </a:cubicBezTo>
                  <a:cubicBezTo>
                    <a:pt x="636" y="73"/>
                    <a:pt x="636" y="73"/>
                    <a:pt x="636" y="73"/>
                  </a:cubicBezTo>
                  <a:cubicBezTo>
                    <a:pt x="639" y="70"/>
                    <a:pt x="639" y="70"/>
                    <a:pt x="639" y="70"/>
                  </a:cubicBezTo>
                  <a:cubicBezTo>
                    <a:pt x="639" y="68"/>
                    <a:pt x="639" y="68"/>
                    <a:pt x="639" y="68"/>
                  </a:cubicBezTo>
                  <a:cubicBezTo>
                    <a:pt x="637" y="68"/>
                    <a:pt x="637" y="68"/>
                    <a:pt x="637" y="68"/>
                  </a:cubicBezTo>
                  <a:cubicBezTo>
                    <a:pt x="635" y="71"/>
                    <a:pt x="635" y="71"/>
                    <a:pt x="635" y="71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36" y="67"/>
                    <a:pt x="636" y="67"/>
                    <a:pt x="636" y="67"/>
                  </a:cubicBezTo>
                  <a:cubicBezTo>
                    <a:pt x="635" y="65"/>
                    <a:pt x="635" y="65"/>
                    <a:pt x="635" y="65"/>
                  </a:cubicBezTo>
                  <a:cubicBezTo>
                    <a:pt x="635" y="66"/>
                    <a:pt x="635" y="66"/>
                    <a:pt x="635" y="66"/>
                  </a:cubicBezTo>
                  <a:cubicBezTo>
                    <a:pt x="634" y="66"/>
                    <a:pt x="634" y="66"/>
                    <a:pt x="634" y="66"/>
                  </a:cubicBezTo>
                  <a:cubicBezTo>
                    <a:pt x="634" y="65"/>
                    <a:pt x="634" y="65"/>
                    <a:pt x="634" y="65"/>
                  </a:cubicBezTo>
                  <a:cubicBezTo>
                    <a:pt x="632" y="65"/>
                    <a:pt x="632" y="65"/>
                    <a:pt x="632" y="65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0" y="63"/>
                    <a:pt x="630" y="63"/>
                    <a:pt x="630" y="63"/>
                  </a:cubicBezTo>
                  <a:cubicBezTo>
                    <a:pt x="631" y="61"/>
                    <a:pt x="631" y="61"/>
                    <a:pt x="631" y="61"/>
                  </a:cubicBezTo>
                  <a:cubicBezTo>
                    <a:pt x="630" y="60"/>
                    <a:pt x="630" y="60"/>
                    <a:pt x="630" y="60"/>
                  </a:cubicBezTo>
                  <a:cubicBezTo>
                    <a:pt x="629" y="61"/>
                    <a:pt x="629" y="61"/>
                    <a:pt x="629" y="61"/>
                  </a:cubicBezTo>
                  <a:cubicBezTo>
                    <a:pt x="628" y="63"/>
                    <a:pt x="628" y="63"/>
                    <a:pt x="628" y="63"/>
                  </a:cubicBezTo>
                  <a:cubicBezTo>
                    <a:pt x="628" y="59"/>
                    <a:pt x="628" y="59"/>
                    <a:pt x="628" y="59"/>
                  </a:cubicBezTo>
                  <a:cubicBezTo>
                    <a:pt x="626" y="58"/>
                    <a:pt x="626" y="58"/>
                    <a:pt x="626" y="58"/>
                  </a:cubicBezTo>
                  <a:cubicBezTo>
                    <a:pt x="624" y="59"/>
                    <a:pt x="624" y="59"/>
                    <a:pt x="624" y="59"/>
                  </a:cubicBezTo>
                  <a:cubicBezTo>
                    <a:pt x="623" y="59"/>
                    <a:pt x="623" y="59"/>
                    <a:pt x="623" y="59"/>
                  </a:cubicBezTo>
                  <a:cubicBezTo>
                    <a:pt x="623" y="57"/>
                    <a:pt x="623" y="57"/>
                    <a:pt x="623" y="57"/>
                  </a:cubicBezTo>
                  <a:cubicBezTo>
                    <a:pt x="621" y="58"/>
                    <a:pt x="621" y="58"/>
                    <a:pt x="621" y="58"/>
                  </a:cubicBezTo>
                  <a:cubicBezTo>
                    <a:pt x="620" y="58"/>
                    <a:pt x="620" y="58"/>
                    <a:pt x="620" y="58"/>
                  </a:cubicBezTo>
                  <a:cubicBezTo>
                    <a:pt x="620" y="59"/>
                    <a:pt x="620" y="59"/>
                    <a:pt x="620" y="59"/>
                  </a:cubicBezTo>
                  <a:cubicBezTo>
                    <a:pt x="619" y="57"/>
                    <a:pt x="619" y="57"/>
                    <a:pt x="619" y="57"/>
                  </a:cubicBezTo>
                  <a:cubicBezTo>
                    <a:pt x="619" y="56"/>
                    <a:pt x="619" y="56"/>
                    <a:pt x="619" y="56"/>
                  </a:cubicBezTo>
                  <a:cubicBezTo>
                    <a:pt x="617" y="56"/>
                    <a:pt x="617" y="56"/>
                    <a:pt x="617" y="56"/>
                  </a:cubicBezTo>
                  <a:cubicBezTo>
                    <a:pt x="616" y="56"/>
                    <a:pt x="616" y="56"/>
                    <a:pt x="616" y="56"/>
                  </a:cubicBezTo>
                  <a:cubicBezTo>
                    <a:pt x="615" y="56"/>
                    <a:pt x="615" y="56"/>
                    <a:pt x="615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1" y="56"/>
                    <a:pt x="611" y="56"/>
                    <a:pt x="611" y="56"/>
                  </a:cubicBezTo>
                  <a:cubicBezTo>
                    <a:pt x="611" y="57"/>
                    <a:pt x="611" y="57"/>
                    <a:pt x="611" y="57"/>
                  </a:cubicBezTo>
                  <a:cubicBezTo>
                    <a:pt x="612" y="58"/>
                    <a:pt x="612" y="58"/>
                    <a:pt x="612" y="58"/>
                  </a:cubicBezTo>
                  <a:cubicBezTo>
                    <a:pt x="612" y="60"/>
                    <a:pt x="612" y="60"/>
                    <a:pt x="612" y="60"/>
                  </a:cubicBezTo>
                  <a:cubicBezTo>
                    <a:pt x="611" y="59"/>
                    <a:pt x="611" y="59"/>
                    <a:pt x="611" y="59"/>
                  </a:cubicBezTo>
                  <a:cubicBezTo>
                    <a:pt x="610" y="60"/>
                    <a:pt x="610" y="60"/>
                    <a:pt x="610" y="60"/>
                  </a:cubicBezTo>
                  <a:cubicBezTo>
                    <a:pt x="610" y="61"/>
                    <a:pt x="610" y="61"/>
                    <a:pt x="610" y="61"/>
                  </a:cubicBezTo>
                  <a:cubicBezTo>
                    <a:pt x="610" y="61"/>
                    <a:pt x="610" y="61"/>
                    <a:pt x="610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7" y="61"/>
                    <a:pt x="607" y="61"/>
                    <a:pt x="607" y="61"/>
                  </a:cubicBezTo>
                  <a:cubicBezTo>
                    <a:pt x="608" y="59"/>
                    <a:pt x="608" y="59"/>
                    <a:pt x="608" y="59"/>
                  </a:cubicBezTo>
                  <a:cubicBezTo>
                    <a:pt x="609" y="58"/>
                    <a:pt x="609" y="58"/>
                    <a:pt x="609" y="58"/>
                  </a:cubicBezTo>
                  <a:cubicBezTo>
                    <a:pt x="608" y="57"/>
                    <a:pt x="608" y="57"/>
                    <a:pt x="608" y="57"/>
                  </a:cubicBezTo>
                  <a:cubicBezTo>
                    <a:pt x="607" y="56"/>
                    <a:pt x="607" y="56"/>
                    <a:pt x="607" y="56"/>
                  </a:cubicBezTo>
                  <a:cubicBezTo>
                    <a:pt x="607" y="58"/>
                    <a:pt x="607" y="58"/>
                    <a:pt x="607" y="58"/>
                  </a:cubicBezTo>
                  <a:cubicBezTo>
                    <a:pt x="606" y="59"/>
                    <a:pt x="606" y="59"/>
                    <a:pt x="606" y="59"/>
                  </a:cubicBezTo>
                  <a:cubicBezTo>
                    <a:pt x="605" y="57"/>
                    <a:pt x="605" y="57"/>
                    <a:pt x="605" y="57"/>
                  </a:cubicBezTo>
                  <a:cubicBezTo>
                    <a:pt x="603" y="57"/>
                    <a:pt x="603" y="57"/>
                    <a:pt x="603" y="57"/>
                  </a:cubicBezTo>
                  <a:cubicBezTo>
                    <a:pt x="602" y="55"/>
                    <a:pt x="602" y="55"/>
                    <a:pt x="602" y="55"/>
                  </a:cubicBezTo>
                  <a:cubicBezTo>
                    <a:pt x="601" y="56"/>
                    <a:pt x="601" y="56"/>
                    <a:pt x="601" y="56"/>
                  </a:cubicBezTo>
                  <a:cubicBezTo>
                    <a:pt x="600" y="57"/>
                    <a:pt x="600" y="57"/>
                    <a:pt x="600" y="57"/>
                  </a:cubicBezTo>
                  <a:cubicBezTo>
                    <a:pt x="598" y="57"/>
                    <a:pt x="598" y="57"/>
                    <a:pt x="598" y="57"/>
                  </a:cubicBezTo>
                  <a:cubicBezTo>
                    <a:pt x="597" y="56"/>
                    <a:pt x="597" y="56"/>
                    <a:pt x="597" y="56"/>
                  </a:cubicBezTo>
                  <a:cubicBezTo>
                    <a:pt x="597" y="57"/>
                    <a:pt x="597" y="57"/>
                    <a:pt x="597" y="57"/>
                  </a:cubicBezTo>
                  <a:cubicBezTo>
                    <a:pt x="595" y="58"/>
                    <a:pt x="595" y="58"/>
                    <a:pt x="595" y="58"/>
                  </a:cubicBezTo>
                  <a:cubicBezTo>
                    <a:pt x="593" y="56"/>
                    <a:pt x="593" y="56"/>
                    <a:pt x="593" y="56"/>
                  </a:cubicBezTo>
                  <a:cubicBezTo>
                    <a:pt x="592" y="56"/>
                    <a:pt x="592" y="56"/>
                    <a:pt x="592" y="56"/>
                  </a:cubicBezTo>
                  <a:cubicBezTo>
                    <a:pt x="593" y="58"/>
                    <a:pt x="593" y="58"/>
                    <a:pt x="593" y="58"/>
                  </a:cubicBezTo>
                  <a:cubicBezTo>
                    <a:pt x="593" y="59"/>
                    <a:pt x="593" y="59"/>
                    <a:pt x="593" y="59"/>
                  </a:cubicBezTo>
                  <a:cubicBezTo>
                    <a:pt x="591" y="60"/>
                    <a:pt x="591" y="60"/>
                    <a:pt x="591" y="60"/>
                  </a:cubicBezTo>
                  <a:cubicBezTo>
                    <a:pt x="590" y="60"/>
                    <a:pt x="590" y="60"/>
                    <a:pt x="590" y="60"/>
                  </a:cubicBezTo>
                  <a:cubicBezTo>
                    <a:pt x="590" y="59"/>
                    <a:pt x="590" y="59"/>
                    <a:pt x="590" y="59"/>
                  </a:cubicBezTo>
                  <a:cubicBezTo>
                    <a:pt x="589" y="60"/>
                    <a:pt x="589" y="60"/>
                    <a:pt x="589" y="60"/>
                  </a:cubicBezTo>
                  <a:cubicBezTo>
                    <a:pt x="589" y="62"/>
                    <a:pt x="589" y="62"/>
                    <a:pt x="589" y="62"/>
                  </a:cubicBezTo>
                  <a:cubicBezTo>
                    <a:pt x="590" y="64"/>
                    <a:pt x="590" y="64"/>
                    <a:pt x="590" y="64"/>
                  </a:cubicBezTo>
                  <a:cubicBezTo>
                    <a:pt x="591" y="66"/>
                    <a:pt x="591" y="66"/>
                    <a:pt x="591" y="66"/>
                  </a:cubicBezTo>
                  <a:cubicBezTo>
                    <a:pt x="592" y="66"/>
                    <a:pt x="592" y="66"/>
                    <a:pt x="592" y="66"/>
                  </a:cubicBezTo>
                  <a:cubicBezTo>
                    <a:pt x="592" y="68"/>
                    <a:pt x="592" y="68"/>
                    <a:pt x="592" y="68"/>
                  </a:cubicBezTo>
                  <a:cubicBezTo>
                    <a:pt x="594" y="69"/>
                    <a:pt x="594" y="69"/>
                    <a:pt x="594" y="69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5" y="71"/>
                    <a:pt x="595" y="71"/>
                    <a:pt x="595" y="71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7" y="74"/>
                    <a:pt x="597" y="74"/>
                    <a:pt x="597" y="74"/>
                  </a:cubicBezTo>
                  <a:cubicBezTo>
                    <a:pt x="595" y="76"/>
                    <a:pt x="595" y="76"/>
                    <a:pt x="595" y="76"/>
                  </a:cubicBezTo>
                  <a:cubicBezTo>
                    <a:pt x="595" y="76"/>
                    <a:pt x="595" y="76"/>
                    <a:pt x="595" y="76"/>
                  </a:cubicBezTo>
                  <a:cubicBezTo>
                    <a:pt x="594" y="74"/>
                    <a:pt x="594" y="74"/>
                    <a:pt x="594" y="74"/>
                  </a:cubicBezTo>
                  <a:cubicBezTo>
                    <a:pt x="592" y="75"/>
                    <a:pt x="592" y="75"/>
                    <a:pt x="592" y="75"/>
                  </a:cubicBezTo>
                  <a:cubicBezTo>
                    <a:pt x="590" y="75"/>
                    <a:pt x="590" y="75"/>
                    <a:pt x="590" y="75"/>
                  </a:cubicBezTo>
                  <a:cubicBezTo>
                    <a:pt x="589" y="75"/>
                    <a:pt x="589" y="75"/>
                    <a:pt x="589" y="75"/>
                  </a:cubicBezTo>
                  <a:cubicBezTo>
                    <a:pt x="589" y="76"/>
                    <a:pt x="589" y="76"/>
                    <a:pt x="589" y="76"/>
                  </a:cubicBezTo>
                  <a:cubicBezTo>
                    <a:pt x="588" y="78"/>
                    <a:pt x="588" y="78"/>
                    <a:pt x="588" y="78"/>
                  </a:cubicBezTo>
                  <a:cubicBezTo>
                    <a:pt x="586" y="78"/>
                    <a:pt x="586" y="78"/>
                    <a:pt x="586" y="78"/>
                  </a:cubicBezTo>
                  <a:cubicBezTo>
                    <a:pt x="585" y="77"/>
                    <a:pt x="585" y="77"/>
                    <a:pt x="585" y="77"/>
                  </a:cubicBezTo>
                  <a:cubicBezTo>
                    <a:pt x="581" y="79"/>
                    <a:pt x="581" y="79"/>
                    <a:pt x="581" y="79"/>
                  </a:cubicBezTo>
                  <a:cubicBezTo>
                    <a:pt x="576" y="80"/>
                    <a:pt x="576" y="80"/>
                    <a:pt x="576" y="80"/>
                  </a:cubicBezTo>
                  <a:cubicBezTo>
                    <a:pt x="574" y="80"/>
                    <a:pt x="574" y="80"/>
                    <a:pt x="574" y="80"/>
                  </a:cubicBezTo>
                  <a:cubicBezTo>
                    <a:pt x="571" y="80"/>
                    <a:pt x="571" y="80"/>
                    <a:pt x="571" y="80"/>
                  </a:cubicBezTo>
                  <a:cubicBezTo>
                    <a:pt x="571" y="80"/>
                    <a:pt x="571" y="80"/>
                    <a:pt x="571" y="80"/>
                  </a:cubicBezTo>
                  <a:cubicBezTo>
                    <a:pt x="569" y="79"/>
                    <a:pt x="569" y="79"/>
                    <a:pt x="569" y="79"/>
                  </a:cubicBezTo>
                  <a:cubicBezTo>
                    <a:pt x="562" y="79"/>
                    <a:pt x="562" y="79"/>
                    <a:pt x="562" y="79"/>
                  </a:cubicBezTo>
                  <a:cubicBezTo>
                    <a:pt x="559" y="77"/>
                    <a:pt x="559" y="77"/>
                    <a:pt x="559" y="77"/>
                  </a:cubicBezTo>
                  <a:cubicBezTo>
                    <a:pt x="558" y="74"/>
                    <a:pt x="558" y="74"/>
                    <a:pt x="558" y="74"/>
                  </a:cubicBezTo>
                  <a:cubicBezTo>
                    <a:pt x="559" y="72"/>
                    <a:pt x="559" y="72"/>
                    <a:pt x="559" y="72"/>
                  </a:cubicBezTo>
                  <a:cubicBezTo>
                    <a:pt x="560" y="72"/>
                    <a:pt x="560" y="72"/>
                    <a:pt x="560" y="72"/>
                  </a:cubicBezTo>
                  <a:cubicBezTo>
                    <a:pt x="560" y="70"/>
                    <a:pt x="560" y="70"/>
                    <a:pt x="560" y="70"/>
                  </a:cubicBezTo>
                  <a:cubicBezTo>
                    <a:pt x="558" y="69"/>
                    <a:pt x="558" y="69"/>
                    <a:pt x="558" y="69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0" y="72"/>
                    <a:pt x="550" y="72"/>
                    <a:pt x="550" y="72"/>
                  </a:cubicBezTo>
                  <a:cubicBezTo>
                    <a:pt x="543" y="72"/>
                    <a:pt x="543" y="72"/>
                    <a:pt x="543" y="72"/>
                  </a:cubicBezTo>
                  <a:cubicBezTo>
                    <a:pt x="537" y="74"/>
                    <a:pt x="537" y="74"/>
                    <a:pt x="537" y="74"/>
                  </a:cubicBezTo>
                  <a:cubicBezTo>
                    <a:pt x="534" y="74"/>
                    <a:pt x="534" y="74"/>
                    <a:pt x="534" y="74"/>
                  </a:cubicBezTo>
                  <a:cubicBezTo>
                    <a:pt x="533" y="76"/>
                    <a:pt x="533" y="76"/>
                    <a:pt x="533" y="76"/>
                  </a:cubicBezTo>
                  <a:cubicBezTo>
                    <a:pt x="532" y="76"/>
                    <a:pt x="532" y="76"/>
                    <a:pt x="532" y="76"/>
                  </a:cubicBezTo>
                  <a:cubicBezTo>
                    <a:pt x="531" y="77"/>
                    <a:pt x="531" y="77"/>
                    <a:pt x="531" y="77"/>
                  </a:cubicBezTo>
                  <a:cubicBezTo>
                    <a:pt x="529" y="78"/>
                    <a:pt x="529" y="78"/>
                    <a:pt x="529" y="78"/>
                  </a:cubicBezTo>
                  <a:cubicBezTo>
                    <a:pt x="527" y="80"/>
                    <a:pt x="527" y="80"/>
                    <a:pt x="527" y="80"/>
                  </a:cubicBezTo>
                  <a:cubicBezTo>
                    <a:pt x="528" y="82"/>
                    <a:pt x="528" y="82"/>
                    <a:pt x="528" y="82"/>
                  </a:cubicBezTo>
                  <a:cubicBezTo>
                    <a:pt x="530" y="82"/>
                    <a:pt x="530" y="82"/>
                    <a:pt x="530" y="82"/>
                  </a:cubicBezTo>
                  <a:cubicBezTo>
                    <a:pt x="531" y="82"/>
                    <a:pt x="531" y="82"/>
                    <a:pt x="531" y="82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1" y="83"/>
                    <a:pt x="531" y="83"/>
                    <a:pt x="531" y="83"/>
                  </a:cubicBezTo>
                  <a:cubicBezTo>
                    <a:pt x="530" y="84"/>
                    <a:pt x="530" y="84"/>
                    <a:pt x="530" y="84"/>
                  </a:cubicBezTo>
                  <a:cubicBezTo>
                    <a:pt x="528" y="85"/>
                    <a:pt x="528" y="85"/>
                    <a:pt x="528" y="85"/>
                  </a:cubicBez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8" y="86"/>
                    <a:pt x="528" y="86"/>
                  </a:cubicBezTo>
                  <a:cubicBezTo>
                    <a:pt x="527" y="82"/>
                    <a:pt x="527" y="82"/>
                    <a:pt x="527" y="82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5" y="78"/>
                    <a:pt x="525" y="78"/>
                    <a:pt x="525" y="78"/>
                  </a:cubicBezTo>
                  <a:cubicBezTo>
                    <a:pt x="523" y="76"/>
                    <a:pt x="523" y="76"/>
                    <a:pt x="523" y="76"/>
                  </a:cubicBezTo>
                  <a:cubicBezTo>
                    <a:pt x="522" y="76"/>
                    <a:pt x="522" y="76"/>
                    <a:pt x="522" y="7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18" y="73"/>
                    <a:pt x="518" y="73"/>
                    <a:pt x="518" y="73"/>
                  </a:cubicBezTo>
                  <a:cubicBezTo>
                    <a:pt x="518" y="74"/>
                    <a:pt x="518" y="74"/>
                    <a:pt x="518" y="74"/>
                  </a:cubicBezTo>
                  <a:cubicBezTo>
                    <a:pt x="521" y="77"/>
                    <a:pt x="521" y="77"/>
                    <a:pt x="521" y="77"/>
                  </a:cubicBezTo>
                  <a:cubicBezTo>
                    <a:pt x="521" y="79"/>
                    <a:pt x="521" y="79"/>
                    <a:pt x="521" y="79"/>
                  </a:cubicBezTo>
                  <a:cubicBezTo>
                    <a:pt x="520" y="80"/>
                    <a:pt x="520" y="80"/>
                    <a:pt x="520" y="80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5" y="82"/>
                    <a:pt x="515" y="82"/>
                    <a:pt x="515" y="82"/>
                  </a:cubicBezTo>
                  <a:cubicBezTo>
                    <a:pt x="513" y="81"/>
                    <a:pt x="513" y="81"/>
                    <a:pt x="513" y="81"/>
                  </a:cubicBezTo>
                  <a:cubicBezTo>
                    <a:pt x="508" y="78"/>
                    <a:pt x="508" y="78"/>
                    <a:pt x="508" y="78"/>
                  </a:cubicBezTo>
                  <a:cubicBezTo>
                    <a:pt x="508" y="76"/>
                    <a:pt x="508" y="76"/>
                    <a:pt x="508" y="76"/>
                  </a:cubicBezTo>
                  <a:cubicBezTo>
                    <a:pt x="509" y="75"/>
                    <a:pt x="509" y="75"/>
                    <a:pt x="509" y="75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506" y="74"/>
                    <a:pt x="506" y="74"/>
                    <a:pt x="506" y="74"/>
                  </a:cubicBezTo>
                  <a:cubicBezTo>
                    <a:pt x="507" y="76"/>
                    <a:pt x="507" y="76"/>
                    <a:pt x="507" y="76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2" y="76"/>
                    <a:pt x="502" y="76"/>
                    <a:pt x="502" y="76"/>
                  </a:cubicBezTo>
                  <a:cubicBezTo>
                    <a:pt x="500" y="76"/>
                    <a:pt x="500" y="76"/>
                    <a:pt x="500" y="76"/>
                  </a:cubicBezTo>
                  <a:cubicBezTo>
                    <a:pt x="498" y="77"/>
                    <a:pt x="498" y="77"/>
                    <a:pt x="498" y="77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7" y="82"/>
                    <a:pt x="497" y="82"/>
                    <a:pt x="497" y="82"/>
                  </a:cubicBezTo>
                  <a:cubicBezTo>
                    <a:pt x="499" y="84"/>
                    <a:pt x="499" y="84"/>
                    <a:pt x="499" y="84"/>
                  </a:cubicBezTo>
                  <a:cubicBezTo>
                    <a:pt x="500" y="85"/>
                    <a:pt x="500" y="85"/>
                    <a:pt x="500" y="85"/>
                  </a:cubicBezTo>
                  <a:cubicBezTo>
                    <a:pt x="503" y="83"/>
                    <a:pt x="503" y="83"/>
                    <a:pt x="503" y="83"/>
                  </a:cubicBezTo>
                  <a:cubicBezTo>
                    <a:pt x="503" y="82"/>
                    <a:pt x="503" y="82"/>
                    <a:pt x="503" y="82"/>
                  </a:cubicBezTo>
                  <a:cubicBezTo>
                    <a:pt x="506" y="80"/>
                    <a:pt x="506" y="80"/>
                    <a:pt x="506" y="80"/>
                  </a:cubicBezTo>
                  <a:cubicBezTo>
                    <a:pt x="507" y="82"/>
                    <a:pt x="507" y="82"/>
                    <a:pt x="507" y="82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4" y="86"/>
                    <a:pt x="504" y="86"/>
                    <a:pt x="504" y="86"/>
                  </a:cubicBezTo>
                  <a:cubicBezTo>
                    <a:pt x="505" y="87"/>
                    <a:pt x="505" y="87"/>
                    <a:pt x="505" y="87"/>
                  </a:cubicBezTo>
                  <a:cubicBezTo>
                    <a:pt x="504" y="89"/>
                    <a:pt x="504" y="89"/>
                    <a:pt x="504" y="89"/>
                  </a:cubicBezTo>
                  <a:cubicBezTo>
                    <a:pt x="501" y="90"/>
                    <a:pt x="501" y="90"/>
                    <a:pt x="501" y="90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1" y="91"/>
                    <a:pt x="501" y="91"/>
                    <a:pt x="501" y="91"/>
                  </a:cubicBezTo>
                  <a:cubicBezTo>
                    <a:pt x="499" y="93"/>
                    <a:pt x="499" y="93"/>
                    <a:pt x="499" y="93"/>
                  </a:cubicBezTo>
                  <a:cubicBezTo>
                    <a:pt x="497" y="95"/>
                    <a:pt x="497" y="95"/>
                    <a:pt x="497" y="95"/>
                  </a:cubicBezTo>
                  <a:cubicBezTo>
                    <a:pt x="498" y="97"/>
                    <a:pt x="498" y="97"/>
                    <a:pt x="498" y="97"/>
                  </a:cubicBezTo>
                  <a:cubicBezTo>
                    <a:pt x="497" y="98"/>
                    <a:pt x="497" y="98"/>
                    <a:pt x="497" y="98"/>
                  </a:cubicBezTo>
                  <a:cubicBezTo>
                    <a:pt x="496" y="98"/>
                    <a:pt x="496" y="98"/>
                    <a:pt x="496" y="98"/>
                  </a:cubicBezTo>
                  <a:cubicBezTo>
                    <a:pt x="493" y="100"/>
                    <a:pt x="493" y="100"/>
                    <a:pt x="493" y="100"/>
                  </a:cubicBezTo>
                  <a:cubicBezTo>
                    <a:pt x="490" y="100"/>
                    <a:pt x="490" y="100"/>
                    <a:pt x="490" y="100"/>
                  </a:cubicBezTo>
                  <a:cubicBezTo>
                    <a:pt x="487" y="101"/>
                    <a:pt x="487" y="101"/>
                    <a:pt x="487" y="101"/>
                  </a:cubicBezTo>
                  <a:cubicBezTo>
                    <a:pt x="486" y="102"/>
                    <a:pt x="486" y="102"/>
                    <a:pt x="486" y="102"/>
                  </a:cubicBezTo>
                  <a:cubicBezTo>
                    <a:pt x="487" y="105"/>
                    <a:pt x="487" y="105"/>
                    <a:pt x="487" y="105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491" y="108"/>
                    <a:pt x="491" y="108"/>
                    <a:pt x="491" y="108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488" y="109"/>
                    <a:pt x="488" y="109"/>
                    <a:pt x="488" y="109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7" y="112"/>
                    <a:pt x="487" y="112"/>
                    <a:pt x="487" y="112"/>
                  </a:cubicBezTo>
                  <a:cubicBezTo>
                    <a:pt x="485" y="114"/>
                    <a:pt x="485" y="114"/>
                    <a:pt x="485" y="11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3" y="115"/>
                    <a:pt x="483" y="115"/>
                    <a:pt x="483" y="115"/>
                  </a:cubicBezTo>
                  <a:cubicBezTo>
                    <a:pt x="483" y="113"/>
                    <a:pt x="483" y="113"/>
                    <a:pt x="483" y="113"/>
                  </a:cubicBezTo>
                  <a:cubicBezTo>
                    <a:pt x="485" y="112"/>
                    <a:pt x="485" y="112"/>
                    <a:pt x="485" y="112"/>
                  </a:cubicBezTo>
                  <a:cubicBezTo>
                    <a:pt x="486" y="108"/>
                    <a:pt x="486" y="108"/>
                    <a:pt x="486" y="108"/>
                  </a:cubicBezTo>
                  <a:cubicBezTo>
                    <a:pt x="485" y="107"/>
                    <a:pt x="485" y="107"/>
                    <a:pt x="485" y="107"/>
                  </a:cubicBezTo>
                  <a:cubicBezTo>
                    <a:pt x="484" y="105"/>
                    <a:pt x="484" y="105"/>
                    <a:pt x="484" y="105"/>
                  </a:cubicBezTo>
                  <a:cubicBezTo>
                    <a:pt x="485" y="104"/>
                    <a:pt x="485" y="104"/>
                    <a:pt x="485" y="104"/>
                  </a:cubicBezTo>
                  <a:cubicBezTo>
                    <a:pt x="485" y="102"/>
                    <a:pt x="485" y="102"/>
                    <a:pt x="485" y="102"/>
                  </a:cubicBezTo>
                  <a:cubicBezTo>
                    <a:pt x="484" y="100"/>
                    <a:pt x="484" y="100"/>
                    <a:pt x="484" y="100"/>
                  </a:cubicBezTo>
                  <a:cubicBezTo>
                    <a:pt x="485" y="98"/>
                    <a:pt x="485" y="98"/>
                    <a:pt x="485" y="98"/>
                  </a:cubicBezTo>
                  <a:cubicBezTo>
                    <a:pt x="487" y="97"/>
                    <a:pt x="487" y="97"/>
                    <a:pt x="487" y="97"/>
                  </a:cubicBezTo>
                  <a:cubicBezTo>
                    <a:pt x="487" y="95"/>
                    <a:pt x="487" y="95"/>
                    <a:pt x="487" y="95"/>
                  </a:cubicBezTo>
                  <a:cubicBezTo>
                    <a:pt x="486" y="92"/>
                    <a:pt x="486" y="92"/>
                    <a:pt x="486" y="92"/>
                  </a:cubicBezTo>
                  <a:cubicBezTo>
                    <a:pt x="486" y="91"/>
                    <a:pt x="486" y="91"/>
                    <a:pt x="486" y="91"/>
                  </a:cubicBezTo>
                  <a:cubicBezTo>
                    <a:pt x="486" y="90"/>
                    <a:pt x="486" y="90"/>
                    <a:pt x="486" y="90"/>
                  </a:cubicBezTo>
                  <a:cubicBezTo>
                    <a:pt x="488" y="90"/>
                    <a:pt x="488" y="90"/>
                    <a:pt x="488" y="90"/>
                  </a:cubicBezTo>
                  <a:cubicBezTo>
                    <a:pt x="488" y="90"/>
                    <a:pt x="488" y="90"/>
                    <a:pt x="488" y="90"/>
                  </a:cubicBezTo>
                  <a:cubicBezTo>
                    <a:pt x="491" y="89"/>
                    <a:pt x="491" y="89"/>
                    <a:pt x="491" y="89"/>
                  </a:cubicBezTo>
                  <a:cubicBezTo>
                    <a:pt x="492" y="85"/>
                    <a:pt x="492" y="85"/>
                    <a:pt x="492" y="85"/>
                  </a:cubicBezTo>
                  <a:cubicBezTo>
                    <a:pt x="492" y="84"/>
                    <a:pt x="492" y="84"/>
                    <a:pt x="492" y="84"/>
                  </a:cubicBezTo>
                  <a:cubicBezTo>
                    <a:pt x="491" y="82"/>
                    <a:pt x="491" y="82"/>
                    <a:pt x="491" y="82"/>
                  </a:cubicBezTo>
                  <a:cubicBezTo>
                    <a:pt x="492" y="78"/>
                    <a:pt x="492" y="78"/>
                    <a:pt x="492" y="78"/>
                  </a:cubicBezTo>
                  <a:cubicBezTo>
                    <a:pt x="493" y="76"/>
                    <a:pt x="493" y="76"/>
                    <a:pt x="493" y="76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94" y="71"/>
                    <a:pt x="494" y="71"/>
                    <a:pt x="494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2" y="72"/>
                    <a:pt x="492" y="72"/>
                    <a:pt x="492" y="72"/>
                  </a:cubicBezTo>
                  <a:cubicBezTo>
                    <a:pt x="491" y="72"/>
                    <a:pt x="491" y="72"/>
                    <a:pt x="491" y="72"/>
                  </a:cubicBezTo>
                  <a:cubicBezTo>
                    <a:pt x="489" y="71"/>
                    <a:pt x="489" y="71"/>
                    <a:pt x="489" y="71"/>
                  </a:cubicBezTo>
                  <a:cubicBezTo>
                    <a:pt x="491" y="71"/>
                    <a:pt x="491" y="71"/>
                    <a:pt x="491" y="71"/>
                  </a:cubicBezTo>
                  <a:cubicBezTo>
                    <a:pt x="493" y="70"/>
                    <a:pt x="493" y="70"/>
                    <a:pt x="493" y="70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495" y="67"/>
                    <a:pt x="495" y="67"/>
                    <a:pt x="495" y="67"/>
                  </a:cubicBezTo>
                  <a:cubicBezTo>
                    <a:pt x="495" y="66"/>
                    <a:pt x="495" y="66"/>
                    <a:pt x="495" y="66"/>
                  </a:cubicBezTo>
                  <a:cubicBezTo>
                    <a:pt x="496" y="65"/>
                    <a:pt x="496" y="65"/>
                    <a:pt x="496" y="65"/>
                  </a:cubicBezTo>
                  <a:cubicBezTo>
                    <a:pt x="497" y="62"/>
                    <a:pt x="497" y="62"/>
                    <a:pt x="497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9" y="59"/>
                    <a:pt x="499" y="59"/>
                    <a:pt x="499" y="59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98" y="56"/>
                    <a:pt x="498" y="56"/>
                    <a:pt x="498" y="56"/>
                  </a:cubicBezTo>
                  <a:cubicBezTo>
                    <a:pt x="498" y="55"/>
                    <a:pt x="498" y="55"/>
                    <a:pt x="498" y="55"/>
                  </a:cubicBezTo>
                  <a:cubicBezTo>
                    <a:pt x="499" y="53"/>
                    <a:pt x="499" y="53"/>
                    <a:pt x="499" y="53"/>
                  </a:cubicBezTo>
                  <a:cubicBezTo>
                    <a:pt x="499" y="52"/>
                    <a:pt x="499" y="52"/>
                    <a:pt x="499" y="52"/>
                  </a:cubicBezTo>
                  <a:cubicBezTo>
                    <a:pt x="500" y="50"/>
                    <a:pt x="500" y="50"/>
                    <a:pt x="500" y="50"/>
                  </a:cubicBezTo>
                  <a:cubicBezTo>
                    <a:pt x="500" y="50"/>
                    <a:pt x="500" y="50"/>
                    <a:pt x="500" y="50"/>
                  </a:cubicBezTo>
                  <a:cubicBezTo>
                    <a:pt x="501" y="47"/>
                    <a:pt x="501" y="47"/>
                    <a:pt x="501" y="47"/>
                  </a:cubicBezTo>
                  <a:cubicBezTo>
                    <a:pt x="502" y="44"/>
                    <a:pt x="502" y="44"/>
                    <a:pt x="502" y="44"/>
                  </a:cubicBezTo>
                  <a:cubicBezTo>
                    <a:pt x="501" y="41"/>
                    <a:pt x="501" y="41"/>
                    <a:pt x="501" y="41"/>
                  </a:cubicBezTo>
                  <a:cubicBezTo>
                    <a:pt x="499" y="38"/>
                    <a:pt x="499" y="38"/>
                    <a:pt x="499" y="38"/>
                  </a:cubicBezTo>
                  <a:cubicBezTo>
                    <a:pt x="500" y="37"/>
                    <a:pt x="500" y="37"/>
                    <a:pt x="500" y="37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499" y="36"/>
                    <a:pt x="499" y="36"/>
                    <a:pt x="499" y="36"/>
                  </a:cubicBezTo>
                  <a:cubicBezTo>
                    <a:pt x="498" y="36"/>
                    <a:pt x="498" y="36"/>
                    <a:pt x="498" y="36"/>
                  </a:cubicBezTo>
                  <a:cubicBezTo>
                    <a:pt x="496" y="36"/>
                    <a:pt x="496" y="36"/>
                    <a:pt x="496" y="36"/>
                  </a:cubicBezTo>
                  <a:cubicBezTo>
                    <a:pt x="496" y="34"/>
                    <a:pt x="496" y="34"/>
                    <a:pt x="496" y="34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3" y="37"/>
                    <a:pt x="493" y="37"/>
                    <a:pt x="493" y="37"/>
                  </a:cubicBezTo>
                  <a:cubicBezTo>
                    <a:pt x="493" y="36"/>
                    <a:pt x="493" y="36"/>
                    <a:pt x="493" y="36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1" y="33"/>
                    <a:pt x="491" y="33"/>
                    <a:pt x="491" y="33"/>
                  </a:cubicBezTo>
                  <a:cubicBezTo>
                    <a:pt x="489" y="33"/>
                    <a:pt x="489" y="33"/>
                    <a:pt x="489" y="33"/>
                  </a:cubicBezTo>
                  <a:cubicBezTo>
                    <a:pt x="488" y="31"/>
                    <a:pt x="488" y="31"/>
                    <a:pt x="488" y="31"/>
                  </a:cubicBezTo>
                  <a:cubicBezTo>
                    <a:pt x="488" y="31"/>
                    <a:pt x="488" y="31"/>
                    <a:pt x="488" y="31"/>
                  </a:cubicBezTo>
                  <a:cubicBezTo>
                    <a:pt x="490" y="31"/>
                    <a:pt x="490" y="31"/>
                    <a:pt x="490" y="31"/>
                  </a:cubicBezTo>
                  <a:cubicBezTo>
                    <a:pt x="493" y="32"/>
                    <a:pt x="493" y="32"/>
                    <a:pt x="493" y="32"/>
                  </a:cubicBezTo>
                  <a:cubicBezTo>
                    <a:pt x="495" y="33"/>
                    <a:pt x="495" y="33"/>
                    <a:pt x="495" y="33"/>
                  </a:cubicBezTo>
                  <a:cubicBezTo>
                    <a:pt x="495" y="32"/>
                    <a:pt x="495" y="32"/>
                    <a:pt x="495" y="32"/>
                  </a:cubicBezTo>
                  <a:cubicBezTo>
                    <a:pt x="496" y="32"/>
                    <a:pt x="496" y="32"/>
                    <a:pt x="496" y="32"/>
                  </a:cubicBezTo>
                  <a:cubicBezTo>
                    <a:pt x="497" y="33"/>
                    <a:pt x="497" y="33"/>
                    <a:pt x="497" y="33"/>
                  </a:cubicBezTo>
                  <a:cubicBezTo>
                    <a:pt x="497" y="34"/>
                    <a:pt x="497" y="34"/>
                    <a:pt x="497" y="34"/>
                  </a:cubicBezTo>
                  <a:cubicBezTo>
                    <a:pt x="498" y="34"/>
                    <a:pt x="498" y="34"/>
                    <a:pt x="498" y="34"/>
                  </a:cubicBezTo>
                  <a:cubicBezTo>
                    <a:pt x="498" y="33"/>
                    <a:pt x="498" y="33"/>
                    <a:pt x="498" y="33"/>
                  </a:cubicBezTo>
                  <a:cubicBezTo>
                    <a:pt x="496" y="31"/>
                    <a:pt x="496" y="31"/>
                    <a:pt x="496" y="31"/>
                  </a:cubicBezTo>
                  <a:cubicBezTo>
                    <a:pt x="496" y="29"/>
                    <a:pt x="496" y="29"/>
                    <a:pt x="496" y="29"/>
                  </a:cubicBezTo>
                  <a:cubicBezTo>
                    <a:pt x="495" y="28"/>
                    <a:pt x="495" y="28"/>
                    <a:pt x="495" y="28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493" y="27"/>
                    <a:pt x="493" y="27"/>
                    <a:pt x="493" y="27"/>
                  </a:cubicBezTo>
                  <a:cubicBezTo>
                    <a:pt x="492" y="28"/>
                    <a:pt x="492" y="28"/>
                    <a:pt x="492" y="28"/>
                  </a:cubicBezTo>
                  <a:cubicBezTo>
                    <a:pt x="491" y="27"/>
                    <a:pt x="491" y="27"/>
                    <a:pt x="491" y="27"/>
                  </a:cubicBezTo>
                  <a:cubicBezTo>
                    <a:pt x="491" y="25"/>
                    <a:pt x="491" y="25"/>
                    <a:pt x="491" y="25"/>
                  </a:cubicBezTo>
                  <a:cubicBezTo>
                    <a:pt x="488" y="23"/>
                    <a:pt x="488" y="23"/>
                    <a:pt x="488" y="23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7" y="20"/>
                    <a:pt x="487" y="20"/>
                    <a:pt x="487" y="20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4" y="20"/>
                    <a:pt x="484" y="20"/>
                    <a:pt x="484" y="20"/>
                  </a:cubicBezTo>
                  <a:cubicBezTo>
                    <a:pt x="484" y="22"/>
                    <a:pt x="484" y="22"/>
                    <a:pt x="484" y="22"/>
                  </a:cubicBezTo>
                  <a:cubicBezTo>
                    <a:pt x="485" y="22"/>
                    <a:pt x="485" y="22"/>
                    <a:pt x="485" y="22"/>
                  </a:cubicBezTo>
                  <a:cubicBezTo>
                    <a:pt x="486" y="23"/>
                    <a:pt x="486" y="23"/>
                    <a:pt x="486" y="23"/>
                  </a:cubicBezTo>
                  <a:cubicBezTo>
                    <a:pt x="486" y="23"/>
                    <a:pt x="486" y="23"/>
                    <a:pt x="486" y="23"/>
                  </a:cubicBezTo>
                  <a:cubicBezTo>
                    <a:pt x="485" y="24"/>
                    <a:pt x="485" y="24"/>
                    <a:pt x="485" y="24"/>
                  </a:cubicBezTo>
                  <a:cubicBezTo>
                    <a:pt x="485" y="25"/>
                    <a:pt x="485" y="25"/>
                    <a:pt x="485" y="25"/>
                  </a:cubicBezTo>
                  <a:cubicBezTo>
                    <a:pt x="484" y="26"/>
                    <a:pt x="484" y="26"/>
                    <a:pt x="484" y="26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1"/>
                    <a:pt x="481" y="21"/>
                    <a:pt x="481" y="21"/>
                  </a:cubicBezTo>
                  <a:cubicBezTo>
                    <a:pt x="481" y="19"/>
                    <a:pt x="481" y="19"/>
                    <a:pt x="481" y="19"/>
                  </a:cubicBezTo>
                  <a:cubicBezTo>
                    <a:pt x="479" y="19"/>
                    <a:pt x="479" y="19"/>
                    <a:pt x="479" y="19"/>
                  </a:cubicBezTo>
                  <a:cubicBezTo>
                    <a:pt x="473" y="15"/>
                    <a:pt x="473" y="15"/>
                    <a:pt x="473" y="15"/>
                  </a:cubicBezTo>
                  <a:cubicBezTo>
                    <a:pt x="471" y="15"/>
                    <a:pt x="471" y="15"/>
                    <a:pt x="471" y="15"/>
                  </a:cubicBezTo>
                  <a:cubicBezTo>
                    <a:pt x="470" y="14"/>
                    <a:pt x="470" y="14"/>
                    <a:pt x="470" y="14"/>
                  </a:cubicBezTo>
                  <a:cubicBezTo>
                    <a:pt x="467" y="14"/>
                    <a:pt x="467" y="14"/>
                    <a:pt x="467" y="14"/>
                  </a:cubicBezTo>
                  <a:cubicBezTo>
                    <a:pt x="466" y="13"/>
                    <a:pt x="466" y="13"/>
                    <a:pt x="466" y="13"/>
                  </a:cubicBezTo>
                  <a:cubicBezTo>
                    <a:pt x="467" y="12"/>
                    <a:pt x="467" y="12"/>
                    <a:pt x="467" y="12"/>
                  </a:cubicBezTo>
                  <a:cubicBezTo>
                    <a:pt x="467" y="11"/>
                    <a:pt x="467" y="11"/>
                    <a:pt x="467" y="11"/>
                  </a:cubicBezTo>
                  <a:cubicBezTo>
                    <a:pt x="465" y="11"/>
                    <a:pt x="465" y="11"/>
                    <a:pt x="465" y="11"/>
                  </a:cubicBezTo>
                  <a:cubicBezTo>
                    <a:pt x="464" y="11"/>
                    <a:pt x="464" y="11"/>
                    <a:pt x="464" y="11"/>
                  </a:cubicBezTo>
                  <a:cubicBezTo>
                    <a:pt x="462" y="11"/>
                    <a:pt x="462" y="11"/>
                    <a:pt x="462" y="11"/>
                  </a:cubicBezTo>
                  <a:cubicBezTo>
                    <a:pt x="461" y="12"/>
                    <a:pt x="461" y="12"/>
                    <a:pt x="461" y="12"/>
                  </a:cubicBezTo>
                  <a:cubicBezTo>
                    <a:pt x="460" y="12"/>
                    <a:pt x="460" y="12"/>
                    <a:pt x="460" y="12"/>
                  </a:cubicBezTo>
                  <a:cubicBezTo>
                    <a:pt x="459" y="13"/>
                    <a:pt x="459" y="13"/>
                    <a:pt x="459" y="13"/>
                  </a:cubicBezTo>
                  <a:cubicBezTo>
                    <a:pt x="458" y="15"/>
                    <a:pt x="458" y="15"/>
                    <a:pt x="458" y="15"/>
                  </a:cubicBezTo>
                  <a:cubicBezTo>
                    <a:pt x="456" y="15"/>
                    <a:pt x="456" y="15"/>
                    <a:pt x="456" y="15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3" y="17"/>
                    <a:pt x="453" y="17"/>
                    <a:pt x="453" y="17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48" y="18"/>
                    <a:pt x="448" y="18"/>
                    <a:pt x="448" y="18"/>
                  </a:cubicBezTo>
                  <a:cubicBezTo>
                    <a:pt x="448" y="18"/>
                    <a:pt x="448" y="18"/>
                    <a:pt x="448" y="18"/>
                  </a:cubicBezTo>
                  <a:cubicBezTo>
                    <a:pt x="446" y="18"/>
                    <a:pt x="446" y="18"/>
                    <a:pt x="446" y="18"/>
                  </a:cubicBezTo>
                  <a:cubicBezTo>
                    <a:pt x="446" y="18"/>
                    <a:pt x="446" y="18"/>
                    <a:pt x="446" y="18"/>
                  </a:cubicBezTo>
                  <a:cubicBezTo>
                    <a:pt x="446" y="20"/>
                    <a:pt x="446" y="20"/>
                    <a:pt x="446" y="20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48" y="20"/>
                    <a:pt x="448" y="20"/>
                    <a:pt x="448" y="20"/>
                  </a:cubicBezTo>
                  <a:cubicBezTo>
                    <a:pt x="449" y="23"/>
                    <a:pt x="449" y="23"/>
                    <a:pt x="449" y="23"/>
                  </a:cubicBezTo>
                  <a:cubicBezTo>
                    <a:pt x="449" y="26"/>
                    <a:pt x="449" y="26"/>
                    <a:pt x="449" y="26"/>
                  </a:cubicBezTo>
                  <a:cubicBezTo>
                    <a:pt x="448" y="28"/>
                    <a:pt x="448" y="28"/>
                    <a:pt x="448" y="28"/>
                  </a:cubicBezTo>
                  <a:cubicBezTo>
                    <a:pt x="445" y="28"/>
                    <a:pt x="445" y="28"/>
                    <a:pt x="445" y="28"/>
                  </a:cubicBezTo>
                  <a:cubicBezTo>
                    <a:pt x="443" y="30"/>
                    <a:pt x="443" y="30"/>
                    <a:pt x="443" y="30"/>
                  </a:cubicBezTo>
                  <a:cubicBezTo>
                    <a:pt x="440" y="31"/>
                    <a:pt x="440" y="31"/>
                    <a:pt x="440" y="31"/>
                  </a:cubicBezTo>
                  <a:cubicBezTo>
                    <a:pt x="439" y="31"/>
                    <a:pt x="439" y="31"/>
                    <a:pt x="439" y="31"/>
                  </a:cubicBezTo>
                  <a:cubicBezTo>
                    <a:pt x="440" y="30"/>
                    <a:pt x="440" y="30"/>
                    <a:pt x="440" y="30"/>
                  </a:cubicBezTo>
                  <a:cubicBezTo>
                    <a:pt x="442" y="29"/>
                    <a:pt x="442" y="29"/>
                    <a:pt x="442" y="29"/>
                  </a:cubicBezTo>
                  <a:cubicBezTo>
                    <a:pt x="442" y="27"/>
                    <a:pt x="442" y="27"/>
                    <a:pt x="442" y="27"/>
                  </a:cubicBezTo>
                  <a:cubicBezTo>
                    <a:pt x="440" y="24"/>
                    <a:pt x="440" y="24"/>
                    <a:pt x="440" y="24"/>
                  </a:cubicBezTo>
                  <a:cubicBezTo>
                    <a:pt x="441" y="21"/>
                    <a:pt x="441" y="21"/>
                    <a:pt x="441" y="21"/>
                  </a:cubicBezTo>
                  <a:cubicBezTo>
                    <a:pt x="441" y="20"/>
                    <a:pt x="441" y="20"/>
                    <a:pt x="441" y="20"/>
                  </a:cubicBezTo>
                  <a:cubicBezTo>
                    <a:pt x="442" y="19"/>
                    <a:pt x="442" y="19"/>
                    <a:pt x="442" y="19"/>
                  </a:cubicBezTo>
                  <a:cubicBezTo>
                    <a:pt x="441" y="16"/>
                    <a:pt x="441" y="16"/>
                    <a:pt x="441" y="16"/>
                  </a:cubicBezTo>
                  <a:cubicBezTo>
                    <a:pt x="441" y="14"/>
                    <a:pt x="441" y="14"/>
                    <a:pt x="441" y="14"/>
                  </a:cubicBezTo>
                  <a:cubicBezTo>
                    <a:pt x="438" y="12"/>
                    <a:pt x="438" y="12"/>
                    <a:pt x="438" y="12"/>
                  </a:cubicBezTo>
                  <a:cubicBezTo>
                    <a:pt x="437" y="13"/>
                    <a:pt x="437" y="13"/>
                    <a:pt x="437" y="13"/>
                  </a:cubicBezTo>
                  <a:cubicBezTo>
                    <a:pt x="436" y="12"/>
                    <a:pt x="436" y="12"/>
                    <a:pt x="436" y="12"/>
                  </a:cubicBezTo>
                  <a:cubicBezTo>
                    <a:pt x="435" y="12"/>
                    <a:pt x="435" y="12"/>
                    <a:pt x="435" y="12"/>
                  </a:cubicBezTo>
                  <a:cubicBezTo>
                    <a:pt x="434" y="14"/>
                    <a:pt x="434" y="14"/>
                    <a:pt x="434" y="14"/>
                  </a:cubicBezTo>
                  <a:cubicBezTo>
                    <a:pt x="432" y="14"/>
                    <a:pt x="432" y="14"/>
                    <a:pt x="432" y="14"/>
                  </a:cubicBezTo>
                  <a:cubicBezTo>
                    <a:pt x="431" y="14"/>
                    <a:pt x="431" y="14"/>
                    <a:pt x="431" y="14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28" y="17"/>
                    <a:pt x="428" y="17"/>
                    <a:pt x="428" y="17"/>
                  </a:cubicBezTo>
                  <a:cubicBezTo>
                    <a:pt x="427" y="17"/>
                    <a:pt x="427" y="17"/>
                    <a:pt x="427" y="17"/>
                  </a:cubicBezTo>
                  <a:cubicBezTo>
                    <a:pt x="427" y="16"/>
                    <a:pt x="427" y="16"/>
                    <a:pt x="427" y="16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8" y="13"/>
                    <a:pt x="428" y="13"/>
                    <a:pt x="428" y="13"/>
                  </a:cubicBezTo>
                  <a:cubicBezTo>
                    <a:pt x="426" y="12"/>
                    <a:pt x="426" y="12"/>
                    <a:pt x="426" y="12"/>
                  </a:cubicBezTo>
                  <a:cubicBezTo>
                    <a:pt x="424" y="16"/>
                    <a:pt x="424" y="16"/>
                    <a:pt x="424" y="16"/>
                  </a:cubicBezTo>
                  <a:cubicBezTo>
                    <a:pt x="420" y="18"/>
                    <a:pt x="420" y="18"/>
                    <a:pt x="420" y="18"/>
                  </a:cubicBezTo>
                  <a:cubicBezTo>
                    <a:pt x="418" y="18"/>
                    <a:pt x="418" y="18"/>
                    <a:pt x="418" y="18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2" y="15"/>
                    <a:pt x="422" y="15"/>
                    <a:pt x="422" y="15"/>
                  </a:cubicBezTo>
                  <a:cubicBezTo>
                    <a:pt x="423" y="12"/>
                    <a:pt x="423" y="12"/>
                    <a:pt x="423" y="12"/>
                  </a:cubicBezTo>
                  <a:cubicBezTo>
                    <a:pt x="423" y="10"/>
                    <a:pt x="423" y="10"/>
                    <a:pt x="423" y="10"/>
                  </a:cubicBezTo>
                  <a:cubicBezTo>
                    <a:pt x="424" y="9"/>
                    <a:pt x="424" y="9"/>
                    <a:pt x="424" y="9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3" y="6"/>
                    <a:pt x="423" y="6"/>
                    <a:pt x="423" y="6"/>
                  </a:cubicBezTo>
                  <a:cubicBezTo>
                    <a:pt x="422" y="5"/>
                    <a:pt x="422" y="5"/>
                    <a:pt x="422" y="5"/>
                  </a:cubicBezTo>
                  <a:cubicBezTo>
                    <a:pt x="422" y="2"/>
                    <a:pt x="422" y="2"/>
                    <a:pt x="422" y="2"/>
                  </a:cubicBezTo>
                  <a:cubicBezTo>
                    <a:pt x="421" y="2"/>
                    <a:pt x="421" y="2"/>
                    <a:pt x="421" y="2"/>
                  </a:cubicBezTo>
                  <a:cubicBezTo>
                    <a:pt x="419" y="4"/>
                    <a:pt x="419" y="4"/>
                    <a:pt x="419" y="4"/>
                  </a:cubicBezTo>
                  <a:cubicBezTo>
                    <a:pt x="416" y="4"/>
                    <a:pt x="416" y="4"/>
                    <a:pt x="416" y="4"/>
                  </a:cubicBezTo>
                  <a:cubicBezTo>
                    <a:pt x="416" y="1"/>
                    <a:pt x="416" y="1"/>
                    <a:pt x="416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2" y="3"/>
                    <a:pt x="412" y="3"/>
                    <a:pt x="412" y="3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07" y="3"/>
                    <a:pt x="407" y="3"/>
                    <a:pt x="407" y="3"/>
                  </a:cubicBezTo>
                  <a:cubicBezTo>
                    <a:pt x="406" y="4"/>
                    <a:pt x="406" y="4"/>
                    <a:pt x="406" y="4"/>
                  </a:cubicBezTo>
                  <a:cubicBezTo>
                    <a:pt x="405" y="4"/>
                    <a:pt x="405" y="4"/>
                    <a:pt x="405" y="4"/>
                  </a:cubicBezTo>
                  <a:cubicBezTo>
                    <a:pt x="406" y="6"/>
                    <a:pt x="406" y="6"/>
                    <a:pt x="406" y="6"/>
                  </a:cubicBezTo>
                  <a:cubicBezTo>
                    <a:pt x="404" y="8"/>
                    <a:pt x="404" y="8"/>
                    <a:pt x="404" y="8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05" y="13"/>
                    <a:pt x="405" y="13"/>
                    <a:pt x="405" y="13"/>
                  </a:cubicBezTo>
                  <a:cubicBezTo>
                    <a:pt x="403" y="15"/>
                    <a:pt x="403" y="15"/>
                    <a:pt x="403" y="15"/>
                  </a:cubicBezTo>
                  <a:cubicBezTo>
                    <a:pt x="402" y="23"/>
                    <a:pt x="402" y="23"/>
                    <a:pt x="402" y="23"/>
                  </a:cubicBezTo>
                  <a:cubicBezTo>
                    <a:pt x="405" y="25"/>
                    <a:pt x="405" y="25"/>
                    <a:pt x="405" y="25"/>
                  </a:cubicBezTo>
                  <a:cubicBezTo>
                    <a:pt x="405" y="27"/>
                    <a:pt x="405" y="27"/>
                    <a:pt x="405" y="27"/>
                  </a:cubicBezTo>
                  <a:cubicBezTo>
                    <a:pt x="403" y="27"/>
                    <a:pt x="403" y="27"/>
                    <a:pt x="403" y="27"/>
                  </a:cubicBezTo>
                  <a:cubicBezTo>
                    <a:pt x="403" y="29"/>
                    <a:pt x="403" y="29"/>
                    <a:pt x="403" y="29"/>
                  </a:cubicBezTo>
                  <a:cubicBezTo>
                    <a:pt x="405" y="31"/>
                    <a:pt x="405" y="31"/>
                    <a:pt x="405" y="31"/>
                  </a:cubicBezTo>
                  <a:cubicBezTo>
                    <a:pt x="407" y="31"/>
                    <a:pt x="407" y="31"/>
                    <a:pt x="407" y="31"/>
                  </a:cubicBezTo>
                  <a:cubicBezTo>
                    <a:pt x="409" y="33"/>
                    <a:pt x="409" y="33"/>
                    <a:pt x="409" y="33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08" y="35"/>
                    <a:pt x="408" y="35"/>
                    <a:pt x="408" y="35"/>
                  </a:cubicBezTo>
                  <a:cubicBezTo>
                    <a:pt x="409" y="37"/>
                    <a:pt x="409" y="37"/>
                    <a:pt x="409" y="37"/>
                  </a:cubicBezTo>
                  <a:cubicBezTo>
                    <a:pt x="409" y="39"/>
                    <a:pt x="409" y="39"/>
                    <a:pt x="409" y="39"/>
                  </a:cubicBezTo>
                  <a:cubicBezTo>
                    <a:pt x="412" y="39"/>
                    <a:pt x="412" y="39"/>
                    <a:pt x="412" y="39"/>
                  </a:cubicBezTo>
                  <a:cubicBezTo>
                    <a:pt x="414" y="38"/>
                    <a:pt x="414" y="38"/>
                    <a:pt x="414" y="38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20" y="39"/>
                    <a:pt x="420" y="39"/>
                    <a:pt x="420" y="39"/>
                  </a:cubicBezTo>
                  <a:cubicBezTo>
                    <a:pt x="420" y="41"/>
                    <a:pt x="420" y="41"/>
                    <a:pt x="420" y="41"/>
                  </a:cubicBezTo>
                  <a:cubicBezTo>
                    <a:pt x="419" y="42"/>
                    <a:pt x="419" y="42"/>
                    <a:pt x="419" y="42"/>
                  </a:cubicBezTo>
                  <a:cubicBezTo>
                    <a:pt x="418" y="41"/>
                    <a:pt x="418" y="41"/>
                    <a:pt x="418" y="41"/>
                  </a:cubicBezTo>
                  <a:cubicBezTo>
                    <a:pt x="416" y="41"/>
                    <a:pt x="416" y="41"/>
                    <a:pt x="416" y="41"/>
                  </a:cubicBezTo>
                  <a:cubicBezTo>
                    <a:pt x="414" y="40"/>
                    <a:pt x="414" y="40"/>
                    <a:pt x="414" y="40"/>
                  </a:cubicBezTo>
                  <a:cubicBezTo>
                    <a:pt x="410" y="42"/>
                    <a:pt x="410" y="42"/>
                    <a:pt x="410" y="42"/>
                  </a:cubicBezTo>
                  <a:cubicBezTo>
                    <a:pt x="409" y="41"/>
                    <a:pt x="409" y="41"/>
                    <a:pt x="409" y="41"/>
                  </a:cubicBezTo>
                  <a:cubicBezTo>
                    <a:pt x="407" y="42"/>
                    <a:pt x="407" y="42"/>
                    <a:pt x="407" y="42"/>
                  </a:cubicBezTo>
                  <a:cubicBezTo>
                    <a:pt x="406" y="42"/>
                    <a:pt x="406" y="42"/>
                    <a:pt x="406" y="42"/>
                  </a:cubicBezTo>
                  <a:cubicBezTo>
                    <a:pt x="404" y="42"/>
                    <a:pt x="404" y="42"/>
                    <a:pt x="404" y="42"/>
                  </a:cubicBezTo>
                  <a:cubicBezTo>
                    <a:pt x="403" y="43"/>
                    <a:pt x="403" y="43"/>
                    <a:pt x="403" y="43"/>
                  </a:cubicBezTo>
                  <a:cubicBezTo>
                    <a:pt x="399" y="43"/>
                    <a:pt x="399" y="43"/>
                    <a:pt x="399" y="43"/>
                  </a:cubicBezTo>
                  <a:cubicBezTo>
                    <a:pt x="398" y="44"/>
                    <a:pt x="398" y="44"/>
                    <a:pt x="398" y="44"/>
                  </a:cubicBezTo>
                  <a:cubicBezTo>
                    <a:pt x="399" y="45"/>
                    <a:pt x="399" y="45"/>
                    <a:pt x="399" y="45"/>
                  </a:cubicBezTo>
                  <a:cubicBezTo>
                    <a:pt x="400" y="45"/>
                    <a:pt x="400" y="45"/>
                    <a:pt x="400" y="45"/>
                  </a:cubicBezTo>
                  <a:cubicBezTo>
                    <a:pt x="401" y="47"/>
                    <a:pt x="401" y="47"/>
                    <a:pt x="401" y="47"/>
                  </a:cubicBezTo>
                  <a:cubicBezTo>
                    <a:pt x="403" y="46"/>
                    <a:pt x="403" y="46"/>
                    <a:pt x="403" y="46"/>
                  </a:cubicBezTo>
                  <a:cubicBezTo>
                    <a:pt x="404" y="47"/>
                    <a:pt x="404" y="47"/>
                    <a:pt x="404" y="47"/>
                  </a:cubicBezTo>
                  <a:cubicBezTo>
                    <a:pt x="406" y="46"/>
                    <a:pt x="406" y="46"/>
                    <a:pt x="406" y="46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409" y="50"/>
                    <a:pt x="409" y="50"/>
                    <a:pt x="409" y="50"/>
                  </a:cubicBezTo>
                  <a:cubicBezTo>
                    <a:pt x="411" y="53"/>
                    <a:pt x="411" y="53"/>
                    <a:pt x="411" y="53"/>
                  </a:cubicBezTo>
                  <a:cubicBezTo>
                    <a:pt x="410" y="57"/>
                    <a:pt x="410" y="57"/>
                    <a:pt x="410" y="57"/>
                  </a:cubicBezTo>
                  <a:cubicBezTo>
                    <a:pt x="407" y="58"/>
                    <a:pt x="407" y="58"/>
                    <a:pt x="407" y="58"/>
                  </a:cubicBezTo>
                  <a:cubicBezTo>
                    <a:pt x="409" y="54"/>
                    <a:pt x="409" y="54"/>
                    <a:pt x="409" y="54"/>
                  </a:cubicBezTo>
                  <a:cubicBezTo>
                    <a:pt x="408" y="53"/>
                    <a:pt x="408" y="53"/>
                    <a:pt x="408" y="53"/>
                  </a:cubicBezTo>
                  <a:cubicBezTo>
                    <a:pt x="408" y="50"/>
                    <a:pt x="408" y="50"/>
                    <a:pt x="408" y="50"/>
                  </a:cubicBezTo>
                  <a:cubicBezTo>
                    <a:pt x="405" y="50"/>
                    <a:pt x="405" y="50"/>
                    <a:pt x="405" y="50"/>
                  </a:cubicBezTo>
                  <a:cubicBezTo>
                    <a:pt x="404" y="50"/>
                    <a:pt x="404" y="50"/>
                    <a:pt x="404" y="50"/>
                  </a:cubicBezTo>
                  <a:cubicBezTo>
                    <a:pt x="404" y="49"/>
                    <a:pt x="404" y="49"/>
                    <a:pt x="404" y="49"/>
                  </a:cubicBezTo>
                  <a:cubicBezTo>
                    <a:pt x="403" y="48"/>
                    <a:pt x="403" y="48"/>
                    <a:pt x="403" y="48"/>
                  </a:cubicBezTo>
                  <a:cubicBezTo>
                    <a:pt x="402" y="49"/>
                    <a:pt x="402" y="49"/>
                    <a:pt x="402" y="49"/>
                  </a:cubicBezTo>
                  <a:cubicBezTo>
                    <a:pt x="400" y="49"/>
                    <a:pt x="400" y="49"/>
                    <a:pt x="400" y="49"/>
                  </a:cubicBezTo>
                  <a:cubicBezTo>
                    <a:pt x="398" y="51"/>
                    <a:pt x="398" y="51"/>
                    <a:pt x="398" y="51"/>
                  </a:cubicBezTo>
                  <a:cubicBezTo>
                    <a:pt x="399" y="52"/>
                    <a:pt x="399" y="52"/>
                    <a:pt x="399" y="52"/>
                  </a:cubicBezTo>
                  <a:cubicBezTo>
                    <a:pt x="398" y="53"/>
                    <a:pt x="398" y="53"/>
                    <a:pt x="398" y="53"/>
                  </a:cubicBezTo>
                  <a:cubicBezTo>
                    <a:pt x="397" y="53"/>
                    <a:pt x="397" y="53"/>
                    <a:pt x="397" y="53"/>
                  </a:cubicBezTo>
                  <a:cubicBezTo>
                    <a:pt x="398" y="54"/>
                    <a:pt x="398" y="54"/>
                    <a:pt x="398" y="54"/>
                  </a:cubicBezTo>
                  <a:cubicBezTo>
                    <a:pt x="397" y="55"/>
                    <a:pt x="397" y="55"/>
                    <a:pt x="397" y="55"/>
                  </a:cubicBezTo>
                  <a:cubicBezTo>
                    <a:pt x="395" y="57"/>
                    <a:pt x="395" y="57"/>
                    <a:pt x="395" y="57"/>
                  </a:cubicBezTo>
                  <a:cubicBezTo>
                    <a:pt x="395" y="55"/>
                    <a:pt x="395" y="55"/>
                    <a:pt x="395" y="55"/>
                  </a:cubicBezTo>
                  <a:cubicBezTo>
                    <a:pt x="394" y="55"/>
                    <a:pt x="394" y="55"/>
                    <a:pt x="394" y="55"/>
                  </a:cubicBezTo>
                  <a:cubicBezTo>
                    <a:pt x="393" y="56"/>
                    <a:pt x="393" y="56"/>
                    <a:pt x="393" y="56"/>
                  </a:cubicBezTo>
                  <a:cubicBezTo>
                    <a:pt x="393" y="58"/>
                    <a:pt x="393" y="58"/>
                    <a:pt x="393" y="58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1" y="60"/>
                    <a:pt x="391" y="60"/>
                    <a:pt x="391" y="60"/>
                  </a:cubicBezTo>
                  <a:cubicBezTo>
                    <a:pt x="391" y="57"/>
                    <a:pt x="391" y="57"/>
                    <a:pt x="391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7" y="63"/>
                    <a:pt x="387" y="63"/>
                    <a:pt x="387" y="63"/>
                  </a:cubicBezTo>
                  <a:cubicBezTo>
                    <a:pt x="385" y="62"/>
                    <a:pt x="385" y="62"/>
                    <a:pt x="385" y="62"/>
                  </a:cubicBezTo>
                  <a:cubicBezTo>
                    <a:pt x="385" y="61"/>
                    <a:pt x="385" y="61"/>
                    <a:pt x="385" y="61"/>
                  </a:cubicBezTo>
                  <a:cubicBezTo>
                    <a:pt x="387" y="57"/>
                    <a:pt x="387" y="57"/>
                    <a:pt x="387" y="57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5" y="55"/>
                    <a:pt x="385" y="55"/>
                    <a:pt x="385" y="55"/>
                  </a:cubicBezTo>
                  <a:cubicBezTo>
                    <a:pt x="380" y="57"/>
                    <a:pt x="380" y="57"/>
                    <a:pt x="380" y="57"/>
                  </a:cubicBezTo>
                  <a:cubicBezTo>
                    <a:pt x="378" y="56"/>
                    <a:pt x="378" y="56"/>
                    <a:pt x="378" y="56"/>
                  </a:cubicBezTo>
                  <a:cubicBezTo>
                    <a:pt x="376" y="58"/>
                    <a:pt x="376" y="58"/>
                    <a:pt x="376" y="58"/>
                  </a:cubicBezTo>
                  <a:cubicBezTo>
                    <a:pt x="374" y="58"/>
                    <a:pt x="374" y="58"/>
                    <a:pt x="374" y="58"/>
                  </a:cubicBezTo>
                  <a:cubicBezTo>
                    <a:pt x="373" y="57"/>
                    <a:pt x="373" y="57"/>
                    <a:pt x="373" y="57"/>
                  </a:cubicBezTo>
                  <a:cubicBezTo>
                    <a:pt x="371" y="57"/>
                    <a:pt x="371" y="57"/>
                    <a:pt x="371" y="57"/>
                  </a:cubicBezTo>
                  <a:cubicBezTo>
                    <a:pt x="373" y="59"/>
                    <a:pt x="373" y="59"/>
                    <a:pt x="373" y="59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59"/>
                    <a:pt x="371" y="59"/>
                    <a:pt x="371" y="59"/>
                  </a:cubicBezTo>
                  <a:cubicBezTo>
                    <a:pt x="370" y="59"/>
                    <a:pt x="370" y="59"/>
                    <a:pt x="370" y="59"/>
                  </a:cubicBezTo>
                  <a:cubicBezTo>
                    <a:pt x="369" y="60"/>
                    <a:pt x="369" y="60"/>
                    <a:pt x="369" y="60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8" y="65"/>
                    <a:pt x="368" y="65"/>
                    <a:pt x="368" y="65"/>
                  </a:cubicBezTo>
                  <a:cubicBezTo>
                    <a:pt x="369" y="66"/>
                    <a:pt x="369" y="66"/>
                    <a:pt x="369" y="66"/>
                  </a:cubicBezTo>
                  <a:cubicBezTo>
                    <a:pt x="371" y="64"/>
                    <a:pt x="371" y="64"/>
                    <a:pt x="371" y="64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75" y="63"/>
                    <a:pt x="375" y="63"/>
                    <a:pt x="375" y="63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5"/>
                    <a:pt x="376" y="65"/>
                    <a:pt x="376" y="65"/>
                  </a:cubicBezTo>
                  <a:cubicBezTo>
                    <a:pt x="371" y="67"/>
                    <a:pt x="371" y="67"/>
                    <a:pt x="371" y="67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68" y="70"/>
                    <a:pt x="368" y="70"/>
                    <a:pt x="368" y="70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5" y="73"/>
                    <a:pt x="365" y="73"/>
                    <a:pt x="365" y="73"/>
                  </a:cubicBezTo>
                  <a:cubicBezTo>
                    <a:pt x="362" y="73"/>
                    <a:pt x="362" y="73"/>
                    <a:pt x="362" y="73"/>
                  </a:cubicBezTo>
                  <a:cubicBezTo>
                    <a:pt x="360" y="73"/>
                    <a:pt x="360" y="73"/>
                    <a:pt x="360" y="73"/>
                  </a:cubicBezTo>
                  <a:cubicBezTo>
                    <a:pt x="359" y="73"/>
                    <a:pt x="359" y="73"/>
                    <a:pt x="359" y="73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358" y="75"/>
                    <a:pt x="358" y="75"/>
                    <a:pt x="358" y="75"/>
                  </a:cubicBezTo>
                  <a:cubicBezTo>
                    <a:pt x="356" y="76"/>
                    <a:pt x="356" y="76"/>
                    <a:pt x="356" y="76"/>
                  </a:cubicBezTo>
                  <a:cubicBezTo>
                    <a:pt x="355" y="77"/>
                    <a:pt x="355" y="77"/>
                    <a:pt x="355" y="77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5" y="78"/>
                    <a:pt x="355" y="78"/>
                    <a:pt x="355" y="78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4" y="80"/>
                    <a:pt x="354" y="80"/>
                    <a:pt x="354" y="80"/>
                  </a:cubicBezTo>
                  <a:cubicBezTo>
                    <a:pt x="353" y="79"/>
                    <a:pt x="353" y="79"/>
                    <a:pt x="353" y="79"/>
                  </a:cubicBezTo>
                  <a:cubicBezTo>
                    <a:pt x="352" y="79"/>
                    <a:pt x="352" y="79"/>
                    <a:pt x="352" y="79"/>
                  </a:cubicBezTo>
                  <a:cubicBezTo>
                    <a:pt x="351" y="81"/>
                    <a:pt x="351" y="81"/>
                    <a:pt x="351" y="81"/>
                  </a:cubicBezTo>
                  <a:cubicBezTo>
                    <a:pt x="351" y="82"/>
                    <a:pt x="351" y="82"/>
                    <a:pt x="351" y="82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50" y="85"/>
                    <a:pt x="350" y="85"/>
                    <a:pt x="350" y="85"/>
                  </a:cubicBezTo>
                  <a:cubicBezTo>
                    <a:pt x="349" y="86"/>
                    <a:pt x="349" y="86"/>
                    <a:pt x="349" y="86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47" y="89"/>
                    <a:pt x="347" y="89"/>
                    <a:pt x="347" y="89"/>
                  </a:cubicBezTo>
                  <a:cubicBezTo>
                    <a:pt x="344" y="89"/>
                    <a:pt x="344" y="89"/>
                    <a:pt x="344" y="89"/>
                  </a:cubicBezTo>
                  <a:cubicBezTo>
                    <a:pt x="342" y="90"/>
                    <a:pt x="342" y="90"/>
                    <a:pt x="342" y="90"/>
                  </a:cubicBezTo>
                  <a:cubicBezTo>
                    <a:pt x="342" y="92"/>
                    <a:pt x="342" y="92"/>
                    <a:pt x="342" y="92"/>
                  </a:cubicBezTo>
                  <a:cubicBezTo>
                    <a:pt x="344" y="92"/>
                    <a:pt x="344" y="92"/>
                    <a:pt x="344" y="92"/>
                  </a:cubicBezTo>
                  <a:cubicBezTo>
                    <a:pt x="344" y="91"/>
                    <a:pt x="344" y="91"/>
                    <a:pt x="344" y="91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7" y="93"/>
                    <a:pt x="347" y="93"/>
                    <a:pt x="347" y="93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5" y="93"/>
                    <a:pt x="345" y="93"/>
                    <a:pt x="345" y="93"/>
                  </a:cubicBezTo>
                  <a:cubicBezTo>
                    <a:pt x="347" y="94"/>
                    <a:pt x="347" y="94"/>
                    <a:pt x="347" y="94"/>
                  </a:cubicBezTo>
                  <a:cubicBezTo>
                    <a:pt x="346" y="98"/>
                    <a:pt x="346" y="98"/>
                    <a:pt x="346" y="98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45" y="100"/>
                    <a:pt x="345" y="100"/>
                    <a:pt x="345" y="100"/>
                  </a:cubicBezTo>
                  <a:cubicBezTo>
                    <a:pt x="345" y="102"/>
                    <a:pt x="345" y="102"/>
                    <a:pt x="345" y="102"/>
                  </a:cubicBezTo>
                  <a:cubicBezTo>
                    <a:pt x="343" y="99"/>
                    <a:pt x="343" y="99"/>
                    <a:pt x="343" y="99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9" y="99"/>
                    <a:pt x="339" y="99"/>
                    <a:pt x="339" y="99"/>
                  </a:cubicBezTo>
                  <a:cubicBezTo>
                    <a:pt x="339" y="100"/>
                    <a:pt x="339" y="100"/>
                    <a:pt x="339" y="100"/>
                  </a:cubicBezTo>
                  <a:cubicBezTo>
                    <a:pt x="338" y="101"/>
                    <a:pt x="338" y="101"/>
                    <a:pt x="338" y="101"/>
                  </a:cubicBezTo>
                  <a:cubicBezTo>
                    <a:pt x="339" y="103"/>
                    <a:pt x="339" y="103"/>
                    <a:pt x="339" y="103"/>
                  </a:cubicBezTo>
                  <a:cubicBezTo>
                    <a:pt x="341" y="102"/>
                    <a:pt x="341" y="102"/>
                    <a:pt x="341" y="102"/>
                  </a:cubicBezTo>
                  <a:cubicBezTo>
                    <a:pt x="344" y="103"/>
                    <a:pt x="344" y="103"/>
                    <a:pt x="344" y="103"/>
                  </a:cubicBezTo>
                  <a:cubicBezTo>
                    <a:pt x="346" y="103"/>
                    <a:pt x="346" y="103"/>
                    <a:pt x="346" y="103"/>
                  </a:cubicBezTo>
                  <a:cubicBezTo>
                    <a:pt x="346" y="105"/>
                    <a:pt x="346" y="105"/>
                    <a:pt x="346" y="105"/>
                  </a:cubicBezTo>
                  <a:cubicBezTo>
                    <a:pt x="348" y="106"/>
                    <a:pt x="348" y="106"/>
                    <a:pt x="348" y="106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50" y="105"/>
                    <a:pt x="350" y="105"/>
                    <a:pt x="350" y="105"/>
                  </a:cubicBezTo>
                  <a:cubicBezTo>
                    <a:pt x="351" y="106"/>
                    <a:pt x="351" y="106"/>
                    <a:pt x="351" y="106"/>
                  </a:cubicBezTo>
                  <a:cubicBezTo>
                    <a:pt x="349" y="107"/>
                    <a:pt x="349" y="107"/>
                    <a:pt x="349" y="107"/>
                  </a:cubicBezTo>
                  <a:cubicBezTo>
                    <a:pt x="347" y="107"/>
                    <a:pt x="347" y="107"/>
                    <a:pt x="347" y="107"/>
                  </a:cubicBezTo>
                  <a:cubicBezTo>
                    <a:pt x="345" y="106"/>
                    <a:pt x="345" y="106"/>
                    <a:pt x="345" y="106"/>
                  </a:cubicBezTo>
                  <a:cubicBezTo>
                    <a:pt x="344" y="106"/>
                    <a:pt x="344" y="106"/>
                    <a:pt x="344" y="106"/>
                  </a:cubicBezTo>
                  <a:cubicBezTo>
                    <a:pt x="344" y="108"/>
                    <a:pt x="344" y="108"/>
                    <a:pt x="344" y="108"/>
                  </a:cubicBezTo>
                  <a:cubicBezTo>
                    <a:pt x="343" y="108"/>
                    <a:pt x="343" y="108"/>
                    <a:pt x="343" y="108"/>
                  </a:cubicBezTo>
                  <a:cubicBezTo>
                    <a:pt x="345" y="111"/>
                    <a:pt x="345" y="111"/>
                    <a:pt x="345" y="111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50" y="110"/>
                    <a:pt x="350" y="110"/>
                    <a:pt x="350" y="110"/>
                  </a:cubicBezTo>
                  <a:cubicBezTo>
                    <a:pt x="350" y="112"/>
                    <a:pt x="350" y="112"/>
                    <a:pt x="350" y="112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2" y="112"/>
                    <a:pt x="352" y="112"/>
                    <a:pt x="352" y="112"/>
                  </a:cubicBezTo>
                  <a:cubicBezTo>
                    <a:pt x="355" y="112"/>
                    <a:pt x="355" y="112"/>
                    <a:pt x="355" y="112"/>
                  </a:cubicBezTo>
                  <a:cubicBezTo>
                    <a:pt x="354" y="114"/>
                    <a:pt x="354" y="114"/>
                    <a:pt x="354" y="114"/>
                  </a:cubicBezTo>
                  <a:cubicBezTo>
                    <a:pt x="357" y="115"/>
                    <a:pt x="357" y="115"/>
                    <a:pt x="357" y="115"/>
                  </a:cubicBezTo>
                  <a:cubicBezTo>
                    <a:pt x="359" y="115"/>
                    <a:pt x="359" y="115"/>
                    <a:pt x="359" y="115"/>
                  </a:cubicBezTo>
                  <a:cubicBezTo>
                    <a:pt x="360" y="118"/>
                    <a:pt x="360" y="118"/>
                    <a:pt x="360" y="118"/>
                  </a:cubicBezTo>
                  <a:cubicBezTo>
                    <a:pt x="359" y="121"/>
                    <a:pt x="359" y="121"/>
                    <a:pt x="359" y="121"/>
                  </a:cubicBezTo>
                  <a:cubicBezTo>
                    <a:pt x="356" y="123"/>
                    <a:pt x="356" y="123"/>
                    <a:pt x="356" y="123"/>
                  </a:cubicBezTo>
                  <a:cubicBezTo>
                    <a:pt x="354" y="125"/>
                    <a:pt x="354" y="125"/>
                    <a:pt x="354" y="125"/>
                  </a:cubicBezTo>
                  <a:cubicBezTo>
                    <a:pt x="354" y="126"/>
                    <a:pt x="354" y="126"/>
                    <a:pt x="354" y="126"/>
                  </a:cubicBezTo>
                  <a:cubicBezTo>
                    <a:pt x="357" y="129"/>
                    <a:pt x="357" y="129"/>
                    <a:pt x="357" y="129"/>
                  </a:cubicBezTo>
                  <a:cubicBezTo>
                    <a:pt x="359" y="130"/>
                    <a:pt x="359" y="130"/>
                    <a:pt x="359" y="130"/>
                  </a:cubicBezTo>
                  <a:cubicBezTo>
                    <a:pt x="356" y="130"/>
                    <a:pt x="356" y="130"/>
                    <a:pt x="356" y="130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52" y="125"/>
                    <a:pt x="352" y="125"/>
                    <a:pt x="352" y="125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5" y="120"/>
                    <a:pt x="355" y="120"/>
                    <a:pt x="355" y="120"/>
                  </a:cubicBezTo>
                  <a:cubicBezTo>
                    <a:pt x="356" y="118"/>
                    <a:pt x="356" y="118"/>
                    <a:pt x="356" y="118"/>
                  </a:cubicBezTo>
                  <a:cubicBezTo>
                    <a:pt x="355" y="117"/>
                    <a:pt x="355" y="117"/>
                    <a:pt x="355" y="117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6" y="121"/>
                    <a:pt x="346" y="121"/>
                    <a:pt x="346" y="121"/>
                  </a:cubicBezTo>
                  <a:cubicBezTo>
                    <a:pt x="345" y="123"/>
                    <a:pt x="345" y="123"/>
                    <a:pt x="345" y="123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3"/>
                    <a:pt x="342" y="123"/>
                    <a:pt x="342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37" y="126"/>
                    <a:pt x="337" y="126"/>
                    <a:pt x="337" y="126"/>
                  </a:cubicBezTo>
                  <a:cubicBezTo>
                    <a:pt x="331" y="128"/>
                    <a:pt x="331" y="128"/>
                    <a:pt x="331" y="128"/>
                  </a:cubicBezTo>
                  <a:cubicBezTo>
                    <a:pt x="326" y="129"/>
                    <a:pt x="326" y="129"/>
                    <a:pt x="326" y="129"/>
                  </a:cubicBezTo>
                  <a:cubicBezTo>
                    <a:pt x="324" y="129"/>
                    <a:pt x="324" y="129"/>
                    <a:pt x="324" y="129"/>
                  </a:cubicBezTo>
                  <a:cubicBezTo>
                    <a:pt x="322" y="131"/>
                    <a:pt x="322" y="131"/>
                    <a:pt x="322" y="131"/>
                  </a:cubicBezTo>
                  <a:cubicBezTo>
                    <a:pt x="319" y="131"/>
                    <a:pt x="319" y="131"/>
                    <a:pt x="319" y="131"/>
                  </a:cubicBezTo>
                  <a:cubicBezTo>
                    <a:pt x="318" y="132"/>
                    <a:pt x="318" y="132"/>
                    <a:pt x="318" y="132"/>
                  </a:cubicBezTo>
                  <a:cubicBezTo>
                    <a:pt x="320" y="134"/>
                    <a:pt x="320" y="134"/>
                    <a:pt x="320" y="134"/>
                  </a:cubicBezTo>
                  <a:cubicBezTo>
                    <a:pt x="320" y="136"/>
                    <a:pt x="320" y="136"/>
                    <a:pt x="320" y="136"/>
                  </a:cubicBezTo>
                  <a:cubicBezTo>
                    <a:pt x="319" y="137"/>
                    <a:pt x="319" y="137"/>
                    <a:pt x="319" y="137"/>
                  </a:cubicBezTo>
                  <a:cubicBezTo>
                    <a:pt x="320" y="139"/>
                    <a:pt x="320" y="139"/>
                    <a:pt x="320" y="139"/>
                  </a:cubicBezTo>
                  <a:cubicBezTo>
                    <a:pt x="322" y="139"/>
                    <a:pt x="322" y="139"/>
                    <a:pt x="322" y="139"/>
                  </a:cubicBezTo>
                  <a:cubicBezTo>
                    <a:pt x="322" y="140"/>
                    <a:pt x="322" y="140"/>
                    <a:pt x="322" y="140"/>
                  </a:cubicBezTo>
                  <a:cubicBezTo>
                    <a:pt x="321" y="141"/>
                    <a:pt x="321" y="141"/>
                    <a:pt x="321" y="141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327" y="147"/>
                    <a:pt x="327" y="147"/>
                    <a:pt x="327" y="147"/>
                  </a:cubicBezTo>
                  <a:cubicBezTo>
                    <a:pt x="327" y="150"/>
                    <a:pt x="327" y="150"/>
                    <a:pt x="327" y="150"/>
                  </a:cubicBezTo>
                  <a:cubicBezTo>
                    <a:pt x="327" y="151"/>
                    <a:pt x="327" y="151"/>
                    <a:pt x="327" y="151"/>
                  </a:cubicBezTo>
                  <a:cubicBezTo>
                    <a:pt x="328" y="151"/>
                    <a:pt x="328" y="151"/>
                    <a:pt x="328" y="151"/>
                  </a:cubicBezTo>
                  <a:cubicBezTo>
                    <a:pt x="328" y="154"/>
                    <a:pt x="328" y="154"/>
                    <a:pt x="328" y="154"/>
                  </a:cubicBezTo>
                  <a:cubicBezTo>
                    <a:pt x="331" y="155"/>
                    <a:pt x="331" y="155"/>
                    <a:pt x="331" y="155"/>
                  </a:cubicBezTo>
                  <a:cubicBezTo>
                    <a:pt x="333" y="155"/>
                    <a:pt x="333" y="155"/>
                    <a:pt x="333" y="155"/>
                  </a:cubicBezTo>
                  <a:cubicBezTo>
                    <a:pt x="339" y="155"/>
                    <a:pt x="339" y="155"/>
                    <a:pt x="339" y="155"/>
                  </a:cubicBezTo>
                  <a:cubicBezTo>
                    <a:pt x="341" y="154"/>
                    <a:pt x="341" y="154"/>
                    <a:pt x="341" y="154"/>
                  </a:cubicBezTo>
                  <a:cubicBezTo>
                    <a:pt x="341" y="155"/>
                    <a:pt x="341" y="155"/>
                    <a:pt x="341" y="155"/>
                  </a:cubicBezTo>
                  <a:cubicBezTo>
                    <a:pt x="342" y="157"/>
                    <a:pt x="342" y="157"/>
                    <a:pt x="342" y="157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4" y="160"/>
                    <a:pt x="344" y="160"/>
                    <a:pt x="344" y="160"/>
                  </a:cubicBezTo>
                  <a:cubicBezTo>
                    <a:pt x="346" y="163"/>
                    <a:pt x="346" y="163"/>
                    <a:pt x="346" y="163"/>
                  </a:cubicBezTo>
                  <a:cubicBezTo>
                    <a:pt x="350" y="163"/>
                    <a:pt x="350" y="163"/>
                    <a:pt x="350" y="163"/>
                  </a:cubicBezTo>
                  <a:cubicBezTo>
                    <a:pt x="353" y="165"/>
                    <a:pt x="353" y="165"/>
                    <a:pt x="353" y="165"/>
                  </a:cubicBezTo>
                  <a:cubicBezTo>
                    <a:pt x="354" y="165"/>
                    <a:pt x="354" y="165"/>
                    <a:pt x="354" y="165"/>
                  </a:cubicBezTo>
                  <a:cubicBezTo>
                    <a:pt x="356" y="167"/>
                    <a:pt x="356" y="167"/>
                    <a:pt x="356" y="167"/>
                  </a:cubicBezTo>
                  <a:cubicBezTo>
                    <a:pt x="356" y="171"/>
                    <a:pt x="356" y="171"/>
                    <a:pt x="356" y="171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8" y="177"/>
                    <a:pt x="358" y="177"/>
                    <a:pt x="358" y="177"/>
                  </a:cubicBezTo>
                  <a:cubicBezTo>
                    <a:pt x="360" y="179"/>
                    <a:pt x="360" y="179"/>
                    <a:pt x="360" y="179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64" y="186"/>
                    <a:pt x="364" y="186"/>
                    <a:pt x="364" y="186"/>
                  </a:cubicBezTo>
                  <a:cubicBezTo>
                    <a:pt x="366" y="188"/>
                    <a:pt x="366" y="188"/>
                    <a:pt x="366" y="188"/>
                  </a:cubicBezTo>
                  <a:cubicBezTo>
                    <a:pt x="367" y="190"/>
                    <a:pt x="367" y="190"/>
                    <a:pt x="367" y="190"/>
                  </a:cubicBezTo>
                  <a:cubicBezTo>
                    <a:pt x="365" y="194"/>
                    <a:pt x="365" y="194"/>
                    <a:pt x="365" y="194"/>
                  </a:cubicBezTo>
                  <a:cubicBezTo>
                    <a:pt x="364" y="194"/>
                    <a:pt x="364" y="194"/>
                    <a:pt x="364" y="194"/>
                  </a:cubicBezTo>
                  <a:cubicBezTo>
                    <a:pt x="362" y="194"/>
                    <a:pt x="362" y="194"/>
                    <a:pt x="362" y="194"/>
                  </a:cubicBezTo>
                  <a:cubicBezTo>
                    <a:pt x="364" y="196"/>
                    <a:pt x="364" y="196"/>
                    <a:pt x="364" y="196"/>
                  </a:cubicBezTo>
                  <a:cubicBezTo>
                    <a:pt x="367" y="196"/>
                    <a:pt x="367" y="196"/>
                    <a:pt x="367" y="196"/>
                  </a:cubicBezTo>
                  <a:cubicBezTo>
                    <a:pt x="369" y="198"/>
                    <a:pt x="369" y="198"/>
                    <a:pt x="369" y="198"/>
                  </a:cubicBezTo>
                  <a:cubicBezTo>
                    <a:pt x="372" y="201"/>
                    <a:pt x="372" y="201"/>
                    <a:pt x="372" y="201"/>
                  </a:cubicBezTo>
                  <a:cubicBezTo>
                    <a:pt x="375" y="202"/>
                    <a:pt x="375" y="202"/>
                    <a:pt x="375" y="202"/>
                  </a:cubicBezTo>
                  <a:cubicBezTo>
                    <a:pt x="375" y="202"/>
                    <a:pt x="375" y="202"/>
                    <a:pt x="375" y="202"/>
                  </a:cubicBezTo>
                  <a:cubicBezTo>
                    <a:pt x="376" y="202"/>
                    <a:pt x="376" y="202"/>
                    <a:pt x="376" y="202"/>
                  </a:cubicBezTo>
                  <a:cubicBezTo>
                    <a:pt x="379" y="200"/>
                    <a:pt x="379" y="200"/>
                    <a:pt x="379" y="200"/>
                  </a:cubicBezTo>
                  <a:cubicBezTo>
                    <a:pt x="382" y="200"/>
                    <a:pt x="382" y="200"/>
                    <a:pt x="382" y="200"/>
                  </a:cubicBezTo>
                  <a:cubicBezTo>
                    <a:pt x="385" y="202"/>
                    <a:pt x="385" y="202"/>
                    <a:pt x="385" y="202"/>
                  </a:cubicBezTo>
                  <a:cubicBezTo>
                    <a:pt x="388" y="203"/>
                    <a:pt x="388" y="203"/>
                    <a:pt x="388" y="203"/>
                  </a:cubicBezTo>
                  <a:cubicBezTo>
                    <a:pt x="389" y="203"/>
                    <a:pt x="389" y="203"/>
                    <a:pt x="389" y="203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91" y="208"/>
                    <a:pt x="391" y="208"/>
                    <a:pt x="391" y="208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88" y="204"/>
                    <a:pt x="388" y="204"/>
                    <a:pt x="388" y="204"/>
                  </a:cubicBezTo>
                  <a:cubicBezTo>
                    <a:pt x="386" y="204"/>
                    <a:pt x="386" y="204"/>
                    <a:pt x="386" y="204"/>
                  </a:cubicBezTo>
                  <a:cubicBezTo>
                    <a:pt x="382" y="201"/>
                    <a:pt x="382" y="201"/>
                    <a:pt x="382" y="201"/>
                  </a:cubicBezTo>
                  <a:cubicBezTo>
                    <a:pt x="380" y="201"/>
                    <a:pt x="380" y="201"/>
                    <a:pt x="380" y="201"/>
                  </a:cubicBezTo>
                  <a:cubicBezTo>
                    <a:pt x="378" y="203"/>
                    <a:pt x="378" y="203"/>
                    <a:pt x="378" y="203"/>
                  </a:cubicBezTo>
                  <a:cubicBezTo>
                    <a:pt x="378" y="206"/>
                    <a:pt x="378" y="206"/>
                    <a:pt x="378" y="206"/>
                  </a:cubicBezTo>
                  <a:cubicBezTo>
                    <a:pt x="378" y="207"/>
                    <a:pt x="378" y="207"/>
                    <a:pt x="378" y="207"/>
                  </a:cubicBezTo>
                  <a:cubicBezTo>
                    <a:pt x="374" y="203"/>
                    <a:pt x="374" y="203"/>
                    <a:pt x="374" y="203"/>
                  </a:cubicBezTo>
                  <a:cubicBezTo>
                    <a:pt x="371" y="203"/>
                    <a:pt x="371" y="203"/>
                    <a:pt x="371" y="203"/>
                  </a:cubicBezTo>
                  <a:cubicBezTo>
                    <a:pt x="369" y="202"/>
                    <a:pt x="369" y="202"/>
                    <a:pt x="369" y="202"/>
                  </a:cubicBezTo>
                  <a:cubicBezTo>
                    <a:pt x="369" y="200"/>
                    <a:pt x="369" y="200"/>
                    <a:pt x="369" y="200"/>
                  </a:cubicBezTo>
                  <a:cubicBezTo>
                    <a:pt x="368" y="198"/>
                    <a:pt x="368" y="198"/>
                    <a:pt x="368" y="198"/>
                  </a:cubicBezTo>
                  <a:cubicBezTo>
                    <a:pt x="365" y="197"/>
                    <a:pt x="365" y="197"/>
                    <a:pt x="365" y="197"/>
                  </a:cubicBezTo>
                  <a:cubicBezTo>
                    <a:pt x="362" y="197"/>
                    <a:pt x="362" y="197"/>
                    <a:pt x="362" y="197"/>
                  </a:cubicBezTo>
                  <a:cubicBezTo>
                    <a:pt x="359" y="195"/>
                    <a:pt x="359" y="195"/>
                    <a:pt x="359" y="195"/>
                  </a:cubicBezTo>
                  <a:cubicBezTo>
                    <a:pt x="360" y="195"/>
                    <a:pt x="360" y="195"/>
                    <a:pt x="360" y="195"/>
                  </a:cubicBezTo>
                  <a:cubicBezTo>
                    <a:pt x="360" y="193"/>
                    <a:pt x="360" y="193"/>
                    <a:pt x="360" y="193"/>
                  </a:cubicBezTo>
                  <a:cubicBezTo>
                    <a:pt x="361" y="192"/>
                    <a:pt x="361" y="192"/>
                    <a:pt x="361" y="192"/>
                  </a:cubicBezTo>
                  <a:cubicBezTo>
                    <a:pt x="361" y="191"/>
                    <a:pt x="361" y="191"/>
                    <a:pt x="361" y="191"/>
                  </a:cubicBezTo>
                  <a:cubicBezTo>
                    <a:pt x="360" y="187"/>
                    <a:pt x="360" y="187"/>
                    <a:pt x="360" y="187"/>
                  </a:cubicBezTo>
                  <a:cubicBezTo>
                    <a:pt x="359" y="184"/>
                    <a:pt x="359" y="184"/>
                    <a:pt x="359" y="184"/>
                  </a:cubicBezTo>
                  <a:cubicBezTo>
                    <a:pt x="358" y="183"/>
                    <a:pt x="358" y="183"/>
                    <a:pt x="358" y="183"/>
                  </a:cubicBezTo>
                  <a:cubicBezTo>
                    <a:pt x="357" y="185"/>
                    <a:pt x="357" y="185"/>
                    <a:pt x="357" y="185"/>
                  </a:cubicBezTo>
                  <a:cubicBezTo>
                    <a:pt x="356" y="186"/>
                    <a:pt x="356" y="186"/>
                    <a:pt x="356" y="186"/>
                  </a:cubicBezTo>
                  <a:cubicBezTo>
                    <a:pt x="356" y="188"/>
                    <a:pt x="356" y="188"/>
                    <a:pt x="356" y="188"/>
                  </a:cubicBezTo>
                  <a:cubicBezTo>
                    <a:pt x="355" y="189"/>
                    <a:pt x="355" y="189"/>
                    <a:pt x="355" y="189"/>
                  </a:cubicBezTo>
                  <a:cubicBezTo>
                    <a:pt x="355" y="190"/>
                    <a:pt x="355" y="190"/>
                    <a:pt x="355" y="190"/>
                  </a:cubicBezTo>
                  <a:cubicBezTo>
                    <a:pt x="355" y="192"/>
                    <a:pt x="355" y="192"/>
                    <a:pt x="355" y="192"/>
                  </a:cubicBezTo>
                  <a:cubicBezTo>
                    <a:pt x="354" y="192"/>
                    <a:pt x="354" y="192"/>
                    <a:pt x="354" y="192"/>
                  </a:cubicBezTo>
                  <a:cubicBezTo>
                    <a:pt x="353" y="187"/>
                    <a:pt x="353" y="187"/>
                    <a:pt x="353" y="187"/>
                  </a:cubicBezTo>
                  <a:cubicBezTo>
                    <a:pt x="354" y="185"/>
                    <a:pt x="354" y="185"/>
                    <a:pt x="354" y="185"/>
                  </a:cubicBezTo>
                  <a:cubicBezTo>
                    <a:pt x="354" y="184"/>
                    <a:pt x="354" y="184"/>
                    <a:pt x="354" y="184"/>
                  </a:cubicBezTo>
                  <a:cubicBezTo>
                    <a:pt x="351" y="181"/>
                    <a:pt x="351" y="181"/>
                    <a:pt x="351" y="181"/>
                  </a:cubicBezTo>
                  <a:cubicBezTo>
                    <a:pt x="351" y="178"/>
                    <a:pt x="351" y="178"/>
                    <a:pt x="351" y="178"/>
                  </a:cubicBezTo>
                  <a:cubicBezTo>
                    <a:pt x="350" y="177"/>
                    <a:pt x="350" y="177"/>
                    <a:pt x="350" y="177"/>
                  </a:cubicBezTo>
                  <a:cubicBezTo>
                    <a:pt x="350" y="174"/>
                    <a:pt x="350" y="174"/>
                    <a:pt x="350" y="174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3" y="171"/>
                    <a:pt x="353" y="171"/>
                    <a:pt x="353" y="171"/>
                  </a:cubicBezTo>
                  <a:cubicBezTo>
                    <a:pt x="352" y="170"/>
                    <a:pt x="352" y="170"/>
                    <a:pt x="352" y="170"/>
                  </a:cubicBezTo>
                  <a:cubicBezTo>
                    <a:pt x="353" y="167"/>
                    <a:pt x="353" y="167"/>
                    <a:pt x="353" y="167"/>
                  </a:cubicBezTo>
                  <a:cubicBezTo>
                    <a:pt x="351" y="166"/>
                    <a:pt x="351" y="166"/>
                    <a:pt x="351" y="166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49" y="165"/>
                    <a:pt x="349" y="165"/>
                    <a:pt x="349" y="165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341" y="168"/>
                    <a:pt x="341" y="168"/>
                    <a:pt x="341" y="168"/>
                  </a:cubicBezTo>
                  <a:cubicBezTo>
                    <a:pt x="338" y="168"/>
                    <a:pt x="338" y="168"/>
                    <a:pt x="338" y="168"/>
                  </a:cubicBezTo>
                  <a:cubicBezTo>
                    <a:pt x="335" y="164"/>
                    <a:pt x="335" y="164"/>
                    <a:pt x="335" y="164"/>
                  </a:cubicBezTo>
                  <a:cubicBezTo>
                    <a:pt x="333" y="163"/>
                    <a:pt x="333" y="163"/>
                    <a:pt x="333" y="163"/>
                  </a:cubicBezTo>
                  <a:cubicBezTo>
                    <a:pt x="332" y="162"/>
                    <a:pt x="332" y="162"/>
                    <a:pt x="332" y="162"/>
                  </a:cubicBezTo>
                  <a:cubicBezTo>
                    <a:pt x="327" y="161"/>
                    <a:pt x="327" y="161"/>
                    <a:pt x="327" y="161"/>
                  </a:cubicBezTo>
                  <a:cubicBezTo>
                    <a:pt x="325" y="160"/>
                    <a:pt x="325" y="160"/>
                    <a:pt x="325" y="160"/>
                  </a:cubicBezTo>
                  <a:cubicBezTo>
                    <a:pt x="323" y="158"/>
                    <a:pt x="323" y="158"/>
                    <a:pt x="323" y="158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15" y="157"/>
                    <a:pt x="315" y="157"/>
                    <a:pt x="315" y="157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61"/>
                    <a:pt x="311" y="161"/>
                    <a:pt x="311" y="161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0" y="164"/>
                    <a:pt x="310" y="164"/>
                    <a:pt x="310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3" y="164"/>
                    <a:pt x="313" y="164"/>
                    <a:pt x="313" y="164"/>
                  </a:cubicBezTo>
                  <a:cubicBezTo>
                    <a:pt x="316" y="165"/>
                    <a:pt x="316" y="165"/>
                    <a:pt x="316" y="165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6" y="171"/>
                    <a:pt x="316" y="171"/>
                    <a:pt x="316" y="171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09" y="170"/>
                    <a:pt x="309" y="170"/>
                    <a:pt x="309" y="170"/>
                  </a:cubicBezTo>
                  <a:cubicBezTo>
                    <a:pt x="307" y="167"/>
                    <a:pt x="307" y="167"/>
                    <a:pt x="307" y="167"/>
                  </a:cubicBezTo>
                  <a:cubicBezTo>
                    <a:pt x="306" y="167"/>
                    <a:pt x="306" y="167"/>
                    <a:pt x="306" y="167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3" y="170"/>
                    <a:pt x="303" y="170"/>
                    <a:pt x="303" y="170"/>
                  </a:cubicBezTo>
                  <a:cubicBezTo>
                    <a:pt x="301" y="170"/>
                    <a:pt x="301" y="170"/>
                    <a:pt x="301" y="170"/>
                  </a:cubicBezTo>
                  <a:cubicBezTo>
                    <a:pt x="304" y="174"/>
                    <a:pt x="304" y="174"/>
                    <a:pt x="304" y="174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1" y="179"/>
                    <a:pt x="311" y="179"/>
                    <a:pt x="311" y="179"/>
                  </a:cubicBezTo>
                  <a:cubicBezTo>
                    <a:pt x="313" y="181"/>
                    <a:pt x="313" y="181"/>
                    <a:pt x="313" y="181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9" y="181"/>
                    <a:pt x="319" y="181"/>
                    <a:pt x="319" y="181"/>
                  </a:cubicBezTo>
                  <a:cubicBezTo>
                    <a:pt x="322" y="181"/>
                    <a:pt x="322" y="181"/>
                    <a:pt x="322" y="181"/>
                  </a:cubicBezTo>
                  <a:cubicBezTo>
                    <a:pt x="323" y="184"/>
                    <a:pt x="323" y="184"/>
                    <a:pt x="323" y="184"/>
                  </a:cubicBezTo>
                  <a:cubicBezTo>
                    <a:pt x="324" y="184"/>
                    <a:pt x="324" y="184"/>
                    <a:pt x="324" y="184"/>
                  </a:cubicBezTo>
                  <a:cubicBezTo>
                    <a:pt x="325" y="186"/>
                    <a:pt x="325" y="186"/>
                    <a:pt x="325" y="186"/>
                  </a:cubicBezTo>
                  <a:cubicBezTo>
                    <a:pt x="328" y="186"/>
                    <a:pt x="328" y="186"/>
                    <a:pt x="328" y="186"/>
                  </a:cubicBezTo>
                  <a:cubicBezTo>
                    <a:pt x="330" y="185"/>
                    <a:pt x="330" y="185"/>
                    <a:pt x="330" y="185"/>
                  </a:cubicBezTo>
                  <a:cubicBezTo>
                    <a:pt x="329" y="187"/>
                    <a:pt x="329" y="187"/>
                    <a:pt x="329" y="18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3" y="186"/>
                    <a:pt x="323" y="186"/>
                    <a:pt x="323" y="186"/>
                  </a:cubicBezTo>
                  <a:cubicBezTo>
                    <a:pt x="321" y="186"/>
                    <a:pt x="321" y="186"/>
                    <a:pt x="321" y="186"/>
                  </a:cubicBezTo>
                  <a:cubicBezTo>
                    <a:pt x="319" y="183"/>
                    <a:pt x="319" y="183"/>
                    <a:pt x="319" y="183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4"/>
                    <a:pt x="316" y="184"/>
                    <a:pt x="316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0" y="183"/>
                    <a:pt x="310" y="183"/>
                    <a:pt x="310" y="183"/>
                  </a:cubicBezTo>
                  <a:cubicBezTo>
                    <a:pt x="308" y="184"/>
                    <a:pt x="308" y="184"/>
                    <a:pt x="308" y="184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3" y="183"/>
                    <a:pt x="303" y="183"/>
                    <a:pt x="303" y="183"/>
                  </a:cubicBezTo>
                  <a:cubicBezTo>
                    <a:pt x="301" y="183"/>
                    <a:pt x="301" y="183"/>
                    <a:pt x="301" y="183"/>
                  </a:cubicBezTo>
                  <a:cubicBezTo>
                    <a:pt x="300" y="182"/>
                    <a:pt x="300" y="182"/>
                    <a:pt x="300" y="182"/>
                  </a:cubicBezTo>
                  <a:cubicBezTo>
                    <a:pt x="302" y="181"/>
                    <a:pt x="302" y="181"/>
                    <a:pt x="302" y="181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298" y="174"/>
                    <a:pt x="298" y="174"/>
                    <a:pt x="298" y="174"/>
                  </a:cubicBezTo>
                  <a:cubicBezTo>
                    <a:pt x="296" y="173"/>
                    <a:pt x="296" y="173"/>
                    <a:pt x="296" y="173"/>
                  </a:cubicBezTo>
                  <a:cubicBezTo>
                    <a:pt x="297" y="170"/>
                    <a:pt x="297" y="170"/>
                    <a:pt x="297" y="170"/>
                  </a:cubicBezTo>
                  <a:cubicBezTo>
                    <a:pt x="296" y="168"/>
                    <a:pt x="296" y="168"/>
                    <a:pt x="296" y="168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4" y="163"/>
                    <a:pt x="294" y="163"/>
                    <a:pt x="294" y="163"/>
                  </a:cubicBezTo>
                  <a:cubicBezTo>
                    <a:pt x="294" y="160"/>
                    <a:pt x="294" y="160"/>
                    <a:pt x="294" y="160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292" y="159"/>
                    <a:pt x="292" y="159"/>
                    <a:pt x="292" y="159"/>
                  </a:cubicBezTo>
                  <a:cubicBezTo>
                    <a:pt x="292" y="156"/>
                    <a:pt x="292" y="156"/>
                    <a:pt x="292" y="156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5"/>
                    <a:pt x="288" y="155"/>
                  </a:cubicBezTo>
                  <a:cubicBezTo>
                    <a:pt x="292" y="162"/>
                    <a:pt x="292" y="162"/>
                    <a:pt x="292" y="162"/>
                  </a:cubicBezTo>
                  <a:cubicBezTo>
                    <a:pt x="293" y="167"/>
                    <a:pt x="293" y="167"/>
                    <a:pt x="293" y="167"/>
                  </a:cubicBezTo>
                  <a:cubicBezTo>
                    <a:pt x="292" y="171"/>
                    <a:pt x="292" y="171"/>
                    <a:pt x="292" y="171"/>
                  </a:cubicBezTo>
                  <a:cubicBezTo>
                    <a:pt x="289" y="174"/>
                    <a:pt x="289" y="174"/>
                    <a:pt x="289" y="174"/>
                  </a:cubicBezTo>
                  <a:cubicBezTo>
                    <a:pt x="287" y="176"/>
                    <a:pt x="287" y="176"/>
                    <a:pt x="287" y="176"/>
                  </a:cubicBezTo>
                  <a:cubicBezTo>
                    <a:pt x="287" y="177"/>
                    <a:pt x="287" y="177"/>
                    <a:pt x="287" y="177"/>
                  </a:cubicBezTo>
                  <a:cubicBezTo>
                    <a:pt x="289" y="178"/>
                    <a:pt x="289" y="178"/>
                    <a:pt x="289" y="178"/>
                  </a:cubicBezTo>
                  <a:cubicBezTo>
                    <a:pt x="289" y="181"/>
                    <a:pt x="289" y="181"/>
                    <a:pt x="289" y="181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91" y="188"/>
                    <a:pt x="291" y="188"/>
                    <a:pt x="291" y="188"/>
                  </a:cubicBezTo>
                  <a:cubicBezTo>
                    <a:pt x="295" y="191"/>
                    <a:pt x="295" y="191"/>
                    <a:pt x="295" y="191"/>
                  </a:cubicBezTo>
                  <a:cubicBezTo>
                    <a:pt x="296" y="194"/>
                    <a:pt x="296" y="194"/>
                    <a:pt x="296" y="194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300" y="196"/>
                    <a:pt x="300" y="196"/>
                    <a:pt x="300" y="196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3" y="210"/>
                    <a:pt x="303" y="210"/>
                    <a:pt x="303" y="210"/>
                  </a:cubicBezTo>
                  <a:cubicBezTo>
                    <a:pt x="302" y="214"/>
                    <a:pt x="302" y="214"/>
                    <a:pt x="302" y="214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7" y="219"/>
                    <a:pt x="307" y="219"/>
                    <a:pt x="307" y="219"/>
                  </a:cubicBezTo>
                  <a:cubicBezTo>
                    <a:pt x="307" y="221"/>
                    <a:pt x="307" y="221"/>
                    <a:pt x="307" y="221"/>
                  </a:cubicBezTo>
                  <a:cubicBezTo>
                    <a:pt x="307" y="223"/>
                    <a:pt x="307" y="223"/>
                    <a:pt x="307" y="223"/>
                  </a:cubicBezTo>
                  <a:cubicBezTo>
                    <a:pt x="308" y="224"/>
                    <a:pt x="308" y="224"/>
                    <a:pt x="308" y="224"/>
                  </a:cubicBezTo>
                  <a:cubicBezTo>
                    <a:pt x="310" y="225"/>
                    <a:pt x="310" y="225"/>
                    <a:pt x="310" y="225"/>
                  </a:cubicBezTo>
                  <a:cubicBezTo>
                    <a:pt x="313" y="223"/>
                    <a:pt x="313" y="223"/>
                    <a:pt x="313" y="223"/>
                  </a:cubicBezTo>
                  <a:cubicBezTo>
                    <a:pt x="316" y="224"/>
                    <a:pt x="316" y="224"/>
                    <a:pt x="316" y="224"/>
                  </a:cubicBezTo>
                  <a:cubicBezTo>
                    <a:pt x="317" y="223"/>
                    <a:pt x="317" y="223"/>
                    <a:pt x="317" y="223"/>
                  </a:cubicBezTo>
                  <a:cubicBezTo>
                    <a:pt x="317" y="221"/>
                    <a:pt x="317" y="221"/>
                    <a:pt x="317" y="221"/>
                  </a:cubicBezTo>
                  <a:cubicBezTo>
                    <a:pt x="319" y="219"/>
                    <a:pt x="319" y="219"/>
                    <a:pt x="319" y="219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3" y="219"/>
                    <a:pt x="323" y="219"/>
                    <a:pt x="323" y="219"/>
                  </a:cubicBezTo>
                  <a:cubicBezTo>
                    <a:pt x="326" y="221"/>
                    <a:pt x="326" y="221"/>
                    <a:pt x="326" y="221"/>
                  </a:cubicBezTo>
                  <a:cubicBezTo>
                    <a:pt x="328" y="220"/>
                    <a:pt x="328" y="220"/>
                    <a:pt x="328" y="220"/>
                  </a:cubicBezTo>
                  <a:cubicBezTo>
                    <a:pt x="329" y="222"/>
                    <a:pt x="329" y="222"/>
                    <a:pt x="329" y="222"/>
                  </a:cubicBezTo>
                  <a:cubicBezTo>
                    <a:pt x="333" y="224"/>
                    <a:pt x="333" y="224"/>
                    <a:pt x="333" y="224"/>
                  </a:cubicBezTo>
                  <a:cubicBezTo>
                    <a:pt x="336" y="224"/>
                    <a:pt x="336" y="224"/>
                    <a:pt x="336" y="224"/>
                  </a:cubicBezTo>
                  <a:cubicBezTo>
                    <a:pt x="338" y="226"/>
                    <a:pt x="338" y="226"/>
                    <a:pt x="338" y="226"/>
                  </a:cubicBezTo>
                  <a:cubicBezTo>
                    <a:pt x="338" y="228"/>
                    <a:pt x="338" y="228"/>
                    <a:pt x="338" y="228"/>
                  </a:cubicBezTo>
                  <a:cubicBezTo>
                    <a:pt x="341" y="229"/>
                    <a:pt x="341" y="229"/>
                    <a:pt x="341" y="229"/>
                  </a:cubicBezTo>
                  <a:cubicBezTo>
                    <a:pt x="341" y="231"/>
                    <a:pt x="341" y="231"/>
                    <a:pt x="341" y="231"/>
                  </a:cubicBezTo>
                  <a:cubicBezTo>
                    <a:pt x="342" y="231"/>
                    <a:pt x="342" y="231"/>
                    <a:pt x="342" y="231"/>
                  </a:cubicBezTo>
                  <a:cubicBezTo>
                    <a:pt x="342" y="232"/>
                    <a:pt x="342" y="232"/>
                    <a:pt x="342" y="232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2" y="235"/>
                    <a:pt x="342" y="235"/>
                    <a:pt x="342" y="235"/>
                  </a:cubicBezTo>
                  <a:cubicBezTo>
                    <a:pt x="340" y="235"/>
                    <a:pt x="340" y="235"/>
                    <a:pt x="340" y="235"/>
                  </a:cubicBezTo>
                  <a:cubicBezTo>
                    <a:pt x="340" y="238"/>
                    <a:pt x="340" y="238"/>
                    <a:pt x="340" y="238"/>
                  </a:cubicBezTo>
                  <a:cubicBezTo>
                    <a:pt x="341" y="240"/>
                    <a:pt x="341" y="240"/>
                    <a:pt x="341" y="240"/>
                  </a:cubicBezTo>
                  <a:cubicBezTo>
                    <a:pt x="342" y="241"/>
                    <a:pt x="342" y="241"/>
                    <a:pt x="342" y="241"/>
                  </a:cubicBezTo>
                  <a:cubicBezTo>
                    <a:pt x="342" y="242"/>
                    <a:pt x="342" y="242"/>
                    <a:pt x="342" y="242"/>
                  </a:cubicBezTo>
                  <a:cubicBezTo>
                    <a:pt x="343" y="244"/>
                    <a:pt x="343" y="244"/>
                    <a:pt x="343" y="244"/>
                  </a:cubicBezTo>
                  <a:cubicBezTo>
                    <a:pt x="345" y="244"/>
                    <a:pt x="345" y="244"/>
                    <a:pt x="345" y="244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48" y="245"/>
                    <a:pt x="348" y="245"/>
                    <a:pt x="348" y="245"/>
                  </a:cubicBezTo>
                  <a:cubicBezTo>
                    <a:pt x="350" y="243"/>
                    <a:pt x="350" y="243"/>
                    <a:pt x="350" y="243"/>
                  </a:cubicBezTo>
                  <a:cubicBezTo>
                    <a:pt x="350" y="245"/>
                    <a:pt x="350" y="245"/>
                    <a:pt x="350" y="245"/>
                  </a:cubicBezTo>
                  <a:cubicBezTo>
                    <a:pt x="352" y="244"/>
                    <a:pt x="352" y="244"/>
                    <a:pt x="352" y="244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52" y="245"/>
                    <a:pt x="352" y="245"/>
                    <a:pt x="352" y="245"/>
                  </a:cubicBezTo>
                  <a:cubicBezTo>
                    <a:pt x="352" y="246"/>
                    <a:pt x="352" y="246"/>
                    <a:pt x="352" y="246"/>
                  </a:cubicBezTo>
                  <a:cubicBezTo>
                    <a:pt x="349" y="246"/>
                    <a:pt x="349" y="246"/>
                    <a:pt x="349" y="246"/>
                  </a:cubicBezTo>
                  <a:cubicBezTo>
                    <a:pt x="348" y="247"/>
                    <a:pt x="348" y="247"/>
                    <a:pt x="348" y="247"/>
                  </a:cubicBezTo>
                  <a:cubicBezTo>
                    <a:pt x="345" y="247"/>
                    <a:pt x="345" y="247"/>
                    <a:pt x="345" y="247"/>
                  </a:cubicBezTo>
                  <a:cubicBezTo>
                    <a:pt x="343" y="246"/>
                    <a:pt x="343" y="246"/>
                    <a:pt x="343" y="246"/>
                  </a:cubicBezTo>
                  <a:cubicBezTo>
                    <a:pt x="341" y="246"/>
                    <a:pt x="341" y="246"/>
                    <a:pt x="341" y="246"/>
                  </a:cubicBezTo>
                  <a:cubicBezTo>
                    <a:pt x="340" y="244"/>
                    <a:pt x="340" y="244"/>
                    <a:pt x="340" y="244"/>
                  </a:cubicBezTo>
                  <a:cubicBezTo>
                    <a:pt x="340" y="243"/>
                    <a:pt x="340" y="243"/>
                    <a:pt x="340" y="243"/>
                  </a:cubicBezTo>
                  <a:cubicBezTo>
                    <a:pt x="340" y="241"/>
                    <a:pt x="340" y="241"/>
                    <a:pt x="340" y="241"/>
                  </a:cubicBezTo>
                  <a:cubicBezTo>
                    <a:pt x="339" y="239"/>
                    <a:pt x="339" y="239"/>
                    <a:pt x="339" y="239"/>
                  </a:cubicBezTo>
                  <a:cubicBezTo>
                    <a:pt x="338" y="237"/>
                    <a:pt x="338" y="237"/>
                    <a:pt x="338" y="237"/>
                  </a:cubicBezTo>
                  <a:cubicBezTo>
                    <a:pt x="337" y="236"/>
                    <a:pt x="337" y="236"/>
                    <a:pt x="337" y="236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5" y="231"/>
                    <a:pt x="335" y="231"/>
                    <a:pt x="335" y="231"/>
                  </a:cubicBezTo>
                  <a:cubicBezTo>
                    <a:pt x="334" y="231"/>
                    <a:pt x="334" y="231"/>
                    <a:pt x="334" y="231"/>
                  </a:cubicBezTo>
                  <a:cubicBezTo>
                    <a:pt x="333" y="230"/>
                    <a:pt x="333" y="230"/>
                    <a:pt x="333" y="230"/>
                  </a:cubicBezTo>
                  <a:cubicBezTo>
                    <a:pt x="330" y="228"/>
                    <a:pt x="330" y="228"/>
                    <a:pt x="330" y="228"/>
                  </a:cubicBezTo>
                  <a:cubicBezTo>
                    <a:pt x="330" y="226"/>
                    <a:pt x="330" y="226"/>
                    <a:pt x="330" y="226"/>
                  </a:cubicBezTo>
                  <a:cubicBezTo>
                    <a:pt x="328" y="223"/>
                    <a:pt x="328" y="223"/>
                    <a:pt x="328" y="223"/>
                  </a:cubicBezTo>
                  <a:cubicBezTo>
                    <a:pt x="325" y="223"/>
                    <a:pt x="325" y="223"/>
                    <a:pt x="325" y="223"/>
                  </a:cubicBezTo>
                  <a:cubicBezTo>
                    <a:pt x="322" y="227"/>
                    <a:pt x="322" y="227"/>
                    <a:pt x="322" y="227"/>
                  </a:cubicBezTo>
                  <a:cubicBezTo>
                    <a:pt x="320" y="227"/>
                    <a:pt x="320" y="227"/>
                    <a:pt x="320" y="227"/>
                  </a:cubicBezTo>
                  <a:cubicBezTo>
                    <a:pt x="318" y="229"/>
                    <a:pt x="318" y="229"/>
                    <a:pt x="318" y="229"/>
                  </a:cubicBezTo>
                  <a:cubicBezTo>
                    <a:pt x="316" y="231"/>
                    <a:pt x="316" y="231"/>
                    <a:pt x="316" y="231"/>
                  </a:cubicBezTo>
                  <a:cubicBezTo>
                    <a:pt x="316" y="236"/>
                    <a:pt x="316" y="236"/>
                    <a:pt x="316" y="236"/>
                  </a:cubicBezTo>
                  <a:cubicBezTo>
                    <a:pt x="317" y="238"/>
                    <a:pt x="317" y="238"/>
                    <a:pt x="317" y="238"/>
                  </a:cubicBezTo>
                  <a:cubicBezTo>
                    <a:pt x="320" y="240"/>
                    <a:pt x="320" y="240"/>
                    <a:pt x="320" y="240"/>
                  </a:cubicBezTo>
                  <a:cubicBezTo>
                    <a:pt x="323" y="246"/>
                    <a:pt x="323" y="246"/>
                    <a:pt x="323" y="246"/>
                  </a:cubicBezTo>
                  <a:cubicBezTo>
                    <a:pt x="323" y="248"/>
                    <a:pt x="323" y="248"/>
                    <a:pt x="323" y="248"/>
                  </a:cubicBezTo>
                  <a:cubicBezTo>
                    <a:pt x="320" y="252"/>
                    <a:pt x="320" y="252"/>
                    <a:pt x="320" y="252"/>
                  </a:cubicBezTo>
                  <a:cubicBezTo>
                    <a:pt x="320" y="255"/>
                    <a:pt x="320" y="255"/>
                    <a:pt x="320" y="255"/>
                  </a:cubicBezTo>
                  <a:cubicBezTo>
                    <a:pt x="321" y="258"/>
                    <a:pt x="321" y="258"/>
                    <a:pt x="321" y="258"/>
                  </a:cubicBezTo>
                  <a:cubicBezTo>
                    <a:pt x="320" y="262"/>
                    <a:pt x="320" y="262"/>
                    <a:pt x="320" y="262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7" y="266"/>
                    <a:pt x="317" y="266"/>
                    <a:pt x="317" y="266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4" y="269"/>
                    <a:pt x="314" y="269"/>
                    <a:pt x="314" y="269"/>
                  </a:cubicBezTo>
                  <a:cubicBezTo>
                    <a:pt x="314" y="271"/>
                    <a:pt x="314" y="271"/>
                    <a:pt x="314" y="271"/>
                  </a:cubicBezTo>
                  <a:cubicBezTo>
                    <a:pt x="315" y="273"/>
                    <a:pt x="315" y="273"/>
                    <a:pt x="315" y="273"/>
                  </a:cubicBezTo>
                  <a:cubicBezTo>
                    <a:pt x="315" y="274"/>
                    <a:pt x="315" y="274"/>
                    <a:pt x="315" y="274"/>
                  </a:cubicBezTo>
                  <a:cubicBezTo>
                    <a:pt x="313" y="276"/>
                    <a:pt x="313" y="276"/>
                    <a:pt x="313" y="276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9" y="274"/>
                    <a:pt x="309" y="274"/>
                    <a:pt x="309" y="274"/>
                  </a:cubicBezTo>
                  <a:cubicBezTo>
                    <a:pt x="306" y="274"/>
                    <a:pt x="306" y="274"/>
                    <a:pt x="306" y="274"/>
                  </a:cubicBezTo>
                  <a:cubicBezTo>
                    <a:pt x="303" y="275"/>
                    <a:pt x="303" y="275"/>
                    <a:pt x="303" y="275"/>
                  </a:cubicBezTo>
                  <a:cubicBezTo>
                    <a:pt x="300" y="274"/>
                    <a:pt x="300" y="274"/>
                    <a:pt x="300" y="274"/>
                  </a:cubicBezTo>
                  <a:cubicBezTo>
                    <a:pt x="294" y="273"/>
                    <a:pt x="294" y="273"/>
                    <a:pt x="294" y="273"/>
                  </a:cubicBezTo>
                  <a:cubicBezTo>
                    <a:pt x="291" y="271"/>
                    <a:pt x="291" y="271"/>
                    <a:pt x="291" y="271"/>
                  </a:cubicBezTo>
                  <a:cubicBezTo>
                    <a:pt x="291" y="269"/>
                    <a:pt x="291" y="269"/>
                    <a:pt x="291" y="269"/>
                  </a:cubicBezTo>
                  <a:cubicBezTo>
                    <a:pt x="288" y="270"/>
                    <a:pt x="288" y="270"/>
                    <a:pt x="288" y="270"/>
                  </a:cubicBezTo>
                  <a:cubicBezTo>
                    <a:pt x="287" y="271"/>
                    <a:pt x="287" y="271"/>
                    <a:pt x="287" y="271"/>
                  </a:cubicBezTo>
                  <a:cubicBezTo>
                    <a:pt x="286" y="271"/>
                    <a:pt x="286" y="271"/>
                    <a:pt x="286" y="271"/>
                  </a:cubicBezTo>
                  <a:cubicBezTo>
                    <a:pt x="285" y="270"/>
                    <a:pt x="285" y="270"/>
                    <a:pt x="285" y="270"/>
                  </a:cubicBezTo>
                  <a:cubicBezTo>
                    <a:pt x="286" y="268"/>
                    <a:pt x="286" y="268"/>
                    <a:pt x="286" y="268"/>
                  </a:cubicBezTo>
                  <a:cubicBezTo>
                    <a:pt x="289" y="268"/>
                    <a:pt x="289" y="268"/>
                    <a:pt x="289" y="268"/>
                  </a:cubicBezTo>
                  <a:cubicBezTo>
                    <a:pt x="294" y="267"/>
                    <a:pt x="294" y="267"/>
                    <a:pt x="294" y="267"/>
                  </a:cubicBezTo>
                  <a:cubicBezTo>
                    <a:pt x="295" y="266"/>
                    <a:pt x="295" y="266"/>
                    <a:pt x="295" y="266"/>
                  </a:cubicBezTo>
                  <a:cubicBezTo>
                    <a:pt x="298" y="268"/>
                    <a:pt x="298" y="268"/>
                    <a:pt x="298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7"/>
                    <a:pt x="300" y="267"/>
                    <a:pt x="300" y="267"/>
                  </a:cubicBezTo>
                  <a:cubicBezTo>
                    <a:pt x="302" y="267"/>
                    <a:pt x="302" y="267"/>
                    <a:pt x="302" y="267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299" y="270"/>
                    <a:pt x="299" y="270"/>
                    <a:pt x="299" y="270"/>
                  </a:cubicBezTo>
                  <a:cubicBezTo>
                    <a:pt x="301" y="271"/>
                    <a:pt x="301" y="271"/>
                    <a:pt x="301" y="271"/>
                  </a:cubicBezTo>
                  <a:cubicBezTo>
                    <a:pt x="304" y="271"/>
                    <a:pt x="304" y="271"/>
                    <a:pt x="304" y="271"/>
                  </a:cubicBezTo>
                  <a:cubicBezTo>
                    <a:pt x="305" y="269"/>
                    <a:pt x="305" y="269"/>
                    <a:pt x="305" y="269"/>
                  </a:cubicBezTo>
                  <a:cubicBezTo>
                    <a:pt x="307" y="268"/>
                    <a:pt x="307" y="268"/>
                    <a:pt x="307" y="268"/>
                  </a:cubicBezTo>
                  <a:cubicBezTo>
                    <a:pt x="307" y="267"/>
                    <a:pt x="307" y="267"/>
                    <a:pt x="307" y="267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5" y="264"/>
                    <a:pt x="305" y="264"/>
                    <a:pt x="305" y="264"/>
                  </a:cubicBezTo>
                  <a:cubicBezTo>
                    <a:pt x="307" y="265"/>
                    <a:pt x="307" y="265"/>
                    <a:pt x="307" y="265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0"/>
                    <a:pt x="308" y="260"/>
                    <a:pt x="308" y="260"/>
                  </a:cubicBezTo>
                  <a:cubicBezTo>
                    <a:pt x="310" y="259"/>
                    <a:pt x="310" y="259"/>
                    <a:pt x="310" y="259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09" y="259"/>
                    <a:pt x="309" y="259"/>
                    <a:pt x="309" y="259"/>
                  </a:cubicBezTo>
                  <a:cubicBezTo>
                    <a:pt x="308" y="258"/>
                    <a:pt x="308" y="258"/>
                    <a:pt x="308" y="258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0" y="253"/>
                    <a:pt x="310" y="253"/>
                    <a:pt x="310" y="253"/>
                  </a:cubicBezTo>
                  <a:cubicBezTo>
                    <a:pt x="310" y="252"/>
                    <a:pt x="310" y="252"/>
                    <a:pt x="310" y="252"/>
                  </a:cubicBezTo>
                  <a:cubicBezTo>
                    <a:pt x="311" y="251"/>
                    <a:pt x="311" y="251"/>
                    <a:pt x="311" y="251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2" y="249"/>
                    <a:pt x="312" y="249"/>
                    <a:pt x="312" y="249"/>
                  </a:cubicBezTo>
                  <a:cubicBezTo>
                    <a:pt x="312" y="246"/>
                    <a:pt x="312" y="246"/>
                    <a:pt x="312" y="246"/>
                  </a:cubicBezTo>
                  <a:cubicBezTo>
                    <a:pt x="310" y="244"/>
                    <a:pt x="310" y="244"/>
                    <a:pt x="310" y="244"/>
                  </a:cubicBezTo>
                  <a:cubicBezTo>
                    <a:pt x="309" y="241"/>
                    <a:pt x="309" y="241"/>
                    <a:pt x="309" y="241"/>
                  </a:cubicBezTo>
                  <a:cubicBezTo>
                    <a:pt x="309" y="238"/>
                    <a:pt x="309" y="238"/>
                    <a:pt x="309" y="238"/>
                  </a:cubicBezTo>
                  <a:cubicBezTo>
                    <a:pt x="309" y="237"/>
                    <a:pt x="309" y="237"/>
                    <a:pt x="309" y="237"/>
                  </a:cubicBezTo>
                  <a:cubicBezTo>
                    <a:pt x="310" y="237"/>
                    <a:pt x="310" y="237"/>
                    <a:pt x="310" y="237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308" y="233"/>
                    <a:pt x="308" y="233"/>
                    <a:pt x="308" y="233"/>
                  </a:cubicBezTo>
                  <a:cubicBezTo>
                    <a:pt x="306" y="233"/>
                    <a:pt x="306" y="233"/>
                    <a:pt x="306" y="233"/>
                  </a:cubicBezTo>
                  <a:cubicBezTo>
                    <a:pt x="305" y="231"/>
                    <a:pt x="305" y="231"/>
                    <a:pt x="305" y="231"/>
                  </a:cubicBezTo>
                  <a:cubicBezTo>
                    <a:pt x="303" y="230"/>
                    <a:pt x="303" y="230"/>
                    <a:pt x="303" y="230"/>
                  </a:cubicBezTo>
                  <a:cubicBezTo>
                    <a:pt x="299" y="226"/>
                    <a:pt x="299" y="226"/>
                    <a:pt x="299" y="226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6" y="217"/>
                    <a:pt x="296" y="217"/>
                    <a:pt x="296" y="217"/>
                  </a:cubicBezTo>
                  <a:cubicBezTo>
                    <a:pt x="296" y="215"/>
                    <a:pt x="296" y="215"/>
                    <a:pt x="296" y="215"/>
                  </a:cubicBezTo>
                  <a:cubicBezTo>
                    <a:pt x="293" y="211"/>
                    <a:pt x="293" y="211"/>
                    <a:pt x="293" y="211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292" y="206"/>
                    <a:pt x="292" y="206"/>
                    <a:pt x="292" y="206"/>
                  </a:cubicBezTo>
                  <a:cubicBezTo>
                    <a:pt x="292" y="205"/>
                    <a:pt x="292" y="205"/>
                    <a:pt x="292" y="205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285" y="190"/>
                    <a:pt x="285" y="190"/>
                    <a:pt x="285" y="190"/>
                  </a:cubicBezTo>
                  <a:cubicBezTo>
                    <a:pt x="284" y="190"/>
                    <a:pt x="284" y="190"/>
                    <a:pt x="284" y="190"/>
                  </a:cubicBezTo>
                  <a:cubicBezTo>
                    <a:pt x="284" y="190"/>
                    <a:pt x="284" y="190"/>
                    <a:pt x="284" y="190"/>
                  </a:cubicBezTo>
                  <a:cubicBezTo>
                    <a:pt x="282" y="189"/>
                    <a:pt x="282" y="189"/>
                    <a:pt x="282" y="189"/>
                  </a:cubicBezTo>
                  <a:cubicBezTo>
                    <a:pt x="281" y="187"/>
                    <a:pt x="281" y="187"/>
                    <a:pt x="281" y="187"/>
                  </a:cubicBezTo>
                  <a:cubicBezTo>
                    <a:pt x="279" y="185"/>
                    <a:pt x="279" y="185"/>
                    <a:pt x="279" y="185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279" y="183"/>
                    <a:pt x="279" y="183"/>
                    <a:pt x="279" y="183"/>
                  </a:cubicBezTo>
                  <a:cubicBezTo>
                    <a:pt x="280" y="181"/>
                    <a:pt x="280" y="181"/>
                    <a:pt x="280" y="181"/>
                  </a:cubicBezTo>
                  <a:cubicBezTo>
                    <a:pt x="279" y="180"/>
                    <a:pt x="279" y="180"/>
                    <a:pt x="279" y="180"/>
                  </a:cubicBezTo>
                  <a:cubicBezTo>
                    <a:pt x="280" y="179"/>
                    <a:pt x="280" y="179"/>
                    <a:pt x="280" y="179"/>
                  </a:cubicBezTo>
                  <a:cubicBezTo>
                    <a:pt x="279" y="177"/>
                    <a:pt x="279" y="177"/>
                    <a:pt x="279" y="177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8" y="170"/>
                    <a:pt x="278" y="170"/>
                    <a:pt x="278" y="170"/>
                  </a:cubicBezTo>
                  <a:cubicBezTo>
                    <a:pt x="278" y="167"/>
                    <a:pt x="278" y="167"/>
                    <a:pt x="278" y="167"/>
                  </a:cubicBezTo>
                  <a:cubicBezTo>
                    <a:pt x="277" y="166"/>
                    <a:pt x="277" y="166"/>
                    <a:pt x="277" y="166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5" y="159"/>
                    <a:pt x="275" y="159"/>
                    <a:pt x="275" y="159"/>
                  </a:cubicBezTo>
                  <a:cubicBezTo>
                    <a:pt x="273" y="159"/>
                    <a:pt x="273" y="159"/>
                    <a:pt x="273" y="159"/>
                  </a:cubicBezTo>
                  <a:cubicBezTo>
                    <a:pt x="268" y="157"/>
                    <a:pt x="268" y="157"/>
                    <a:pt x="268" y="157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65" y="158"/>
                    <a:pt x="265" y="158"/>
                    <a:pt x="265" y="158"/>
                  </a:cubicBezTo>
                  <a:cubicBezTo>
                    <a:pt x="263" y="157"/>
                    <a:pt x="263" y="157"/>
                    <a:pt x="263" y="157"/>
                  </a:cubicBezTo>
                  <a:cubicBezTo>
                    <a:pt x="262" y="157"/>
                    <a:pt x="262" y="157"/>
                    <a:pt x="262" y="157"/>
                  </a:cubicBezTo>
                  <a:cubicBezTo>
                    <a:pt x="260" y="158"/>
                    <a:pt x="260" y="158"/>
                    <a:pt x="260" y="158"/>
                  </a:cubicBezTo>
                  <a:cubicBezTo>
                    <a:pt x="257" y="158"/>
                    <a:pt x="257" y="158"/>
                    <a:pt x="257" y="158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5" y="158"/>
                    <a:pt x="255" y="158"/>
                    <a:pt x="255" y="158"/>
                  </a:cubicBezTo>
                  <a:cubicBezTo>
                    <a:pt x="255" y="158"/>
                    <a:pt x="255" y="158"/>
                    <a:pt x="255" y="158"/>
                  </a:cubicBezTo>
                  <a:cubicBezTo>
                    <a:pt x="254" y="157"/>
                    <a:pt x="254" y="157"/>
                    <a:pt x="254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3" y="161"/>
                    <a:pt x="253" y="161"/>
                    <a:pt x="253" y="161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4" y="166"/>
                    <a:pt x="254" y="166"/>
                    <a:pt x="254" y="166"/>
                  </a:cubicBezTo>
                  <a:cubicBezTo>
                    <a:pt x="253" y="166"/>
                    <a:pt x="253" y="166"/>
                    <a:pt x="253" y="166"/>
                  </a:cubicBezTo>
                  <a:cubicBezTo>
                    <a:pt x="252" y="170"/>
                    <a:pt x="252" y="170"/>
                    <a:pt x="252" y="170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173"/>
                    <a:pt x="253" y="173"/>
                    <a:pt x="253" y="173"/>
                  </a:cubicBezTo>
                  <a:cubicBezTo>
                    <a:pt x="254" y="174"/>
                    <a:pt x="254" y="174"/>
                    <a:pt x="254" y="174"/>
                  </a:cubicBezTo>
                  <a:cubicBezTo>
                    <a:pt x="253" y="175"/>
                    <a:pt x="253" y="175"/>
                    <a:pt x="253" y="175"/>
                  </a:cubicBezTo>
                  <a:cubicBezTo>
                    <a:pt x="253" y="178"/>
                    <a:pt x="253" y="178"/>
                    <a:pt x="253" y="178"/>
                  </a:cubicBezTo>
                  <a:cubicBezTo>
                    <a:pt x="255" y="180"/>
                    <a:pt x="255" y="180"/>
                    <a:pt x="255" y="180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4" y="184"/>
                    <a:pt x="254" y="184"/>
                    <a:pt x="254" y="184"/>
                  </a:cubicBezTo>
                  <a:cubicBezTo>
                    <a:pt x="254" y="186"/>
                    <a:pt x="254" y="186"/>
                    <a:pt x="254" y="186"/>
                  </a:cubicBezTo>
                  <a:cubicBezTo>
                    <a:pt x="254" y="187"/>
                    <a:pt x="254" y="187"/>
                    <a:pt x="254" y="187"/>
                  </a:cubicBezTo>
                  <a:cubicBezTo>
                    <a:pt x="252" y="188"/>
                    <a:pt x="252" y="188"/>
                    <a:pt x="252" y="188"/>
                  </a:cubicBezTo>
                  <a:cubicBezTo>
                    <a:pt x="249" y="193"/>
                    <a:pt x="249" y="193"/>
                    <a:pt x="249" y="193"/>
                  </a:cubicBezTo>
                  <a:cubicBezTo>
                    <a:pt x="248" y="194"/>
                    <a:pt x="248" y="194"/>
                    <a:pt x="248" y="194"/>
                  </a:cubicBezTo>
                  <a:cubicBezTo>
                    <a:pt x="248" y="195"/>
                    <a:pt x="248" y="195"/>
                    <a:pt x="248" y="195"/>
                  </a:cubicBezTo>
                  <a:cubicBezTo>
                    <a:pt x="249" y="197"/>
                    <a:pt x="249" y="197"/>
                    <a:pt x="249" y="197"/>
                  </a:cubicBezTo>
                  <a:cubicBezTo>
                    <a:pt x="248" y="198"/>
                    <a:pt x="248" y="198"/>
                    <a:pt x="248" y="198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2" y="203"/>
                    <a:pt x="252" y="203"/>
                    <a:pt x="252" y="203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5" y="209"/>
                    <a:pt x="255" y="209"/>
                    <a:pt x="255" y="209"/>
                  </a:cubicBezTo>
                  <a:cubicBezTo>
                    <a:pt x="255" y="212"/>
                    <a:pt x="255" y="212"/>
                    <a:pt x="255" y="212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57" y="215"/>
                    <a:pt x="257" y="215"/>
                    <a:pt x="257" y="215"/>
                  </a:cubicBezTo>
                  <a:cubicBezTo>
                    <a:pt x="256" y="217"/>
                    <a:pt x="256" y="217"/>
                    <a:pt x="256" y="217"/>
                  </a:cubicBezTo>
                  <a:cubicBezTo>
                    <a:pt x="255" y="216"/>
                    <a:pt x="255" y="216"/>
                    <a:pt x="255" y="216"/>
                  </a:cubicBezTo>
                  <a:cubicBezTo>
                    <a:pt x="255" y="217"/>
                    <a:pt x="255" y="217"/>
                    <a:pt x="255" y="217"/>
                  </a:cubicBezTo>
                  <a:cubicBezTo>
                    <a:pt x="256" y="221"/>
                    <a:pt x="256" y="221"/>
                    <a:pt x="256" y="221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8" y="225"/>
                    <a:pt x="258" y="225"/>
                    <a:pt x="258" y="225"/>
                  </a:cubicBezTo>
                  <a:cubicBezTo>
                    <a:pt x="259" y="223"/>
                    <a:pt x="259" y="223"/>
                    <a:pt x="259" y="223"/>
                  </a:cubicBezTo>
                  <a:cubicBezTo>
                    <a:pt x="261" y="224"/>
                    <a:pt x="261" y="224"/>
                    <a:pt x="261" y="224"/>
                  </a:cubicBezTo>
                  <a:cubicBezTo>
                    <a:pt x="263" y="225"/>
                    <a:pt x="263" y="225"/>
                    <a:pt x="263" y="225"/>
                  </a:cubicBezTo>
                  <a:cubicBezTo>
                    <a:pt x="264" y="226"/>
                    <a:pt x="264" y="226"/>
                    <a:pt x="264" y="226"/>
                  </a:cubicBezTo>
                  <a:cubicBezTo>
                    <a:pt x="266" y="224"/>
                    <a:pt x="266" y="224"/>
                    <a:pt x="266" y="224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27"/>
                    <a:pt x="267" y="227"/>
                    <a:pt x="267" y="227"/>
                  </a:cubicBezTo>
                  <a:cubicBezTo>
                    <a:pt x="268" y="229"/>
                    <a:pt x="268" y="229"/>
                    <a:pt x="268" y="229"/>
                  </a:cubicBezTo>
                  <a:cubicBezTo>
                    <a:pt x="269" y="229"/>
                    <a:pt x="269" y="229"/>
                    <a:pt x="269" y="229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75" y="234"/>
                    <a:pt x="275" y="234"/>
                    <a:pt x="275" y="234"/>
                  </a:cubicBezTo>
                  <a:cubicBezTo>
                    <a:pt x="276" y="233"/>
                    <a:pt x="276" y="233"/>
                    <a:pt x="276" y="233"/>
                  </a:cubicBezTo>
                  <a:cubicBezTo>
                    <a:pt x="277" y="233"/>
                    <a:pt x="277" y="233"/>
                    <a:pt x="277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9" y="234"/>
                    <a:pt x="279" y="234"/>
                    <a:pt x="279" y="234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8" y="240"/>
                    <a:pt x="278" y="240"/>
                    <a:pt x="278" y="240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42"/>
                    <a:pt x="278" y="242"/>
                    <a:pt x="278" y="242"/>
                  </a:cubicBezTo>
                  <a:cubicBezTo>
                    <a:pt x="278" y="243"/>
                    <a:pt x="278" y="243"/>
                    <a:pt x="278" y="243"/>
                  </a:cubicBezTo>
                  <a:cubicBezTo>
                    <a:pt x="277" y="243"/>
                    <a:pt x="277" y="243"/>
                    <a:pt x="277" y="243"/>
                  </a:cubicBezTo>
                  <a:cubicBezTo>
                    <a:pt x="277" y="246"/>
                    <a:pt x="277" y="246"/>
                    <a:pt x="277" y="246"/>
                  </a:cubicBezTo>
                  <a:cubicBezTo>
                    <a:pt x="277" y="247"/>
                    <a:pt x="277" y="247"/>
                    <a:pt x="277" y="247"/>
                  </a:cubicBezTo>
                  <a:cubicBezTo>
                    <a:pt x="276" y="247"/>
                    <a:pt x="276" y="247"/>
                    <a:pt x="276" y="247"/>
                  </a:cubicBezTo>
                  <a:cubicBezTo>
                    <a:pt x="273" y="243"/>
                    <a:pt x="273" y="243"/>
                    <a:pt x="273" y="243"/>
                  </a:cubicBezTo>
                  <a:cubicBezTo>
                    <a:pt x="271" y="241"/>
                    <a:pt x="271" y="241"/>
                    <a:pt x="271" y="241"/>
                  </a:cubicBezTo>
                  <a:cubicBezTo>
                    <a:pt x="268" y="240"/>
                    <a:pt x="268" y="240"/>
                    <a:pt x="268" y="240"/>
                  </a:cubicBezTo>
                  <a:cubicBezTo>
                    <a:pt x="267" y="238"/>
                    <a:pt x="267" y="238"/>
                    <a:pt x="267" y="238"/>
                  </a:cubicBezTo>
                  <a:cubicBezTo>
                    <a:pt x="266" y="237"/>
                    <a:pt x="266" y="237"/>
                    <a:pt x="266" y="237"/>
                  </a:cubicBezTo>
                  <a:cubicBezTo>
                    <a:pt x="261" y="236"/>
                    <a:pt x="261" y="236"/>
                    <a:pt x="261" y="236"/>
                  </a:cubicBezTo>
                  <a:cubicBezTo>
                    <a:pt x="256" y="233"/>
                    <a:pt x="256" y="233"/>
                    <a:pt x="256" y="233"/>
                  </a:cubicBezTo>
                  <a:cubicBezTo>
                    <a:pt x="253" y="233"/>
                    <a:pt x="253" y="233"/>
                    <a:pt x="253" y="233"/>
                  </a:cubicBezTo>
                  <a:cubicBezTo>
                    <a:pt x="253" y="231"/>
                    <a:pt x="253" y="231"/>
                    <a:pt x="253" y="231"/>
                  </a:cubicBezTo>
                  <a:cubicBezTo>
                    <a:pt x="252" y="231"/>
                    <a:pt x="252" y="231"/>
                    <a:pt x="252" y="231"/>
                  </a:cubicBezTo>
                  <a:cubicBezTo>
                    <a:pt x="250" y="230"/>
                    <a:pt x="250" y="230"/>
                    <a:pt x="250" y="23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246" y="232"/>
                    <a:pt x="246" y="232"/>
                    <a:pt x="246" y="232"/>
                  </a:cubicBezTo>
                  <a:cubicBezTo>
                    <a:pt x="245" y="230"/>
                    <a:pt x="245" y="230"/>
                    <a:pt x="245" y="230"/>
                  </a:cubicBezTo>
                  <a:cubicBezTo>
                    <a:pt x="246" y="230"/>
                    <a:pt x="246" y="230"/>
                    <a:pt x="246" y="230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229" y="224"/>
                    <a:pt x="229" y="224"/>
                    <a:pt x="229" y="224"/>
                  </a:cubicBezTo>
                  <a:cubicBezTo>
                    <a:pt x="223" y="225"/>
                    <a:pt x="223" y="225"/>
                    <a:pt x="223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25"/>
                    <a:pt x="220" y="225"/>
                    <a:pt x="220" y="225"/>
                  </a:cubicBezTo>
                  <a:cubicBezTo>
                    <a:pt x="218" y="224"/>
                    <a:pt x="218" y="224"/>
                    <a:pt x="218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16" y="224"/>
                    <a:pt x="216" y="224"/>
                    <a:pt x="216" y="224"/>
                  </a:cubicBezTo>
                  <a:cubicBezTo>
                    <a:pt x="215" y="225"/>
                    <a:pt x="215" y="225"/>
                    <a:pt x="215" y="225"/>
                  </a:cubicBezTo>
                  <a:cubicBezTo>
                    <a:pt x="216" y="227"/>
                    <a:pt x="216" y="227"/>
                    <a:pt x="216" y="227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4" y="229"/>
                    <a:pt x="214" y="229"/>
                    <a:pt x="214" y="229"/>
                  </a:cubicBezTo>
                  <a:cubicBezTo>
                    <a:pt x="214" y="230"/>
                    <a:pt x="214" y="230"/>
                    <a:pt x="214" y="230"/>
                  </a:cubicBezTo>
                  <a:cubicBezTo>
                    <a:pt x="215" y="232"/>
                    <a:pt x="215" y="232"/>
                    <a:pt x="215" y="232"/>
                  </a:cubicBezTo>
                  <a:cubicBezTo>
                    <a:pt x="216" y="232"/>
                    <a:pt x="216" y="232"/>
                    <a:pt x="216" y="232"/>
                  </a:cubicBezTo>
                  <a:cubicBezTo>
                    <a:pt x="217" y="235"/>
                    <a:pt x="217" y="235"/>
                    <a:pt x="217" y="235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18" y="235"/>
                    <a:pt x="218" y="235"/>
                    <a:pt x="218" y="235"/>
                  </a:cubicBezTo>
                  <a:cubicBezTo>
                    <a:pt x="220" y="235"/>
                    <a:pt x="220" y="235"/>
                    <a:pt x="220" y="235"/>
                  </a:cubicBezTo>
                  <a:cubicBezTo>
                    <a:pt x="221" y="238"/>
                    <a:pt x="221" y="238"/>
                    <a:pt x="221" y="238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3" y="240"/>
                    <a:pt x="223" y="240"/>
                    <a:pt x="223" y="240"/>
                  </a:cubicBezTo>
                  <a:cubicBezTo>
                    <a:pt x="225" y="243"/>
                    <a:pt x="225" y="243"/>
                    <a:pt x="225" y="243"/>
                  </a:cubicBezTo>
                  <a:cubicBezTo>
                    <a:pt x="223" y="242"/>
                    <a:pt x="223" y="242"/>
                    <a:pt x="223" y="242"/>
                  </a:cubicBezTo>
                  <a:cubicBezTo>
                    <a:pt x="222" y="242"/>
                    <a:pt x="222" y="242"/>
                    <a:pt x="222" y="242"/>
                  </a:cubicBezTo>
                  <a:cubicBezTo>
                    <a:pt x="221" y="242"/>
                    <a:pt x="221" y="242"/>
                    <a:pt x="221" y="242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19" y="246"/>
                    <a:pt x="219" y="246"/>
                    <a:pt x="219" y="246"/>
                  </a:cubicBezTo>
                  <a:cubicBezTo>
                    <a:pt x="216" y="245"/>
                    <a:pt x="216" y="245"/>
                    <a:pt x="216" y="245"/>
                  </a:cubicBezTo>
                  <a:cubicBezTo>
                    <a:pt x="215" y="246"/>
                    <a:pt x="215" y="246"/>
                    <a:pt x="215" y="246"/>
                  </a:cubicBezTo>
                  <a:cubicBezTo>
                    <a:pt x="215" y="247"/>
                    <a:pt x="215" y="247"/>
                    <a:pt x="215" y="247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0"/>
                    <a:pt x="217" y="250"/>
                    <a:pt x="217" y="250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2" y="251"/>
                    <a:pt x="212" y="251"/>
                    <a:pt x="212" y="251"/>
                  </a:cubicBezTo>
                  <a:cubicBezTo>
                    <a:pt x="211" y="250"/>
                    <a:pt x="211" y="250"/>
                    <a:pt x="211" y="250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11" y="247"/>
                    <a:pt x="211" y="247"/>
                    <a:pt x="211" y="247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2" y="245"/>
                    <a:pt x="212" y="245"/>
                    <a:pt x="212" y="245"/>
                  </a:cubicBezTo>
                  <a:cubicBezTo>
                    <a:pt x="210" y="243"/>
                    <a:pt x="210" y="243"/>
                    <a:pt x="210" y="243"/>
                  </a:cubicBezTo>
                  <a:cubicBezTo>
                    <a:pt x="209" y="243"/>
                    <a:pt x="209" y="243"/>
                    <a:pt x="209" y="243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0" y="240"/>
                    <a:pt x="210" y="240"/>
                    <a:pt x="210" y="240"/>
                  </a:cubicBezTo>
                  <a:cubicBezTo>
                    <a:pt x="209" y="241"/>
                    <a:pt x="209" y="241"/>
                    <a:pt x="209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6" y="243"/>
                    <a:pt x="206" y="243"/>
                    <a:pt x="206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6"/>
                    <a:pt x="203" y="246"/>
                    <a:pt x="203" y="246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8"/>
                    <a:pt x="199" y="248"/>
                    <a:pt x="199" y="248"/>
                  </a:cubicBezTo>
                  <a:cubicBezTo>
                    <a:pt x="198" y="249"/>
                    <a:pt x="198" y="249"/>
                    <a:pt x="198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3" y="249"/>
                    <a:pt x="193" y="249"/>
                    <a:pt x="193" y="249"/>
                  </a:cubicBezTo>
                  <a:cubicBezTo>
                    <a:pt x="192" y="249"/>
                    <a:pt x="192" y="249"/>
                    <a:pt x="192" y="249"/>
                  </a:cubicBezTo>
                  <a:cubicBezTo>
                    <a:pt x="191" y="249"/>
                    <a:pt x="191" y="249"/>
                    <a:pt x="191" y="249"/>
                  </a:cubicBezTo>
                  <a:cubicBezTo>
                    <a:pt x="190" y="248"/>
                    <a:pt x="190" y="248"/>
                    <a:pt x="190" y="248"/>
                  </a:cubicBezTo>
                  <a:cubicBezTo>
                    <a:pt x="188" y="250"/>
                    <a:pt x="188" y="250"/>
                    <a:pt x="188" y="250"/>
                  </a:cubicBezTo>
                  <a:cubicBezTo>
                    <a:pt x="188" y="251"/>
                    <a:pt x="188" y="251"/>
                    <a:pt x="188" y="251"/>
                  </a:cubicBezTo>
                  <a:cubicBezTo>
                    <a:pt x="186" y="251"/>
                    <a:pt x="186" y="251"/>
                    <a:pt x="186" y="251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6" y="254"/>
                    <a:pt x="186" y="254"/>
                    <a:pt x="186" y="254"/>
                  </a:cubicBezTo>
                  <a:cubicBezTo>
                    <a:pt x="185" y="255"/>
                    <a:pt x="185" y="255"/>
                    <a:pt x="185" y="255"/>
                  </a:cubicBezTo>
                  <a:cubicBezTo>
                    <a:pt x="186" y="256"/>
                    <a:pt x="186" y="256"/>
                    <a:pt x="186" y="256"/>
                  </a:cubicBezTo>
                  <a:cubicBezTo>
                    <a:pt x="185" y="257"/>
                    <a:pt x="185" y="257"/>
                    <a:pt x="185" y="257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3" y="255"/>
                    <a:pt x="183" y="255"/>
                    <a:pt x="183" y="255"/>
                  </a:cubicBezTo>
                  <a:cubicBezTo>
                    <a:pt x="182" y="255"/>
                    <a:pt x="182" y="255"/>
                    <a:pt x="182" y="255"/>
                  </a:cubicBezTo>
                  <a:cubicBezTo>
                    <a:pt x="180" y="257"/>
                    <a:pt x="180" y="257"/>
                    <a:pt x="180" y="257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79" y="257"/>
                    <a:pt x="179" y="257"/>
                    <a:pt x="179" y="257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6" y="257"/>
                    <a:pt x="176" y="257"/>
                    <a:pt x="176" y="257"/>
                  </a:cubicBezTo>
                  <a:cubicBezTo>
                    <a:pt x="175" y="257"/>
                    <a:pt x="175" y="257"/>
                    <a:pt x="175" y="257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73" y="257"/>
                    <a:pt x="173" y="257"/>
                    <a:pt x="173" y="257"/>
                  </a:cubicBezTo>
                  <a:cubicBezTo>
                    <a:pt x="172" y="256"/>
                    <a:pt x="172" y="256"/>
                    <a:pt x="172" y="256"/>
                  </a:cubicBezTo>
                  <a:cubicBezTo>
                    <a:pt x="174" y="254"/>
                    <a:pt x="174" y="254"/>
                    <a:pt x="174" y="254"/>
                  </a:cubicBezTo>
                  <a:cubicBezTo>
                    <a:pt x="176" y="254"/>
                    <a:pt x="176" y="254"/>
                    <a:pt x="176" y="254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75" y="251"/>
                    <a:pt x="175" y="251"/>
                    <a:pt x="175" y="251"/>
                  </a:cubicBezTo>
                  <a:cubicBezTo>
                    <a:pt x="176" y="250"/>
                    <a:pt x="176" y="250"/>
                    <a:pt x="176" y="250"/>
                  </a:cubicBezTo>
                  <a:cubicBezTo>
                    <a:pt x="177" y="250"/>
                    <a:pt x="177" y="250"/>
                    <a:pt x="177" y="250"/>
                  </a:cubicBezTo>
                  <a:cubicBezTo>
                    <a:pt x="175" y="248"/>
                    <a:pt x="175" y="248"/>
                    <a:pt x="175" y="248"/>
                  </a:cubicBezTo>
                  <a:cubicBezTo>
                    <a:pt x="174" y="248"/>
                    <a:pt x="174" y="248"/>
                    <a:pt x="174" y="248"/>
                  </a:cubicBezTo>
                  <a:cubicBezTo>
                    <a:pt x="173" y="248"/>
                    <a:pt x="173" y="248"/>
                    <a:pt x="173" y="248"/>
                  </a:cubicBezTo>
                  <a:cubicBezTo>
                    <a:pt x="172" y="247"/>
                    <a:pt x="172" y="247"/>
                    <a:pt x="172" y="247"/>
                  </a:cubicBezTo>
                  <a:cubicBezTo>
                    <a:pt x="175" y="246"/>
                    <a:pt x="175" y="246"/>
                    <a:pt x="175" y="246"/>
                  </a:cubicBezTo>
                  <a:cubicBezTo>
                    <a:pt x="177" y="246"/>
                    <a:pt x="177" y="246"/>
                    <a:pt x="177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8" y="244"/>
                    <a:pt x="178" y="244"/>
                    <a:pt x="178" y="244"/>
                  </a:cubicBezTo>
                  <a:cubicBezTo>
                    <a:pt x="175" y="245"/>
                    <a:pt x="175" y="245"/>
                    <a:pt x="175" y="245"/>
                  </a:cubicBezTo>
                  <a:cubicBezTo>
                    <a:pt x="170" y="247"/>
                    <a:pt x="170" y="247"/>
                    <a:pt x="170" y="247"/>
                  </a:cubicBezTo>
                  <a:cubicBezTo>
                    <a:pt x="169" y="248"/>
                    <a:pt x="169" y="248"/>
                    <a:pt x="169" y="248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70" y="250"/>
                    <a:pt x="170" y="250"/>
                    <a:pt x="170" y="250"/>
                  </a:cubicBezTo>
                  <a:cubicBezTo>
                    <a:pt x="171" y="251"/>
                    <a:pt x="171" y="251"/>
                    <a:pt x="171" y="251"/>
                  </a:cubicBezTo>
                  <a:cubicBezTo>
                    <a:pt x="170" y="252"/>
                    <a:pt x="170" y="252"/>
                    <a:pt x="170" y="252"/>
                  </a:cubicBezTo>
                  <a:cubicBezTo>
                    <a:pt x="169" y="253"/>
                    <a:pt x="169" y="253"/>
                    <a:pt x="169" y="253"/>
                  </a:cubicBezTo>
                  <a:cubicBezTo>
                    <a:pt x="167" y="251"/>
                    <a:pt x="167" y="251"/>
                    <a:pt x="167" y="251"/>
                  </a:cubicBezTo>
                  <a:cubicBezTo>
                    <a:pt x="168" y="250"/>
                    <a:pt x="168" y="250"/>
                    <a:pt x="168" y="250"/>
                  </a:cubicBezTo>
                  <a:cubicBezTo>
                    <a:pt x="168" y="250"/>
                    <a:pt x="168" y="250"/>
                    <a:pt x="168" y="250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65" y="253"/>
                    <a:pt x="165" y="253"/>
                    <a:pt x="165" y="253"/>
                  </a:cubicBezTo>
                  <a:cubicBezTo>
                    <a:pt x="166" y="254"/>
                    <a:pt x="166" y="254"/>
                    <a:pt x="166" y="254"/>
                  </a:cubicBezTo>
                  <a:cubicBezTo>
                    <a:pt x="167" y="254"/>
                    <a:pt x="167" y="254"/>
                    <a:pt x="167" y="254"/>
                  </a:cubicBezTo>
                  <a:cubicBezTo>
                    <a:pt x="167" y="256"/>
                    <a:pt x="167" y="256"/>
                    <a:pt x="167" y="256"/>
                  </a:cubicBezTo>
                  <a:cubicBezTo>
                    <a:pt x="165" y="258"/>
                    <a:pt x="165" y="258"/>
                    <a:pt x="165" y="258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5"/>
                    <a:pt x="164" y="255"/>
                    <a:pt x="164" y="255"/>
                  </a:cubicBezTo>
                  <a:cubicBezTo>
                    <a:pt x="163" y="255"/>
                    <a:pt x="163" y="255"/>
                    <a:pt x="163" y="255"/>
                  </a:cubicBezTo>
                  <a:cubicBezTo>
                    <a:pt x="163" y="253"/>
                    <a:pt x="163" y="253"/>
                    <a:pt x="163" y="253"/>
                  </a:cubicBezTo>
                  <a:cubicBezTo>
                    <a:pt x="160" y="254"/>
                    <a:pt x="160" y="254"/>
                    <a:pt x="160" y="254"/>
                  </a:cubicBezTo>
                  <a:cubicBezTo>
                    <a:pt x="159" y="255"/>
                    <a:pt x="159" y="255"/>
                    <a:pt x="159" y="255"/>
                  </a:cubicBezTo>
                  <a:cubicBezTo>
                    <a:pt x="157" y="256"/>
                    <a:pt x="157" y="256"/>
                    <a:pt x="157" y="256"/>
                  </a:cubicBezTo>
                  <a:cubicBezTo>
                    <a:pt x="155" y="256"/>
                    <a:pt x="155" y="256"/>
                    <a:pt x="155" y="256"/>
                  </a:cubicBezTo>
                  <a:cubicBezTo>
                    <a:pt x="154" y="257"/>
                    <a:pt x="154" y="257"/>
                    <a:pt x="154" y="257"/>
                  </a:cubicBezTo>
                  <a:cubicBezTo>
                    <a:pt x="154" y="258"/>
                    <a:pt x="154" y="258"/>
                    <a:pt x="154" y="258"/>
                  </a:cubicBezTo>
                  <a:cubicBezTo>
                    <a:pt x="151" y="262"/>
                    <a:pt x="151" y="262"/>
                    <a:pt x="151" y="262"/>
                  </a:cubicBezTo>
                  <a:cubicBezTo>
                    <a:pt x="150" y="262"/>
                    <a:pt x="150" y="262"/>
                    <a:pt x="150" y="262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5" y="267"/>
                    <a:pt x="145" y="267"/>
                    <a:pt x="145" y="267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3" y="266"/>
                    <a:pt x="143" y="266"/>
                    <a:pt x="143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6" y="270"/>
                    <a:pt x="146" y="270"/>
                    <a:pt x="146" y="270"/>
                  </a:cubicBezTo>
                  <a:cubicBezTo>
                    <a:pt x="144" y="269"/>
                    <a:pt x="144" y="269"/>
                    <a:pt x="144" y="269"/>
                  </a:cubicBezTo>
                  <a:cubicBezTo>
                    <a:pt x="143" y="270"/>
                    <a:pt x="143" y="270"/>
                    <a:pt x="143" y="270"/>
                  </a:cubicBezTo>
                  <a:cubicBezTo>
                    <a:pt x="138" y="271"/>
                    <a:pt x="138" y="271"/>
                    <a:pt x="138" y="271"/>
                  </a:cubicBezTo>
                  <a:cubicBezTo>
                    <a:pt x="137" y="271"/>
                    <a:pt x="137" y="271"/>
                    <a:pt x="137" y="271"/>
                  </a:cubicBezTo>
                  <a:cubicBezTo>
                    <a:pt x="139" y="273"/>
                    <a:pt x="139" y="273"/>
                    <a:pt x="139" y="273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38" y="277"/>
                    <a:pt x="138" y="277"/>
                    <a:pt x="138" y="277"/>
                  </a:cubicBezTo>
                  <a:cubicBezTo>
                    <a:pt x="138" y="279"/>
                    <a:pt x="138" y="279"/>
                    <a:pt x="138" y="279"/>
                  </a:cubicBezTo>
                  <a:cubicBezTo>
                    <a:pt x="138" y="281"/>
                    <a:pt x="138" y="281"/>
                    <a:pt x="138" y="281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4" y="283"/>
                    <a:pt x="134" y="283"/>
                    <a:pt x="134" y="283"/>
                  </a:cubicBezTo>
                  <a:cubicBezTo>
                    <a:pt x="132" y="283"/>
                    <a:pt x="132" y="283"/>
                    <a:pt x="132" y="283"/>
                  </a:cubicBezTo>
                  <a:cubicBezTo>
                    <a:pt x="132" y="284"/>
                    <a:pt x="132" y="284"/>
                    <a:pt x="132" y="284"/>
                  </a:cubicBezTo>
                  <a:cubicBezTo>
                    <a:pt x="131" y="282"/>
                    <a:pt x="131" y="282"/>
                    <a:pt x="131" y="282"/>
                  </a:cubicBezTo>
                  <a:cubicBezTo>
                    <a:pt x="128" y="284"/>
                    <a:pt x="128" y="284"/>
                    <a:pt x="128" y="284"/>
                  </a:cubicBezTo>
                  <a:cubicBezTo>
                    <a:pt x="127" y="284"/>
                    <a:pt x="127" y="284"/>
                    <a:pt x="127" y="284"/>
                  </a:cubicBezTo>
                  <a:cubicBezTo>
                    <a:pt x="123" y="280"/>
                    <a:pt x="123" y="280"/>
                    <a:pt x="123" y="280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9" y="276"/>
                    <a:pt x="119" y="276"/>
                    <a:pt x="119" y="276"/>
                  </a:cubicBezTo>
                  <a:cubicBezTo>
                    <a:pt x="119" y="273"/>
                    <a:pt x="119" y="273"/>
                    <a:pt x="119" y="273"/>
                  </a:cubicBezTo>
                  <a:cubicBezTo>
                    <a:pt x="119" y="272"/>
                    <a:pt x="119" y="272"/>
                    <a:pt x="119" y="272"/>
                  </a:cubicBezTo>
                  <a:cubicBezTo>
                    <a:pt x="120" y="273"/>
                    <a:pt x="120" y="273"/>
                    <a:pt x="120" y="273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125" y="269"/>
                    <a:pt x="125" y="269"/>
                    <a:pt x="125" y="269"/>
                  </a:cubicBezTo>
                  <a:cubicBezTo>
                    <a:pt x="128" y="269"/>
                    <a:pt x="128" y="269"/>
                    <a:pt x="128" y="269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23" y="263"/>
                    <a:pt x="123" y="263"/>
                    <a:pt x="123" y="263"/>
                  </a:cubicBezTo>
                  <a:cubicBezTo>
                    <a:pt x="122" y="261"/>
                    <a:pt x="122" y="261"/>
                    <a:pt x="122" y="261"/>
                  </a:cubicBezTo>
                  <a:cubicBezTo>
                    <a:pt x="122" y="259"/>
                    <a:pt x="122" y="259"/>
                    <a:pt x="122" y="259"/>
                  </a:cubicBezTo>
                  <a:cubicBezTo>
                    <a:pt x="120" y="258"/>
                    <a:pt x="120" y="258"/>
                    <a:pt x="120" y="258"/>
                  </a:cubicBezTo>
                  <a:cubicBezTo>
                    <a:pt x="115" y="257"/>
                    <a:pt x="115" y="257"/>
                    <a:pt x="115" y="257"/>
                  </a:cubicBezTo>
                  <a:cubicBezTo>
                    <a:pt x="112" y="257"/>
                    <a:pt x="112" y="257"/>
                    <a:pt x="112" y="257"/>
                  </a:cubicBezTo>
                  <a:cubicBezTo>
                    <a:pt x="110" y="258"/>
                    <a:pt x="110" y="258"/>
                    <a:pt x="110" y="258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103" y="256"/>
                    <a:pt x="103" y="256"/>
                    <a:pt x="103" y="256"/>
                  </a:cubicBezTo>
                  <a:cubicBezTo>
                    <a:pt x="103" y="257"/>
                    <a:pt x="103" y="257"/>
                    <a:pt x="103" y="257"/>
                  </a:cubicBezTo>
                  <a:cubicBezTo>
                    <a:pt x="107" y="260"/>
                    <a:pt x="107" y="260"/>
                    <a:pt x="107" y="260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11" y="266"/>
                    <a:pt x="111" y="266"/>
                    <a:pt x="111" y="266"/>
                  </a:cubicBezTo>
                  <a:cubicBezTo>
                    <a:pt x="111" y="268"/>
                    <a:pt x="111" y="268"/>
                    <a:pt x="111" y="268"/>
                  </a:cubicBezTo>
                  <a:cubicBezTo>
                    <a:pt x="112" y="269"/>
                    <a:pt x="112" y="269"/>
                    <a:pt x="112" y="269"/>
                  </a:cubicBezTo>
                  <a:cubicBezTo>
                    <a:pt x="111" y="269"/>
                    <a:pt x="111" y="269"/>
                    <a:pt x="111" y="269"/>
                  </a:cubicBezTo>
                  <a:cubicBezTo>
                    <a:pt x="111" y="271"/>
                    <a:pt x="111" y="271"/>
                    <a:pt x="111" y="271"/>
                  </a:cubicBezTo>
                  <a:cubicBezTo>
                    <a:pt x="111" y="272"/>
                    <a:pt x="111" y="272"/>
                    <a:pt x="111" y="272"/>
                  </a:cubicBezTo>
                  <a:cubicBezTo>
                    <a:pt x="111" y="273"/>
                    <a:pt x="111" y="273"/>
                    <a:pt x="111" y="273"/>
                  </a:cubicBezTo>
                  <a:cubicBezTo>
                    <a:pt x="111" y="277"/>
                    <a:pt x="111" y="277"/>
                    <a:pt x="111" y="277"/>
                  </a:cubicBezTo>
                  <a:cubicBezTo>
                    <a:pt x="110" y="279"/>
                    <a:pt x="110" y="279"/>
                    <a:pt x="110" y="279"/>
                  </a:cubicBezTo>
                  <a:cubicBezTo>
                    <a:pt x="111" y="281"/>
                    <a:pt x="111" y="281"/>
                    <a:pt x="111" y="281"/>
                  </a:cubicBezTo>
                  <a:cubicBezTo>
                    <a:pt x="113" y="281"/>
                    <a:pt x="113" y="281"/>
                    <a:pt x="113" y="281"/>
                  </a:cubicBezTo>
                  <a:cubicBezTo>
                    <a:pt x="115" y="282"/>
                    <a:pt x="115" y="282"/>
                    <a:pt x="115" y="282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6" y="284"/>
                    <a:pt x="116" y="284"/>
                    <a:pt x="116" y="284"/>
                  </a:cubicBezTo>
                  <a:cubicBezTo>
                    <a:pt x="117" y="285"/>
                    <a:pt x="117" y="285"/>
                    <a:pt x="117" y="285"/>
                  </a:cubicBezTo>
                  <a:cubicBezTo>
                    <a:pt x="116" y="286"/>
                    <a:pt x="116" y="286"/>
                    <a:pt x="116" y="286"/>
                  </a:cubicBezTo>
                  <a:cubicBezTo>
                    <a:pt x="116" y="287"/>
                    <a:pt x="116" y="287"/>
                    <a:pt x="116" y="287"/>
                  </a:cubicBezTo>
                  <a:cubicBezTo>
                    <a:pt x="117" y="288"/>
                    <a:pt x="117" y="288"/>
                    <a:pt x="117" y="288"/>
                  </a:cubicBezTo>
                  <a:cubicBezTo>
                    <a:pt x="116" y="289"/>
                    <a:pt x="116" y="289"/>
                    <a:pt x="116" y="289"/>
                  </a:cubicBezTo>
                  <a:cubicBezTo>
                    <a:pt x="117" y="293"/>
                    <a:pt x="117" y="293"/>
                    <a:pt x="117" y="293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17" y="296"/>
                    <a:pt x="117" y="296"/>
                    <a:pt x="117" y="296"/>
                  </a:cubicBezTo>
                  <a:cubicBezTo>
                    <a:pt x="117" y="299"/>
                    <a:pt x="117" y="299"/>
                    <a:pt x="117" y="299"/>
                  </a:cubicBezTo>
                  <a:cubicBezTo>
                    <a:pt x="116" y="298"/>
                    <a:pt x="116" y="298"/>
                    <a:pt x="116" y="298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3" y="295"/>
                    <a:pt x="113" y="295"/>
                    <a:pt x="113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2" y="295"/>
                    <a:pt x="112" y="295"/>
                    <a:pt x="112" y="295"/>
                  </a:cubicBezTo>
                  <a:cubicBezTo>
                    <a:pt x="111" y="293"/>
                    <a:pt x="111" y="293"/>
                    <a:pt x="111" y="293"/>
                  </a:cubicBezTo>
                  <a:cubicBezTo>
                    <a:pt x="108" y="293"/>
                    <a:pt x="108" y="293"/>
                    <a:pt x="108" y="293"/>
                  </a:cubicBezTo>
                  <a:cubicBezTo>
                    <a:pt x="105" y="293"/>
                    <a:pt x="105" y="293"/>
                    <a:pt x="105" y="293"/>
                  </a:cubicBezTo>
                  <a:cubicBezTo>
                    <a:pt x="104" y="292"/>
                    <a:pt x="104" y="292"/>
                    <a:pt x="104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99" y="297"/>
                    <a:pt x="99" y="297"/>
                    <a:pt x="99" y="297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4" y="300"/>
                    <a:pt x="94" y="300"/>
                    <a:pt x="94" y="300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92" y="303"/>
                    <a:pt x="92" y="303"/>
                    <a:pt x="92" y="303"/>
                  </a:cubicBezTo>
                  <a:cubicBezTo>
                    <a:pt x="90" y="306"/>
                    <a:pt x="90" y="306"/>
                    <a:pt x="90" y="306"/>
                  </a:cubicBezTo>
                  <a:cubicBezTo>
                    <a:pt x="88" y="307"/>
                    <a:pt x="88" y="307"/>
                    <a:pt x="88" y="307"/>
                  </a:cubicBezTo>
                  <a:cubicBezTo>
                    <a:pt x="87" y="309"/>
                    <a:pt x="87" y="309"/>
                    <a:pt x="87" y="309"/>
                  </a:cubicBezTo>
                  <a:cubicBezTo>
                    <a:pt x="88" y="312"/>
                    <a:pt x="88" y="312"/>
                    <a:pt x="88" y="312"/>
                  </a:cubicBezTo>
                  <a:cubicBezTo>
                    <a:pt x="92" y="315"/>
                    <a:pt x="92" y="315"/>
                    <a:pt x="92" y="315"/>
                  </a:cubicBezTo>
                  <a:cubicBezTo>
                    <a:pt x="94" y="319"/>
                    <a:pt x="94" y="319"/>
                    <a:pt x="94" y="319"/>
                  </a:cubicBezTo>
                  <a:cubicBezTo>
                    <a:pt x="93" y="320"/>
                    <a:pt x="93" y="320"/>
                    <a:pt x="93" y="320"/>
                  </a:cubicBezTo>
                  <a:cubicBezTo>
                    <a:pt x="92" y="320"/>
                    <a:pt x="92" y="320"/>
                    <a:pt x="92" y="320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90" y="323"/>
                    <a:pt x="90" y="323"/>
                    <a:pt x="90" y="323"/>
                  </a:cubicBezTo>
                  <a:cubicBezTo>
                    <a:pt x="89" y="325"/>
                    <a:pt x="89" y="325"/>
                    <a:pt x="89" y="325"/>
                  </a:cubicBezTo>
                  <a:cubicBezTo>
                    <a:pt x="87" y="323"/>
                    <a:pt x="87" y="323"/>
                    <a:pt x="87" y="323"/>
                  </a:cubicBezTo>
                  <a:cubicBezTo>
                    <a:pt x="82" y="320"/>
                    <a:pt x="82" y="320"/>
                    <a:pt x="82" y="320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79" y="319"/>
                    <a:pt x="79" y="319"/>
                    <a:pt x="79" y="319"/>
                  </a:cubicBezTo>
                  <a:cubicBezTo>
                    <a:pt x="76" y="319"/>
                    <a:pt x="76" y="319"/>
                    <a:pt x="76" y="319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3" y="315"/>
                    <a:pt x="73" y="315"/>
                    <a:pt x="73" y="315"/>
                  </a:cubicBezTo>
                  <a:cubicBezTo>
                    <a:pt x="71" y="315"/>
                    <a:pt x="71" y="315"/>
                    <a:pt x="71" y="315"/>
                  </a:cubicBezTo>
                  <a:cubicBezTo>
                    <a:pt x="69" y="314"/>
                    <a:pt x="69" y="314"/>
                    <a:pt x="69" y="314"/>
                  </a:cubicBezTo>
                  <a:cubicBezTo>
                    <a:pt x="67" y="314"/>
                    <a:pt x="67" y="314"/>
                    <a:pt x="67" y="314"/>
                  </a:cubicBezTo>
                  <a:cubicBezTo>
                    <a:pt x="67" y="315"/>
                    <a:pt x="67" y="315"/>
                    <a:pt x="67" y="315"/>
                  </a:cubicBezTo>
                  <a:cubicBezTo>
                    <a:pt x="67" y="316"/>
                    <a:pt x="67" y="316"/>
                    <a:pt x="67" y="316"/>
                  </a:cubicBezTo>
                  <a:cubicBezTo>
                    <a:pt x="67" y="317"/>
                    <a:pt x="67" y="317"/>
                    <a:pt x="67" y="317"/>
                  </a:cubicBezTo>
                  <a:cubicBezTo>
                    <a:pt x="67" y="318"/>
                    <a:pt x="67" y="318"/>
                    <a:pt x="67" y="318"/>
                  </a:cubicBezTo>
                  <a:cubicBezTo>
                    <a:pt x="66" y="319"/>
                    <a:pt x="66" y="319"/>
                    <a:pt x="66" y="319"/>
                  </a:cubicBezTo>
                  <a:cubicBezTo>
                    <a:pt x="65" y="319"/>
                    <a:pt x="65" y="319"/>
                    <a:pt x="65" y="319"/>
                  </a:cubicBezTo>
                  <a:cubicBezTo>
                    <a:pt x="66" y="321"/>
                    <a:pt x="66" y="321"/>
                    <a:pt x="66" y="321"/>
                  </a:cubicBezTo>
                  <a:cubicBezTo>
                    <a:pt x="66" y="323"/>
                    <a:pt x="66" y="323"/>
                    <a:pt x="66" y="323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70" y="326"/>
                    <a:pt x="70" y="326"/>
                    <a:pt x="70" y="326"/>
                  </a:cubicBezTo>
                  <a:cubicBezTo>
                    <a:pt x="72" y="327"/>
                    <a:pt x="72" y="327"/>
                    <a:pt x="72" y="327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5" y="327"/>
                    <a:pt x="75" y="327"/>
                    <a:pt x="75" y="327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7"/>
                    <a:pt x="76" y="327"/>
                    <a:pt x="76" y="327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78" y="329"/>
                    <a:pt x="78" y="329"/>
                    <a:pt x="78" y="329"/>
                  </a:cubicBezTo>
                  <a:cubicBezTo>
                    <a:pt x="79" y="330"/>
                    <a:pt x="79" y="330"/>
                    <a:pt x="79" y="330"/>
                  </a:cubicBezTo>
                  <a:cubicBezTo>
                    <a:pt x="79" y="333"/>
                    <a:pt x="79" y="333"/>
                    <a:pt x="79" y="333"/>
                  </a:cubicBezTo>
                  <a:cubicBezTo>
                    <a:pt x="78" y="333"/>
                    <a:pt x="78" y="333"/>
                    <a:pt x="78" y="333"/>
                  </a:cubicBezTo>
                  <a:cubicBezTo>
                    <a:pt x="77" y="334"/>
                    <a:pt x="77" y="334"/>
                    <a:pt x="77" y="334"/>
                  </a:cubicBezTo>
                  <a:cubicBezTo>
                    <a:pt x="75" y="336"/>
                    <a:pt x="75" y="336"/>
                    <a:pt x="75" y="336"/>
                  </a:cubicBezTo>
                  <a:cubicBezTo>
                    <a:pt x="74" y="336"/>
                    <a:pt x="74" y="336"/>
                    <a:pt x="74" y="336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69" y="333"/>
                    <a:pt x="69" y="333"/>
                    <a:pt x="69" y="333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5" y="332"/>
                    <a:pt x="65" y="332"/>
                    <a:pt x="65" y="332"/>
                  </a:cubicBezTo>
                  <a:cubicBezTo>
                    <a:pt x="65" y="330"/>
                    <a:pt x="65" y="330"/>
                    <a:pt x="65" y="330"/>
                  </a:cubicBezTo>
                  <a:cubicBezTo>
                    <a:pt x="64" y="329"/>
                    <a:pt x="64" y="329"/>
                    <a:pt x="64" y="329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60" y="329"/>
                    <a:pt x="60" y="329"/>
                    <a:pt x="60" y="329"/>
                  </a:cubicBezTo>
                  <a:cubicBezTo>
                    <a:pt x="57" y="328"/>
                    <a:pt x="57" y="328"/>
                    <a:pt x="57" y="328"/>
                  </a:cubicBezTo>
                  <a:cubicBezTo>
                    <a:pt x="56" y="326"/>
                    <a:pt x="56" y="326"/>
                    <a:pt x="56" y="326"/>
                  </a:cubicBezTo>
                  <a:cubicBezTo>
                    <a:pt x="55" y="326"/>
                    <a:pt x="55" y="326"/>
                    <a:pt x="55" y="326"/>
                  </a:cubicBezTo>
                  <a:cubicBezTo>
                    <a:pt x="56" y="324"/>
                    <a:pt x="56" y="324"/>
                    <a:pt x="56" y="324"/>
                  </a:cubicBezTo>
                  <a:cubicBezTo>
                    <a:pt x="55" y="322"/>
                    <a:pt x="55" y="322"/>
                    <a:pt x="55" y="322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4" y="319"/>
                    <a:pt x="54" y="319"/>
                    <a:pt x="54" y="319"/>
                  </a:cubicBezTo>
                  <a:cubicBezTo>
                    <a:pt x="54" y="318"/>
                    <a:pt x="54" y="318"/>
                    <a:pt x="54" y="318"/>
                  </a:cubicBezTo>
                  <a:cubicBezTo>
                    <a:pt x="52" y="316"/>
                    <a:pt x="52" y="316"/>
                    <a:pt x="52" y="316"/>
                  </a:cubicBezTo>
                  <a:cubicBezTo>
                    <a:pt x="51" y="314"/>
                    <a:pt x="51" y="314"/>
                    <a:pt x="51" y="314"/>
                  </a:cubicBezTo>
                  <a:cubicBezTo>
                    <a:pt x="50" y="313"/>
                    <a:pt x="50" y="313"/>
                    <a:pt x="50" y="313"/>
                  </a:cubicBezTo>
                  <a:cubicBezTo>
                    <a:pt x="50" y="312"/>
                    <a:pt x="50" y="312"/>
                    <a:pt x="50" y="312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2" y="309"/>
                    <a:pt x="52" y="309"/>
                    <a:pt x="52" y="309"/>
                  </a:cubicBezTo>
                  <a:cubicBezTo>
                    <a:pt x="52" y="307"/>
                    <a:pt x="52" y="307"/>
                    <a:pt x="52" y="307"/>
                  </a:cubicBezTo>
                  <a:cubicBezTo>
                    <a:pt x="51" y="307"/>
                    <a:pt x="51" y="307"/>
                    <a:pt x="51" y="307"/>
                  </a:cubicBezTo>
                  <a:cubicBezTo>
                    <a:pt x="51" y="306"/>
                    <a:pt x="51" y="306"/>
                    <a:pt x="51" y="306"/>
                  </a:cubicBezTo>
                  <a:cubicBezTo>
                    <a:pt x="52" y="305"/>
                    <a:pt x="52" y="305"/>
                    <a:pt x="52" y="305"/>
                  </a:cubicBezTo>
                  <a:cubicBezTo>
                    <a:pt x="51" y="304"/>
                    <a:pt x="51" y="304"/>
                    <a:pt x="51" y="304"/>
                  </a:cubicBezTo>
                  <a:cubicBezTo>
                    <a:pt x="49" y="302"/>
                    <a:pt x="49" y="302"/>
                    <a:pt x="49" y="302"/>
                  </a:cubicBezTo>
                  <a:cubicBezTo>
                    <a:pt x="45" y="300"/>
                    <a:pt x="45" y="300"/>
                    <a:pt x="45" y="300"/>
                  </a:cubicBezTo>
                  <a:cubicBezTo>
                    <a:pt x="44" y="301"/>
                    <a:pt x="44" y="301"/>
                    <a:pt x="44" y="301"/>
                  </a:cubicBezTo>
                  <a:cubicBezTo>
                    <a:pt x="43" y="300"/>
                    <a:pt x="43" y="300"/>
                    <a:pt x="43" y="300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1" y="300"/>
                    <a:pt x="41" y="300"/>
                    <a:pt x="41" y="300"/>
                  </a:cubicBezTo>
                  <a:cubicBezTo>
                    <a:pt x="39" y="300"/>
                    <a:pt x="39" y="300"/>
                    <a:pt x="39" y="300"/>
                  </a:cubicBezTo>
                  <a:cubicBezTo>
                    <a:pt x="40" y="299"/>
                    <a:pt x="40" y="299"/>
                    <a:pt x="40" y="299"/>
                  </a:cubicBezTo>
                  <a:cubicBezTo>
                    <a:pt x="42" y="299"/>
                    <a:pt x="42" y="299"/>
                    <a:pt x="42" y="299"/>
                  </a:cubicBezTo>
                  <a:cubicBezTo>
                    <a:pt x="42" y="298"/>
                    <a:pt x="42" y="298"/>
                    <a:pt x="42" y="298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1" y="296"/>
                    <a:pt x="41" y="296"/>
                    <a:pt x="41" y="296"/>
                  </a:cubicBezTo>
                  <a:cubicBezTo>
                    <a:pt x="40" y="296"/>
                    <a:pt x="40" y="296"/>
                    <a:pt x="40" y="296"/>
                  </a:cubicBezTo>
                  <a:cubicBezTo>
                    <a:pt x="39" y="296"/>
                    <a:pt x="39" y="296"/>
                    <a:pt x="39" y="296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7" y="296"/>
                    <a:pt x="37" y="296"/>
                    <a:pt x="37" y="296"/>
                  </a:cubicBezTo>
                  <a:cubicBezTo>
                    <a:pt x="38" y="295"/>
                    <a:pt x="38" y="295"/>
                    <a:pt x="38" y="295"/>
                  </a:cubicBezTo>
                  <a:cubicBezTo>
                    <a:pt x="38" y="294"/>
                    <a:pt x="38" y="294"/>
                    <a:pt x="38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5" y="292"/>
                    <a:pt x="35" y="292"/>
                    <a:pt x="35" y="292"/>
                  </a:cubicBezTo>
                  <a:cubicBezTo>
                    <a:pt x="33" y="291"/>
                    <a:pt x="33" y="291"/>
                    <a:pt x="33" y="291"/>
                  </a:cubicBezTo>
                  <a:cubicBezTo>
                    <a:pt x="32" y="288"/>
                    <a:pt x="32" y="288"/>
                    <a:pt x="32" y="288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5" y="287"/>
                    <a:pt x="35" y="287"/>
                    <a:pt x="35" y="287"/>
                  </a:cubicBezTo>
                  <a:cubicBezTo>
                    <a:pt x="36" y="289"/>
                    <a:pt x="36" y="289"/>
                    <a:pt x="36" y="289"/>
                  </a:cubicBezTo>
                  <a:cubicBezTo>
                    <a:pt x="39" y="292"/>
                    <a:pt x="39" y="292"/>
                    <a:pt x="39" y="292"/>
                  </a:cubicBezTo>
                  <a:cubicBezTo>
                    <a:pt x="40" y="292"/>
                    <a:pt x="40" y="292"/>
                    <a:pt x="40" y="292"/>
                  </a:cubicBezTo>
                  <a:cubicBezTo>
                    <a:pt x="41" y="292"/>
                    <a:pt x="41" y="292"/>
                    <a:pt x="41" y="292"/>
                  </a:cubicBezTo>
                  <a:cubicBezTo>
                    <a:pt x="43" y="293"/>
                    <a:pt x="43" y="293"/>
                    <a:pt x="43" y="293"/>
                  </a:cubicBezTo>
                  <a:cubicBezTo>
                    <a:pt x="45" y="293"/>
                    <a:pt x="45" y="293"/>
                    <a:pt x="45" y="293"/>
                  </a:cubicBezTo>
                  <a:cubicBezTo>
                    <a:pt x="46" y="292"/>
                    <a:pt x="46" y="292"/>
                    <a:pt x="46" y="292"/>
                  </a:cubicBezTo>
                  <a:cubicBezTo>
                    <a:pt x="47" y="293"/>
                    <a:pt x="47" y="293"/>
                    <a:pt x="47" y="293"/>
                  </a:cubicBezTo>
                  <a:cubicBezTo>
                    <a:pt x="46" y="294"/>
                    <a:pt x="46" y="294"/>
                    <a:pt x="46" y="294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6" y="296"/>
                    <a:pt x="46" y="296"/>
                    <a:pt x="46" y="296"/>
                  </a:cubicBezTo>
                  <a:cubicBezTo>
                    <a:pt x="48" y="296"/>
                    <a:pt x="48" y="296"/>
                    <a:pt x="48" y="296"/>
                  </a:cubicBezTo>
                  <a:cubicBezTo>
                    <a:pt x="49" y="295"/>
                    <a:pt x="49" y="295"/>
                    <a:pt x="49" y="295"/>
                  </a:cubicBezTo>
                  <a:cubicBezTo>
                    <a:pt x="52" y="295"/>
                    <a:pt x="52" y="295"/>
                    <a:pt x="52" y="295"/>
                  </a:cubicBezTo>
                  <a:cubicBezTo>
                    <a:pt x="51" y="295"/>
                    <a:pt x="51" y="295"/>
                    <a:pt x="51" y="295"/>
                  </a:cubicBezTo>
                  <a:cubicBezTo>
                    <a:pt x="52" y="295"/>
                    <a:pt x="52" y="295"/>
                    <a:pt x="52" y="295"/>
                  </a:cubicBezTo>
                  <a:cubicBezTo>
                    <a:pt x="54" y="295"/>
                    <a:pt x="54" y="295"/>
                    <a:pt x="54" y="295"/>
                  </a:cubicBezTo>
                  <a:cubicBezTo>
                    <a:pt x="54" y="296"/>
                    <a:pt x="54" y="296"/>
                    <a:pt x="54" y="296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9" y="298"/>
                    <a:pt x="59" y="298"/>
                    <a:pt x="59" y="298"/>
                  </a:cubicBezTo>
                  <a:cubicBezTo>
                    <a:pt x="59" y="299"/>
                    <a:pt x="59" y="299"/>
                    <a:pt x="59" y="299"/>
                  </a:cubicBezTo>
                  <a:cubicBezTo>
                    <a:pt x="62" y="299"/>
                    <a:pt x="62" y="299"/>
                    <a:pt x="62" y="299"/>
                  </a:cubicBezTo>
                  <a:cubicBezTo>
                    <a:pt x="63" y="299"/>
                    <a:pt x="63" y="299"/>
                    <a:pt x="63" y="299"/>
                  </a:cubicBezTo>
                  <a:cubicBezTo>
                    <a:pt x="64" y="298"/>
                    <a:pt x="64" y="298"/>
                    <a:pt x="64" y="298"/>
                  </a:cubicBezTo>
                  <a:cubicBezTo>
                    <a:pt x="66" y="300"/>
                    <a:pt x="66" y="300"/>
                    <a:pt x="66" y="300"/>
                  </a:cubicBezTo>
                  <a:cubicBezTo>
                    <a:pt x="69" y="300"/>
                    <a:pt x="69" y="300"/>
                    <a:pt x="69" y="300"/>
                  </a:cubicBezTo>
                  <a:cubicBezTo>
                    <a:pt x="74" y="301"/>
                    <a:pt x="74" y="301"/>
                    <a:pt x="74" y="301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82" y="299"/>
                    <a:pt x="82" y="299"/>
                    <a:pt x="82" y="299"/>
                  </a:cubicBezTo>
                  <a:cubicBezTo>
                    <a:pt x="85" y="298"/>
                    <a:pt x="85" y="298"/>
                    <a:pt x="85" y="298"/>
                  </a:cubicBezTo>
                  <a:cubicBezTo>
                    <a:pt x="87" y="297"/>
                    <a:pt x="87" y="297"/>
                    <a:pt x="87" y="297"/>
                  </a:cubicBezTo>
                  <a:cubicBezTo>
                    <a:pt x="91" y="292"/>
                    <a:pt x="91" y="292"/>
                    <a:pt x="91" y="292"/>
                  </a:cubicBezTo>
                  <a:cubicBezTo>
                    <a:pt x="91" y="291"/>
                    <a:pt x="91" y="291"/>
                    <a:pt x="91" y="291"/>
                  </a:cubicBezTo>
                  <a:cubicBezTo>
                    <a:pt x="93" y="289"/>
                    <a:pt x="93" y="289"/>
                    <a:pt x="93" y="289"/>
                  </a:cubicBezTo>
                  <a:cubicBezTo>
                    <a:pt x="93" y="288"/>
                    <a:pt x="93" y="288"/>
                    <a:pt x="93" y="288"/>
                  </a:cubicBezTo>
                  <a:cubicBezTo>
                    <a:pt x="93" y="286"/>
                    <a:pt x="93" y="286"/>
                    <a:pt x="93" y="286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2"/>
                    <a:pt x="94" y="282"/>
                    <a:pt x="94" y="282"/>
                  </a:cubicBezTo>
                  <a:cubicBezTo>
                    <a:pt x="94" y="280"/>
                    <a:pt x="94" y="280"/>
                    <a:pt x="94" y="280"/>
                  </a:cubicBezTo>
                  <a:cubicBezTo>
                    <a:pt x="93" y="279"/>
                    <a:pt x="93" y="279"/>
                    <a:pt x="93" y="279"/>
                  </a:cubicBezTo>
                  <a:cubicBezTo>
                    <a:pt x="92" y="279"/>
                    <a:pt x="92" y="279"/>
                    <a:pt x="92" y="279"/>
                  </a:cubicBezTo>
                  <a:cubicBezTo>
                    <a:pt x="91" y="277"/>
                    <a:pt x="91" y="277"/>
                    <a:pt x="91" y="277"/>
                  </a:cubicBezTo>
                  <a:cubicBezTo>
                    <a:pt x="90" y="276"/>
                    <a:pt x="90" y="276"/>
                    <a:pt x="90" y="276"/>
                  </a:cubicBezTo>
                  <a:cubicBezTo>
                    <a:pt x="89" y="274"/>
                    <a:pt x="89" y="274"/>
                    <a:pt x="89" y="274"/>
                  </a:cubicBezTo>
                  <a:cubicBezTo>
                    <a:pt x="88" y="272"/>
                    <a:pt x="88" y="272"/>
                    <a:pt x="88" y="272"/>
                  </a:cubicBezTo>
                  <a:cubicBezTo>
                    <a:pt x="86" y="272"/>
                    <a:pt x="86" y="272"/>
                    <a:pt x="86" y="272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1"/>
                    <a:pt x="84" y="271"/>
                    <a:pt x="84" y="271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79" y="265"/>
                    <a:pt x="79" y="265"/>
                    <a:pt x="79" y="265"/>
                  </a:cubicBezTo>
                  <a:cubicBezTo>
                    <a:pt x="78" y="265"/>
                    <a:pt x="78" y="265"/>
                    <a:pt x="78" y="265"/>
                  </a:cubicBezTo>
                  <a:cubicBezTo>
                    <a:pt x="78" y="266"/>
                    <a:pt x="78" y="266"/>
                    <a:pt x="78" y="266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78" y="268"/>
                    <a:pt x="78" y="268"/>
                    <a:pt x="78" y="268"/>
                  </a:cubicBezTo>
                  <a:cubicBezTo>
                    <a:pt x="76" y="266"/>
                    <a:pt x="76" y="266"/>
                    <a:pt x="76" y="266"/>
                  </a:cubicBezTo>
                  <a:cubicBezTo>
                    <a:pt x="75" y="266"/>
                    <a:pt x="75" y="266"/>
                    <a:pt x="75" y="266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69" y="262"/>
                    <a:pt x="69" y="262"/>
                    <a:pt x="69" y="262"/>
                  </a:cubicBezTo>
                  <a:cubicBezTo>
                    <a:pt x="67" y="262"/>
                    <a:pt x="67" y="262"/>
                    <a:pt x="67" y="262"/>
                  </a:cubicBezTo>
                  <a:cubicBezTo>
                    <a:pt x="66" y="260"/>
                    <a:pt x="66" y="260"/>
                    <a:pt x="66" y="260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9" y="252"/>
                    <a:pt x="49" y="252"/>
                    <a:pt x="49" y="252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5" y="250"/>
                    <a:pt x="45" y="250"/>
                    <a:pt x="45" y="250"/>
                  </a:cubicBezTo>
                  <a:cubicBezTo>
                    <a:pt x="45" y="251"/>
                    <a:pt x="45" y="251"/>
                    <a:pt x="45" y="251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2" y="251"/>
                    <a:pt x="42" y="251"/>
                    <a:pt x="42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37" y="249"/>
                    <a:pt x="37" y="249"/>
                    <a:pt x="37" y="249"/>
                  </a:cubicBezTo>
                  <a:cubicBezTo>
                    <a:pt x="37" y="249"/>
                    <a:pt x="37" y="249"/>
                    <a:pt x="37" y="249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37" y="251"/>
                    <a:pt x="37" y="251"/>
                    <a:pt x="37" y="251"/>
                  </a:cubicBezTo>
                  <a:cubicBezTo>
                    <a:pt x="36" y="250"/>
                    <a:pt x="36" y="250"/>
                    <a:pt x="36" y="250"/>
                  </a:cubicBezTo>
                  <a:cubicBezTo>
                    <a:pt x="35" y="251"/>
                    <a:pt x="35" y="251"/>
                    <a:pt x="35" y="251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33" y="254"/>
                    <a:pt x="33" y="254"/>
                    <a:pt x="33" y="254"/>
                  </a:cubicBezTo>
                  <a:cubicBezTo>
                    <a:pt x="31" y="255"/>
                    <a:pt x="31" y="255"/>
                    <a:pt x="31" y="255"/>
                  </a:cubicBezTo>
                  <a:cubicBezTo>
                    <a:pt x="32" y="253"/>
                    <a:pt x="32" y="253"/>
                    <a:pt x="32" y="253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2"/>
                    <a:pt x="32" y="252"/>
                    <a:pt x="32" y="252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8" y="250"/>
                    <a:pt x="28" y="250"/>
                    <a:pt x="28" y="250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50"/>
                    <a:pt x="23" y="250"/>
                    <a:pt x="23" y="250"/>
                  </a:cubicBezTo>
                  <a:cubicBezTo>
                    <a:pt x="22" y="248"/>
                    <a:pt x="22" y="248"/>
                    <a:pt x="22" y="248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3" y="245"/>
                    <a:pt x="23" y="245"/>
                    <a:pt x="23" y="245"/>
                  </a:cubicBezTo>
                  <a:cubicBezTo>
                    <a:pt x="23" y="246"/>
                    <a:pt x="23" y="246"/>
                    <a:pt x="23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28" y="248"/>
                    <a:pt x="28" y="248"/>
                    <a:pt x="28" y="248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5" y="244"/>
                    <a:pt x="25" y="244"/>
                    <a:pt x="25" y="244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2" y="242"/>
                    <a:pt x="22" y="242"/>
                    <a:pt x="22" y="242"/>
                  </a:cubicBezTo>
                  <a:cubicBezTo>
                    <a:pt x="21" y="242"/>
                    <a:pt x="21" y="242"/>
                    <a:pt x="21" y="242"/>
                  </a:cubicBezTo>
                  <a:cubicBezTo>
                    <a:pt x="20" y="242"/>
                    <a:pt x="20" y="242"/>
                    <a:pt x="20" y="242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21" y="244"/>
                    <a:pt x="21" y="244"/>
                    <a:pt x="21" y="244"/>
                  </a:cubicBezTo>
                  <a:cubicBezTo>
                    <a:pt x="20" y="244"/>
                    <a:pt x="20" y="244"/>
                    <a:pt x="20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45"/>
                    <a:pt x="19" y="245"/>
                    <a:pt x="19" y="245"/>
                  </a:cubicBezTo>
                  <a:cubicBezTo>
                    <a:pt x="21" y="246"/>
                    <a:pt x="21" y="246"/>
                    <a:pt x="21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9" y="246"/>
                    <a:pt x="19" y="246"/>
                    <a:pt x="19" y="246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49"/>
                    <a:pt x="18" y="249"/>
                    <a:pt x="18" y="249"/>
                  </a:cubicBezTo>
                  <a:cubicBezTo>
                    <a:pt x="17" y="248"/>
                    <a:pt x="17" y="248"/>
                    <a:pt x="17" y="248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5" y="245"/>
                    <a:pt x="15" y="245"/>
                    <a:pt x="15" y="245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5" y="247"/>
                    <a:pt x="15" y="247"/>
                    <a:pt x="15" y="247"/>
                  </a:cubicBezTo>
                  <a:cubicBezTo>
                    <a:pt x="14" y="249"/>
                    <a:pt x="14" y="249"/>
                    <a:pt x="14" y="249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0" y="248"/>
                    <a:pt x="10" y="248"/>
                    <a:pt x="10" y="248"/>
                  </a:cubicBezTo>
                  <a:cubicBezTo>
                    <a:pt x="11" y="250"/>
                    <a:pt x="11" y="250"/>
                    <a:pt x="11" y="250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7" y="253"/>
                    <a:pt x="7" y="253"/>
                    <a:pt x="7" y="253"/>
                  </a:cubicBezTo>
                  <a:cubicBezTo>
                    <a:pt x="5" y="255"/>
                    <a:pt x="5" y="255"/>
                    <a:pt x="5" y="255"/>
                  </a:cubicBezTo>
                  <a:cubicBezTo>
                    <a:pt x="5" y="258"/>
                    <a:pt x="5" y="258"/>
                    <a:pt x="5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2" y="259"/>
                    <a:pt x="2" y="259"/>
                    <a:pt x="2" y="259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" y="260"/>
                    <a:pt x="2" y="260"/>
                    <a:pt x="2" y="260"/>
                  </a:cubicBezTo>
                  <a:cubicBezTo>
                    <a:pt x="1" y="263"/>
                    <a:pt x="1" y="263"/>
                    <a:pt x="1" y="263"/>
                  </a:cubicBezTo>
                  <a:cubicBezTo>
                    <a:pt x="1" y="266"/>
                    <a:pt x="1" y="266"/>
                    <a:pt x="1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3" y="271"/>
                    <a:pt x="3" y="271"/>
                    <a:pt x="3" y="271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7" y="272"/>
                    <a:pt x="7" y="272"/>
                    <a:pt x="7" y="272"/>
                  </a:cubicBezTo>
                  <a:cubicBezTo>
                    <a:pt x="8" y="274"/>
                    <a:pt x="8" y="274"/>
                    <a:pt x="8" y="274"/>
                  </a:cubicBezTo>
                  <a:cubicBezTo>
                    <a:pt x="9" y="276"/>
                    <a:pt x="9" y="276"/>
                    <a:pt x="9" y="276"/>
                  </a:cubicBezTo>
                  <a:cubicBezTo>
                    <a:pt x="13" y="278"/>
                    <a:pt x="13" y="278"/>
                    <a:pt x="13" y="278"/>
                  </a:cubicBezTo>
                  <a:cubicBezTo>
                    <a:pt x="14" y="279"/>
                    <a:pt x="14" y="279"/>
                    <a:pt x="14" y="279"/>
                  </a:cubicBezTo>
                  <a:cubicBezTo>
                    <a:pt x="13" y="282"/>
                    <a:pt x="13" y="282"/>
                    <a:pt x="13" y="282"/>
                  </a:cubicBezTo>
                  <a:cubicBezTo>
                    <a:pt x="11" y="285"/>
                    <a:pt x="11" y="285"/>
                    <a:pt x="11" y="285"/>
                  </a:cubicBezTo>
                  <a:cubicBezTo>
                    <a:pt x="10" y="289"/>
                    <a:pt x="10" y="289"/>
                    <a:pt x="10" y="289"/>
                  </a:cubicBezTo>
                  <a:cubicBezTo>
                    <a:pt x="12" y="291"/>
                    <a:pt x="12" y="291"/>
                    <a:pt x="12" y="291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20" y="309"/>
                    <a:pt x="20" y="309"/>
                    <a:pt x="20" y="309"/>
                  </a:cubicBezTo>
                  <a:cubicBezTo>
                    <a:pt x="18" y="309"/>
                    <a:pt x="18" y="309"/>
                    <a:pt x="18" y="309"/>
                  </a:cubicBezTo>
                  <a:cubicBezTo>
                    <a:pt x="18" y="315"/>
                    <a:pt x="18" y="315"/>
                    <a:pt x="18" y="315"/>
                  </a:cubicBezTo>
                  <a:cubicBezTo>
                    <a:pt x="18" y="316"/>
                    <a:pt x="18" y="316"/>
                    <a:pt x="18" y="316"/>
                  </a:cubicBezTo>
                  <a:cubicBezTo>
                    <a:pt x="20" y="317"/>
                    <a:pt x="20" y="317"/>
                    <a:pt x="20" y="317"/>
                  </a:cubicBezTo>
                  <a:cubicBezTo>
                    <a:pt x="19" y="318"/>
                    <a:pt x="19" y="318"/>
                    <a:pt x="19" y="318"/>
                  </a:cubicBezTo>
                  <a:cubicBezTo>
                    <a:pt x="19" y="321"/>
                    <a:pt x="19" y="321"/>
                    <a:pt x="19" y="321"/>
                  </a:cubicBezTo>
                  <a:cubicBezTo>
                    <a:pt x="20" y="323"/>
                    <a:pt x="20" y="323"/>
                    <a:pt x="20" y="323"/>
                  </a:cubicBezTo>
                  <a:cubicBezTo>
                    <a:pt x="22" y="323"/>
                    <a:pt x="22" y="323"/>
                    <a:pt x="22" y="323"/>
                  </a:cubicBezTo>
                  <a:cubicBezTo>
                    <a:pt x="23" y="325"/>
                    <a:pt x="23" y="325"/>
                    <a:pt x="23" y="325"/>
                  </a:cubicBezTo>
                  <a:cubicBezTo>
                    <a:pt x="22" y="325"/>
                    <a:pt x="22" y="325"/>
                    <a:pt x="22" y="325"/>
                  </a:cubicBezTo>
                  <a:cubicBezTo>
                    <a:pt x="22" y="328"/>
                    <a:pt x="22" y="328"/>
                    <a:pt x="22" y="328"/>
                  </a:cubicBezTo>
                  <a:cubicBezTo>
                    <a:pt x="23" y="330"/>
                    <a:pt x="23" y="330"/>
                    <a:pt x="23" y="330"/>
                  </a:cubicBezTo>
                  <a:cubicBezTo>
                    <a:pt x="26" y="332"/>
                    <a:pt x="26" y="332"/>
                    <a:pt x="26" y="332"/>
                  </a:cubicBezTo>
                  <a:cubicBezTo>
                    <a:pt x="26" y="335"/>
                    <a:pt x="26" y="335"/>
                    <a:pt x="26" y="335"/>
                  </a:cubicBezTo>
                  <a:cubicBezTo>
                    <a:pt x="24" y="337"/>
                    <a:pt x="24" y="337"/>
                    <a:pt x="24" y="33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33" y="350"/>
                    <a:pt x="33" y="350"/>
                    <a:pt x="33" y="350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1" y="359"/>
                    <a:pt x="31" y="359"/>
                    <a:pt x="31" y="359"/>
                  </a:cubicBezTo>
                  <a:cubicBezTo>
                    <a:pt x="28" y="365"/>
                    <a:pt x="28" y="365"/>
                    <a:pt x="28" y="365"/>
                  </a:cubicBezTo>
                  <a:cubicBezTo>
                    <a:pt x="26" y="369"/>
                    <a:pt x="26" y="369"/>
                    <a:pt x="26" y="369"/>
                  </a:cubicBezTo>
                  <a:cubicBezTo>
                    <a:pt x="24" y="373"/>
                    <a:pt x="24" y="373"/>
                    <a:pt x="24" y="373"/>
                  </a:cubicBezTo>
                  <a:cubicBezTo>
                    <a:pt x="21" y="377"/>
                    <a:pt x="21" y="377"/>
                    <a:pt x="21" y="377"/>
                  </a:cubicBezTo>
                  <a:cubicBezTo>
                    <a:pt x="19" y="378"/>
                    <a:pt x="19" y="378"/>
                    <a:pt x="19" y="378"/>
                  </a:cubicBezTo>
                  <a:cubicBezTo>
                    <a:pt x="15" y="381"/>
                    <a:pt x="15" y="381"/>
                    <a:pt x="15" y="381"/>
                  </a:cubicBezTo>
                  <a:cubicBezTo>
                    <a:pt x="16" y="384"/>
                    <a:pt x="16" y="384"/>
                    <a:pt x="16" y="384"/>
                  </a:cubicBezTo>
                  <a:cubicBezTo>
                    <a:pt x="16" y="384"/>
                    <a:pt x="16" y="384"/>
                    <a:pt x="16" y="384"/>
                  </a:cubicBezTo>
                  <a:cubicBezTo>
                    <a:pt x="16" y="384"/>
                    <a:pt x="16" y="383"/>
                    <a:pt x="16" y="383"/>
                  </a:cubicBezTo>
                  <a:cubicBezTo>
                    <a:pt x="17" y="383"/>
                    <a:pt x="19" y="382"/>
                    <a:pt x="19" y="382"/>
                  </a:cubicBezTo>
                  <a:cubicBezTo>
                    <a:pt x="20" y="382"/>
                    <a:pt x="20" y="382"/>
                    <a:pt x="20" y="382"/>
                  </a:cubicBezTo>
                  <a:cubicBezTo>
                    <a:pt x="19" y="383"/>
                    <a:pt x="19" y="383"/>
                    <a:pt x="19" y="383"/>
                  </a:cubicBezTo>
                  <a:cubicBezTo>
                    <a:pt x="20" y="384"/>
                    <a:pt x="20" y="384"/>
                    <a:pt x="20" y="384"/>
                  </a:cubicBezTo>
                  <a:cubicBezTo>
                    <a:pt x="20" y="385"/>
                    <a:pt x="20" y="385"/>
                    <a:pt x="20" y="385"/>
                  </a:cubicBezTo>
                  <a:cubicBezTo>
                    <a:pt x="18" y="384"/>
                    <a:pt x="18" y="384"/>
                    <a:pt x="18" y="384"/>
                  </a:cubicBezTo>
                  <a:cubicBezTo>
                    <a:pt x="18" y="385"/>
                    <a:pt x="18" y="385"/>
                    <a:pt x="18" y="385"/>
                  </a:cubicBezTo>
                  <a:cubicBezTo>
                    <a:pt x="20" y="387"/>
                    <a:pt x="20" y="387"/>
                    <a:pt x="20" y="387"/>
                  </a:cubicBezTo>
                  <a:cubicBezTo>
                    <a:pt x="22" y="387"/>
                    <a:pt x="22" y="387"/>
                    <a:pt x="22" y="387"/>
                  </a:cubicBezTo>
                  <a:cubicBezTo>
                    <a:pt x="23" y="389"/>
                    <a:pt x="23" y="389"/>
                    <a:pt x="23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7" y="389"/>
                    <a:pt x="27" y="389"/>
                    <a:pt x="27" y="389"/>
                  </a:cubicBezTo>
                  <a:cubicBezTo>
                    <a:pt x="28" y="391"/>
                    <a:pt x="28" y="391"/>
                    <a:pt x="28" y="391"/>
                  </a:cubicBezTo>
                  <a:cubicBezTo>
                    <a:pt x="27" y="392"/>
                    <a:pt x="27" y="392"/>
                    <a:pt x="27" y="392"/>
                  </a:cubicBezTo>
                  <a:cubicBezTo>
                    <a:pt x="25" y="391"/>
                    <a:pt x="25" y="391"/>
                    <a:pt x="25" y="391"/>
                  </a:cubicBezTo>
                  <a:cubicBezTo>
                    <a:pt x="24" y="392"/>
                    <a:pt x="24" y="392"/>
                    <a:pt x="24" y="392"/>
                  </a:cubicBezTo>
                  <a:cubicBezTo>
                    <a:pt x="23" y="393"/>
                    <a:pt x="23" y="393"/>
                    <a:pt x="23" y="393"/>
                  </a:cubicBezTo>
                  <a:cubicBezTo>
                    <a:pt x="21" y="395"/>
                    <a:pt x="21" y="395"/>
                    <a:pt x="21" y="395"/>
                  </a:cubicBezTo>
                  <a:cubicBezTo>
                    <a:pt x="19" y="394"/>
                    <a:pt x="19" y="394"/>
                    <a:pt x="19" y="394"/>
                  </a:cubicBezTo>
                  <a:cubicBezTo>
                    <a:pt x="19" y="394"/>
                    <a:pt x="19" y="394"/>
                    <a:pt x="19" y="394"/>
                  </a:cubicBezTo>
                  <a:cubicBezTo>
                    <a:pt x="19" y="396"/>
                    <a:pt x="19" y="396"/>
                    <a:pt x="19" y="396"/>
                  </a:cubicBezTo>
                  <a:cubicBezTo>
                    <a:pt x="17" y="397"/>
                    <a:pt x="17" y="397"/>
                    <a:pt x="17" y="397"/>
                  </a:cubicBezTo>
                  <a:cubicBezTo>
                    <a:pt x="16" y="395"/>
                    <a:pt x="16" y="395"/>
                    <a:pt x="16" y="395"/>
                  </a:cubicBezTo>
                  <a:cubicBezTo>
                    <a:pt x="16" y="395"/>
                    <a:pt x="16" y="395"/>
                    <a:pt x="16" y="395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398"/>
                    <a:pt x="16" y="398"/>
                    <a:pt x="16" y="398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2"/>
                    <a:pt x="17" y="402"/>
                    <a:pt x="17" y="402"/>
                  </a:cubicBezTo>
                  <a:cubicBezTo>
                    <a:pt x="15" y="404"/>
                    <a:pt x="15" y="404"/>
                    <a:pt x="15" y="404"/>
                  </a:cubicBezTo>
                  <a:cubicBezTo>
                    <a:pt x="15" y="406"/>
                    <a:pt x="15" y="406"/>
                    <a:pt x="15" y="406"/>
                  </a:cubicBezTo>
                  <a:cubicBezTo>
                    <a:pt x="14" y="407"/>
                    <a:pt x="14" y="407"/>
                    <a:pt x="14" y="407"/>
                  </a:cubicBezTo>
                  <a:cubicBezTo>
                    <a:pt x="13" y="413"/>
                    <a:pt x="13" y="413"/>
                    <a:pt x="13" y="413"/>
                  </a:cubicBezTo>
                  <a:cubicBezTo>
                    <a:pt x="17" y="420"/>
                    <a:pt x="17" y="420"/>
                    <a:pt x="17" y="420"/>
                  </a:cubicBezTo>
                  <a:cubicBezTo>
                    <a:pt x="17" y="422"/>
                    <a:pt x="17" y="422"/>
                    <a:pt x="17" y="422"/>
                  </a:cubicBezTo>
                  <a:cubicBezTo>
                    <a:pt x="16" y="423"/>
                    <a:pt x="16" y="423"/>
                    <a:pt x="16" y="423"/>
                  </a:cubicBezTo>
                  <a:cubicBezTo>
                    <a:pt x="16" y="425"/>
                    <a:pt x="16" y="425"/>
                    <a:pt x="16" y="425"/>
                  </a:cubicBezTo>
                  <a:cubicBezTo>
                    <a:pt x="15" y="427"/>
                    <a:pt x="15" y="427"/>
                    <a:pt x="15" y="427"/>
                  </a:cubicBezTo>
                  <a:cubicBezTo>
                    <a:pt x="16" y="427"/>
                    <a:pt x="16" y="427"/>
                    <a:pt x="16" y="427"/>
                  </a:cubicBezTo>
                  <a:cubicBezTo>
                    <a:pt x="16" y="428"/>
                    <a:pt x="16" y="428"/>
                    <a:pt x="16" y="428"/>
                  </a:cubicBezTo>
                  <a:cubicBezTo>
                    <a:pt x="16" y="429"/>
                    <a:pt x="16" y="429"/>
                    <a:pt x="16" y="429"/>
                  </a:cubicBezTo>
                  <a:cubicBezTo>
                    <a:pt x="17" y="430"/>
                    <a:pt x="17" y="430"/>
                    <a:pt x="17" y="430"/>
                  </a:cubicBezTo>
                  <a:cubicBezTo>
                    <a:pt x="17" y="431"/>
                    <a:pt x="17" y="431"/>
                    <a:pt x="17" y="431"/>
                  </a:cubicBezTo>
                  <a:cubicBezTo>
                    <a:pt x="17" y="432"/>
                    <a:pt x="17" y="432"/>
                    <a:pt x="17" y="432"/>
                  </a:cubicBezTo>
                  <a:cubicBezTo>
                    <a:pt x="18" y="435"/>
                    <a:pt x="18" y="435"/>
                    <a:pt x="18" y="435"/>
                  </a:cubicBezTo>
                  <a:cubicBezTo>
                    <a:pt x="19" y="435"/>
                    <a:pt x="19" y="435"/>
                    <a:pt x="19" y="435"/>
                  </a:cubicBezTo>
                  <a:cubicBezTo>
                    <a:pt x="20" y="438"/>
                    <a:pt x="20" y="438"/>
                    <a:pt x="20" y="438"/>
                  </a:cubicBezTo>
                  <a:cubicBezTo>
                    <a:pt x="21" y="439"/>
                    <a:pt x="21" y="439"/>
                    <a:pt x="21" y="439"/>
                  </a:cubicBezTo>
                  <a:cubicBezTo>
                    <a:pt x="21" y="442"/>
                    <a:pt x="21" y="442"/>
                    <a:pt x="21" y="442"/>
                  </a:cubicBezTo>
                  <a:cubicBezTo>
                    <a:pt x="22" y="442"/>
                    <a:pt x="22" y="442"/>
                    <a:pt x="22" y="442"/>
                  </a:cubicBezTo>
                  <a:cubicBezTo>
                    <a:pt x="23" y="443"/>
                    <a:pt x="23" y="443"/>
                    <a:pt x="23" y="443"/>
                  </a:cubicBezTo>
                  <a:cubicBezTo>
                    <a:pt x="25" y="442"/>
                    <a:pt x="25" y="442"/>
                    <a:pt x="25" y="442"/>
                  </a:cubicBezTo>
                  <a:cubicBezTo>
                    <a:pt x="27" y="444"/>
                    <a:pt x="27" y="444"/>
                    <a:pt x="27" y="444"/>
                  </a:cubicBezTo>
                  <a:cubicBezTo>
                    <a:pt x="29" y="443"/>
                    <a:pt x="29" y="443"/>
                    <a:pt x="29" y="443"/>
                  </a:cubicBezTo>
                  <a:cubicBezTo>
                    <a:pt x="31" y="444"/>
                    <a:pt x="31" y="444"/>
                    <a:pt x="31" y="444"/>
                  </a:cubicBezTo>
                  <a:cubicBezTo>
                    <a:pt x="33" y="446"/>
                    <a:pt x="33" y="446"/>
                    <a:pt x="33" y="446"/>
                  </a:cubicBezTo>
                  <a:cubicBezTo>
                    <a:pt x="35" y="445"/>
                    <a:pt x="35" y="445"/>
                    <a:pt x="35" y="445"/>
                  </a:cubicBezTo>
                  <a:cubicBezTo>
                    <a:pt x="37" y="444"/>
                    <a:pt x="37" y="444"/>
                    <a:pt x="37" y="444"/>
                  </a:cubicBezTo>
                  <a:cubicBezTo>
                    <a:pt x="38" y="445"/>
                    <a:pt x="38" y="445"/>
                    <a:pt x="38" y="445"/>
                  </a:cubicBezTo>
                  <a:cubicBezTo>
                    <a:pt x="39" y="445"/>
                    <a:pt x="39" y="445"/>
                    <a:pt x="39" y="445"/>
                  </a:cubicBezTo>
                  <a:cubicBezTo>
                    <a:pt x="43" y="447"/>
                    <a:pt x="43" y="447"/>
                    <a:pt x="43" y="447"/>
                  </a:cubicBezTo>
                  <a:cubicBezTo>
                    <a:pt x="44" y="449"/>
                    <a:pt x="44" y="449"/>
                    <a:pt x="44" y="449"/>
                  </a:cubicBezTo>
                  <a:cubicBezTo>
                    <a:pt x="43" y="451"/>
                    <a:pt x="43" y="451"/>
                    <a:pt x="43" y="451"/>
                  </a:cubicBezTo>
                  <a:cubicBezTo>
                    <a:pt x="45" y="453"/>
                    <a:pt x="45" y="453"/>
                    <a:pt x="45" y="453"/>
                  </a:cubicBezTo>
                  <a:cubicBezTo>
                    <a:pt x="45" y="455"/>
                    <a:pt x="45" y="455"/>
                    <a:pt x="45" y="455"/>
                  </a:cubicBezTo>
                  <a:cubicBezTo>
                    <a:pt x="47" y="457"/>
                    <a:pt x="47" y="457"/>
                    <a:pt x="47" y="457"/>
                  </a:cubicBezTo>
                  <a:cubicBezTo>
                    <a:pt x="48" y="460"/>
                    <a:pt x="48" y="460"/>
                    <a:pt x="48" y="460"/>
                  </a:cubicBezTo>
                  <a:cubicBezTo>
                    <a:pt x="50" y="463"/>
                    <a:pt x="50" y="463"/>
                    <a:pt x="50" y="463"/>
                  </a:cubicBezTo>
                  <a:cubicBezTo>
                    <a:pt x="51" y="464"/>
                    <a:pt x="51" y="464"/>
                    <a:pt x="51" y="464"/>
                  </a:cubicBezTo>
                  <a:cubicBezTo>
                    <a:pt x="52" y="467"/>
                    <a:pt x="52" y="467"/>
                    <a:pt x="52" y="467"/>
                  </a:cubicBezTo>
                  <a:cubicBezTo>
                    <a:pt x="55" y="468"/>
                    <a:pt x="55" y="468"/>
                    <a:pt x="55" y="468"/>
                  </a:cubicBezTo>
                  <a:cubicBezTo>
                    <a:pt x="58" y="470"/>
                    <a:pt x="58" y="470"/>
                    <a:pt x="58" y="470"/>
                  </a:cubicBezTo>
                  <a:cubicBezTo>
                    <a:pt x="59" y="472"/>
                    <a:pt x="59" y="472"/>
                    <a:pt x="59" y="472"/>
                  </a:cubicBezTo>
                  <a:cubicBezTo>
                    <a:pt x="61" y="473"/>
                    <a:pt x="61" y="473"/>
                    <a:pt x="61" y="473"/>
                  </a:cubicBezTo>
                  <a:cubicBezTo>
                    <a:pt x="60" y="474"/>
                    <a:pt x="60" y="474"/>
                    <a:pt x="60" y="474"/>
                  </a:cubicBezTo>
                  <a:cubicBezTo>
                    <a:pt x="58" y="477"/>
                    <a:pt x="58" y="477"/>
                    <a:pt x="58" y="477"/>
                  </a:cubicBezTo>
                  <a:cubicBezTo>
                    <a:pt x="54" y="478"/>
                    <a:pt x="54" y="478"/>
                    <a:pt x="54" y="478"/>
                  </a:cubicBezTo>
                  <a:cubicBezTo>
                    <a:pt x="52" y="476"/>
                    <a:pt x="52" y="476"/>
                    <a:pt x="52" y="476"/>
                  </a:cubicBezTo>
                  <a:cubicBezTo>
                    <a:pt x="51" y="477"/>
                    <a:pt x="51" y="477"/>
                    <a:pt x="51" y="477"/>
                  </a:cubicBezTo>
                  <a:cubicBezTo>
                    <a:pt x="51" y="480"/>
                    <a:pt x="51" y="480"/>
                    <a:pt x="51" y="480"/>
                  </a:cubicBezTo>
                  <a:cubicBezTo>
                    <a:pt x="53" y="482"/>
                    <a:pt x="53" y="482"/>
                    <a:pt x="53" y="482"/>
                  </a:cubicBezTo>
                  <a:cubicBezTo>
                    <a:pt x="53" y="485"/>
                    <a:pt x="53" y="485"/>
                    <a:pt x="53" y="485"/>
                  </a:cubicBezTo>
                  <a:cubicBezTo>
                    <a:pt x="55" y="487"/>
                    <a:pt x="55" y="487"/>
                    <a:pt x="55" y="487"/>
                  </a:cubicBezTo>
                  <a:cubicBezTo>
                    <a:pt x="55" y="489"/>
                    <a:pt x="55" y="489"/>
                    <a:pt x="55" y="489"/>
                  </a:cubicBezTo>
                  <a:cubicBezTo>
                    <a:pt x="56" y="489"/>
                    <a:pt x="56" y="489"/>
                    <a:pt x="56" y="489"/>
                  </a:cubicBezTo>
                  <a:cubicBezTo>
                    <a:pt x="58" y="489"/>
                    <a:pt x="58" y="489"/>
                    <a:pt x="58" y="489"/>
                  </a:cubicBezTo>
                  <a:cubicBezTo>
                    <a:pt x="58" y="487"/>
                    <a:pt x="58" y="487"/>
                    <a:pt x="58" y="487"/>
                  </a:cubicBezTo>
                  <a:cubicBezTo>
                    <a:pt x="59" y="486"/>
                    <a:pt x="59" y="486"/>
                    <a:pt x="59" y="486"/>
                  </a:cubicBezTo>
                  <a:cubicBezTo>
                    <a:pt x="63" y="487"/>
                    <a:pt x="63" y="487"/>
                    <a:pt x="63" y="487"/>
                  </a:cubicBezTo>
                  <a:cubicBezTo>
                    <a:pt x="68" y="487"/>
                    <a:pt x="68" y="487"/>
                    <a:pt x="68" y="487"/>
                  </a:cubicBezTo>
                  <a:cubicBezTo>
                    <a:pt x="70" y="486"/>
                    <a:pt x="70" y="486"/>
                    <a:pt x="70" y="486"/>
                  </a:cubicBezTo>
                  <a:cubicBezTo>
                    <a:pt x="72" y="486"/>
                    <a:pt x="72" y="486"/>
                    <a:pt x="72" y="486"/>
                  </a:cubicBezTo>
                  <a:cubicBezTo>
                    <a:pt x="73" y="490"/>
                    <a:pt x="73" y="490"/>
                    <a:pt x="73" y="490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4" y="494"/>
                    <a:pt x="74" y="494"/>
                    <a:pt x="74" y="494"/>
                  </a:cubicBezTo>
                  <a:cubicBezTo>
                    <a:pt x="76" y="497"/>
                    <a:pt x="76" y="497"/>
                    <a:pt x="76" y="497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83" y="498"/>
                    <a:pt x="83" y="498"/>
                    <a:pt x="83" y="498"/>
                  </a:cubicBezTo>
                  <a:cubicBezTo>
                    <a:pt x="83" y="499"/>
                    <a:pt x="83" y="499"/>
                    <a:pt x="83" y="499"/>
                  </a:cubicBezTo>
                  <a:cubicBezTo>
                    <a:pt x="85" y="500"/>
                    <a:pt x="85" y="500"/>
                    <a:pt x="85" y="500"/>
                  </a:cubicBezTo>
                  <a:cubicBezTo>
                    <a:pt x="85" y="502"/>
                    <a:pt x="85" y="502"/>
                    <a:pt x="85" y="502"/>
                  </a:cubicBezTo>
                  <a:cubicBezTo>
                    <a:pt x="86" y="505"/>
                    <a:pt x="86" y="505"/>
                    <a:pt x="86" y="505"/>
                  </a:cubicBezTo>
                  <a:cubicBezTo>
                    <a:pt x="89" y="509"/>
                    <a:pt x="89" y="509"/>
                    <a:pt x="89" y="509"/>
                  </a:cubicBezTo>
                  <a:cubicBezTo>
                    <a:pt x="91" y="507"/>
                    <a:pt x="91" y="507"/>
                    <a:pt x="91" y="507"/>
                  </a:cubicBezTo>
                  <a:cubicBezTo>
                    <a:pt x="93" y="508"/>
                    <a:pt x="93" y="508"/>
                    <a:pt x="93" y="508"/>
                  </a:cubicBezTo>
                  <a:cubicBezTo>
                    <a:pt x="95" y="508"/>
                    <a:pt x="95" y="508"/>
                    <a:pt x="95" y="508"/>
                  </a:cubicBezTo>
                  <a:cubicBezTo>
                    <a:pt x="97" y="508"/>
                    <a:pt x="97" y="508"/>
                    <a:pt x="97" y="508"/>
                  </a:cubicBezTo>
                  <a:cubicBezTo>
                    <a:pt x="100" y="506"/>
                    <a:pt x="100" y="506"/>
                    <a:pt x="100" y="506"/>
                  </a:cubicBezTo>
                  <a:cubicBezTo>
                    <a:pt x="102" y="505"/>
                    <a:pt x="102" y="505"/>
                    <a:pt x="102" y="505"/>
                  </a:cubicBezTo>
                  <a:cubicBezTo>
                    <a:pt x="103" y="510"/>
                    <a:pt x="103" y="510"/>
                    <a:pt x="103" y="510"/>
                  </a:cubicBezTo>
                  <a:cubicBezTo>
                    <a:pt x="106" y="511"/>
                    <a:pt x="106" y="511"/>
                    <a:pt x="106" y="511"/>
                  </a:cubicBezTo>
                  <a:cubicBezTo>
                    <a:pt x="107" y="513"/>
                    <a:pt x="107" y="513"/>
                    <a:pt x="107" y="513"/>
                  </a:cubicBezTo>
                  <a:cubicBezTo>
                    <a:pt x="108" y="512"/>
                    <a:pt x="108" y="512"/>
                    <a:pt x="108" y="512"/>
                  </a:cubicBezTo>
                  <a:cubicBezTo>
                    <a:pt x="111" y="513"/>
                    <a:pt x="111" y="513"/>
                    <a:pt x="111" y="513"/>
                  </a:cubicBezTo>
                  <a:cubicBezTo>
                    <a:pt x="114" y="513"/>
                    <a:pt x="114" y="513"/>
                    <a:pt x="114" y="513"/>
                  </a:cubicBezTo>
                  <a:cubicBezTo>
                    <a:pt x="115" y="514"/>
                    <a:pt x="115" y="514"/>
                    <a:pt x="115" y="514"/>
                  </a:cubicBezTo>
                  <a:cubicBezTo>
                    <a:pt x="117" y="513"/>
                    <a:pt x="117" y="513"/>
                    <a:pt x="117" y="513"/>
                  </a:cubicBezTo>
                  <a:cubicBezTo>
                    <a:pt x="119" y="515"/>
                    <a:pt x="119" y="515"/>
                    <a:pt x="119" y="515"/>
                  </a:cubicBezTo>
                  <a:cubicBezTo>
                    <a:pt x="122" y="515"/>
                    <a:pt x="122" y="515"/>
                    <a:pt x="122" y="515"/>
                  </a:cubicBezTo>
                  <a:cubicBezTo>
                    <a:pt x="123" y="514"/>
                    <a:pt x="123" y="514"/>
                    <a:pt x="123" y="514"/>
                  </a:cubicBezTo>
                  <a:cubicBezTo>
                    <a:pt x="124" y="516"/>
                    <a:pt x="124" y="516"/>
                    <a:pt x="124" y="516"/>
                  </a:cubicBezTo>
                  <a:cubicBezTo>
                    <a:pt x="125" y="517"/>
                    <a:pt x="125" y="517"/>
                    <a:pt x="125" y="517"/>
                  </a:cubicBezTo>
                  <a:cubicBezTo>
                    <a:pt x="125" y="519"/>
                    <a:pt x="125" y="519"/>
                    <a:pt x="125" y="519"/>
                  </a:cubicBezTo>
                  <a:cubicBezTo>
                    <a:pt x="124" y="521"/>
                    <a:pt x="124" y="521"/>
                    <a:pt x="124" y="521"/>
                  </a:cubicBezTo>
                  <a:cubicBezTo>
                    <a:pt x="122" y="521"/>
                    <a:pt x="122" y="521"/>
                    <a:pt x="122" y="521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4" y="527"/>
                    <a:pt x="124" y="527"/>
                    <a:pt x="124" y="527"/>
                  </a:cubicBezTo>
                  <a:cubicBezTo>
                    <a:pt x="124" y="529"/>
                    <a:pt x="124" y="529"/>
                    <a:pt x="124" y="529"/>
                  </a:cubicBezTo>
                  <a:cubicBezTo>
                    <a:pt x="123" y="532"/>
                    <a:pt x="123" y="532"/>
                    <a:pt x="123" y="532"/>
                  </a:cubicBezTo>
                  <a:cubicBezTo>
                    <a:pt x="123" y="534"/>
                    <a:pt x="123" y="534"/>
                    <a:pt x="123" y="534"/>
                  </a:cubicBezTo>
                  <a:cubicBezTo>
                    <a:pt x="122" y="536"/>
                    <a:pt x="122" y="536"/>
                    <a:pt x="122" y="536"/>
                  </a:cubicBezTo>
                  <a:cubicBezTo>
                    <a:pt x="118" y="536"/>
                    <a:pt x="118" y="536"/>
                    <a:pt x="118" y="536"/>
                  </a:cubicBezTo>
                  <a:cubicBezTo>
                    <a:pt x="116" y="539"/>
                    <a:pt x="116" y="539"/>
                    <a:pt x="116" y="539"/>
                  </a:cubicBezTo>
                  <a:cubicBezTo>
                    <a:pt x="115" y="539"/>
                    <a:pt x="115" y="539"/>
                    <a:pt x="115" y="539"/>
                  </a:cubicBezTo>
                  <a:cubicBezTo>
                    <a:pt x="114" y="543"/>
                    <a:pt x="114" y="543"/>
                    <a:pt x="114" y="543"/>
                  </a:cubicBezTo>
                  <a:cubicBezTo>
                    <a:pt x="114" y="543"/>
                    <a:pt x="114" y="543"/>
                    <a:pt x="114" y="543"/>
                  </a:cubicBezTo>
                  <a:cubicBezTo>
                    <a:pt x="115" y="543"/>
                    <a:pt x="115" y="543"/>
                    <a:pt x="115" y="543"/>
                  </a:cubicBezTo>
                  <a:cubicBezTo>
                    <a:pt x="116" y="543"/>
                    <a:pt x="116" y="543"/>
                    <a:pt x="116" y="543"/>
                  </a:cubicBezTo>
                  <a:cubicBezTo>
                    <a:pt x="118" y="542"/>
                    <a:pt x="118" y="542"/>
                    <a:pt x="118" y="542"/>
                  </a:cubicBezTo>
                  <a:cubicBezTo>
                    <a:pt x="121" y="542"/>
                    <a:pt x="121" y="542"/>
                    <a:pt x="121" y="542"/>
                  </a:cubicBezTo>
                  <a:cubicBezTo>
                    <a:pt x="121" y="543"/>
                    <a:pt x="121" y="543"/>
                    <a:pt x="121" y="543"/>
                  </a:cubicBezTo>
                  <a:cubicBezTo>
                    <a:pt x="121" y="544"/>
                    <a:pt x="121" y="544"/>
                    <a:pt x="121" y="544"/>
                  </a:cubicBezTo>
                  <a:cubicBezTo>
                    <a:pt x="116" y="546"/>
                    <a:pt x="116" y="546"/>
                    <a:pt x="116" y="546"/>
                  </a:cubicBezTo>
                  <a:cubicBezTo>
                    <a:pt x="114" y="548"/>
                    <a:pt x="114" y="548"/>
                    <a:pt x="114" y="548"/>
                  </a:cubicBezTo>
                  <a:cubicBezTo>
                    <a:pt x="115" y="549"/>
                    <a:pt x="115" y="549"/>
                    <a:pt x="115" y="549"/>
                  </a:cubicBezTo>
                  <a:cubicBezTo>
                    <a:pt x="116" y="549"/>
                    <a:pt x="116" y="549"/>
                    <a:pt x="116" y="549"/>
                  </a:cubicBezTo>
                  <a:cubicBezTo>
                    <a:pt x="115" y="550"/>
                    <a:pt x="115" y="550"/>
                    <a:pt x="115" y="550"/>
                  </a:cubicBezTo>
                  <a:cubicBezTo>
                    <a:pt x="113" y="549"/>
                    <a:pt x="113" y="549"/>
                    <a:pt x="113" y="549"/>
                  </a:cubicBezTo>
                  <a:cubicBezTo>
                    <a:pt x="110" y="550"/>
                    <a:pt x="110" y="550"/>
                    <a:pt x="110" y="550"/>
                  </a:cubicBezTo>
                  <a:cubicBezTo>
                    <a:pt x="111" y="552"/>
                    <a:pt x="111" y="552"/>
                    <a:pt x="111" y="552"/>
                  </a:cubicBezTo>
                  <a:cubicBezTo>
                    <a:pt x="112" y="554"/>
                    <a:pt x="112" y="554"/>
                    <a:pt x="112" y="554"/>
                  </a:cubicBezTo>
                  <a:cubicBezTo>
                    <a:pt x="113" y="553"/>
                    <a:pt x="113" y="553"/>
                    <a:pt x="113" y="553"/>
                  </a:cubicBezTo>
                  <a:cubicBezTo>
                    <a:pt x="114" y="554"/>
                    <a:pt x="114" y="554"/>
                    <a:pt x="114" y="554"/>
                  </a:cubicBezTo>
                  <a:cubicBezTo>
                    <a:pt x="116" y="554"/>
                    <a:pt x="116" y="554"/>
                    <a:pt x="116" y="554"/>
                  </a:cubicBezTo>
                  <a:cubicBezTo>
                    <a:pt x="116" y="555"/>
                    <a:pt x="116" y="555"/>
                    <a:pt x="116" y="555"/>
                  </a:cubicBezTo>
                  <a:cubicBezTo>
                    <a:pt x="115" y="555"/>
                    <a:pt x="115" y="555"/>
                    <a:pt x="115" y="555"/>
                  </a:cubicBezTo>
                  <a:cubicBezTo>
                    <a:pt x="114" y="556"/>
                    <a:pt x="114" y="556"/>
                    <a:pt x="114" y="556"/>
                  </a:cubicBezTo>
                  <a:cubicBezTo>
                    <a:pt x="113" y="556"/>
                    <a:pt x="113" y="556"/>
                    <a:pt x="113" y="556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0" y="559"/>
                    <a:pt x="110" y="559"/>
                    <a:pt x="110" y="559"/>
                  </a:cubicBezTo>
                  <a:cubicBezTo>
                    <a:pt x="110" y="561"/>
                    <a:pt x="110" y="561"/>
                    <a:pt x="110" y="561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11" y="564"/>
                    <a:pt x="111" y="564"/>
                    <a:pt x="111" y="564"/>
                  </a:cubicBezTo>
                  <a:cubicBezTo>
                    <a:pt x="109" y="564"/>
                    <a:pt x="109" y="564"/>
                    <a:pt x="109" y="564"/>
                  </a:cubicBezTo>
                  <a:cubicBezTo>
                    <a:pt x="108" y="564"/>
                    <a:pt x="108" y="564"/>
                    <a:pt x="108" y="564"/>
                  </a:cubicBezTo>
                  <a:cubicBezTo>
                    <a:pt x="107" y="563"/>
                    <a:pt x="107" y="563"/>
                    <a:pt x="107" y="563"/>
                  </a:cubicBezTo>
                  <a:cubicBezTo>
                    <a:pt x="105" y="562"/>
                    <a:pt x="105" y="562"/>
                    <a:pt x="105" y="562"/>
                  </a:cubicBezTo>
                  <a:cubicBezTo>
                    <a:pt x="105" y="563"/>
                    <a:pt x="105" y="563"/>
                    <a:pt x="105" y="563"/>
                  </a:cubicBezTo>
                  <a:cubicBezTo>
                    <a:pt x="106" y="564"/>
                    <a:pt x="106" y="564"/>
                    <a:pt x="106" y="564"/>
                  </a:cubicBezTo>
                  <a:cubicBezTo>
                    <a:pt x="105" y="565"/>
                    <a:pt x="105" y="565"/>
                    <a:pt x="105" y="565"/>
                  </a:cubicBezTo>
                  <a:cubicBezTo>
                    <a:pt x="103" y="566"/>
                    <a:pt x="103" y="566"/>
                    <a:pt x="103" y="566"/>
                  </a:cubicBezTo>
                  <a:cubicBezTo>
                    <a:pt x="105" y="566"/>
                    <a:pt x="105" y="566"/>
                    <a:pt x="105" y="566"/>
                  </a:cubicBezTo>
                  <a:cubicBezTo>
                    <a:pt x="106" y="566"/>
                    <a:pt x="106" y="566"/>
                    <a:pt x="106" y="566"/>
                  </a:cubicBezTo>
                  <a:cubicBezTo>
                    <a:pt x="109" y="568"/>
                    <a:pt x="109" y="568"/>
                    <a:pt x="109" y="568"/>
                  </a:cubicBezTo>
                  <a:cubicBezTo>
                    <a:pt x="109" y="569"/>
                    <a:pt x="109" y="569"/>
                    <a:pt x="109" y="569"/>
                  </a:cubicBezTo>
                  <a:cubicBezTo>
                    <a:pt x="111" y="571"/>
                    <a:pt x="111" y="571"/>
                    <a:pt x="111" y="571"/>
                  </a:cubicBezTo>
                  <a:cubicBezTo>
                    <a:pt x="114" y="571"/>
                    <a:pt x="114" y="571"/>
                    <a:pt x="114" y="571"/>
                  </a:cubicBezTo>
                  <a:cubicBezTo>
                    <a:pt x="117" y="573"/>
                    <a:pt x="117" y="573"/>
                    <a:pt x="117" y="573"/>
                  </a:cubicBezTo>
                  <a:cubicBezTo>
                    <a:pt x="119" y="574"/>
                    <a:pt x="119" y="574"/>
                    <a:pt x="119" y="574"/>
                  </a:cubicBezTo>
                  <a:cubicBezTo>
                    <a:pt x="125" y="578"/>
                    <a:pt x="125" y="578"/>
                    <a:pt x="125" y="578"/>
                  </a:cubicBezTo>
                  <a:cubicBezTo>
                    <a:pt x="126" y="580"/>
                    <a:pt x="126" y="580"/>
                    <a:pt x="126" y="580"/>
                  </a:cubicBezTo>
                  <a:cubicBezTo>
                    <a:pt x="128" y="580"/>
                    <a:pt x="128" y="580"/>
                    <a:pt x="128" y="580"/>
                  </a:cubicBezTo>
                  <a:cubicBezTo>
                    <a:pt x="128" y="581"/>
                    <a:pt x="128" y="581"/>
                    <a:pt x="128" y="581"/>
                  </a:cubicBezTo>
                  <a:cubicBezTo>
                    <a:pt x="130" y="583"/>
                    <a:pt x="130" y="583"/>
                    <a:pt x="130" y="583"/>
                  </a:cubicBezTo>
                  <a:cubicBezTo>
                    <a:pt x="131" y="583"/>
                    <a:pt x="131" y="583"/>
                    <a:pt x="131" y="583"/>
                  </a:cubicBezTo>
                  <a:cubicBezTo>
                    <a:pt x="131" y="584"/>
                    <a:pt x="131" y="584"/>
                    <a:pt x="131" y="584"/>
                  </a:cubicBezTo>
                  <a:cubicBezTo>
                    <a:pt x="133" y="584"/>
                    <a:pt x="133" y="584"/>
                    <a:pt x="133" y="584"/>
                  </a:cubicBezTo>
                  <a:cubicBezTo>
                    <a:pt x="134" y="584"/>
                    <a:pt x="134" y="584"/>
                    <a:pt x="134" y="584"/>
                  </a:cubicBezTo>
                  <a:cubicBezTo>
                    <a:pt x="135" y="586"/>
                    <a:pt x="135" y="586"/>
                    <a:pt x="135" y="586"/>
                  </a:cubicBezTo>
                  <a:cubicBezTo>
                    <a:pt x="137" y="587"/>
                    <a:pt x="137" y="587"/>
                    <a:pt x="137" y="587"/>
                  </a:cubicBezTo>
                  <a:cubicBezTo>
                    <a:pt x="138" y="587"/>
                    <a:pt x="138" y="587"/>
                    <a:pt x="138" y="587"/>
                  </a:cubicBezTo>
                  <a:cubicBezTo>
                    <a:pt x="139" y="587"/>
                    <a:pt x="139" y="587"/>
                    <a:pt x="139" y="587"/>
                  </a:cubicBezTo>
                  <a:cubicBezTo>
                    <a:pt x="141" y="588"/>
                    <a:pt x="141" y="588"/>
                    <a:pt x="141" y="588"/>
                  </a:cubicBezTo>
                  <a:cubicBezTo>
                    <a:pt x="141" y="590"/>
                    <a:pt x="141" y="590"/>
                    <a:pt x="141" y="590"/>
                  </a:cubicBezTo>
                  <a:cubicBezTo>
                    <a:pt x="143" y="590"/>
                    <a:pt x="143" y="590"/>
                    <a:pt x="143" y="590"/>
                  </a:cubicBezTo>
                  <a:cubicBezTo>
                    <a:pt x="145" y="593"/>
                    <a:pt x="145" y="593"/>
                    <a:pt x="145" y="593"/>
                  </a:cubicBezTo>
                  <a:cubicBezTo>
                    <a:pt x="146" y="594"/>
                    <a:pt x="146" y="594"/>
                    <a:pt x="146" y="594"/>
                  </a:cubicBezTo>
                  <a:cubicBezTo>
                    <a:pt x="146" y="598"/>
                    <a:pt x="146" y="598"/>
                    <a:pt x="146" y="598"/>
                  </a:cubicBezTo>
                  <a:cubicBezTo>
                    <a:pt x="148" y="600"/>
                    <a:pt x="148" y="600"/>
                    <a:pt x="148" y="600"/>
                  </a:cubicBezTo>
                  <a:cubicBezTo>
                    <a:pt x="147" y="601"/>
                    <a:pt x="147" y="601"/>
                    <a:pt x="147" y="601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9" y="603"/>
                    <a:pt x="149" y="603"/>
                    <a:pt x="149" y="603"/>
                  </a:cubicBezTo>
                  <a:cubicBezTo>
                    <a:pt x="149" y="605"/>
                    <a:pt x="149" y="605"/>
                    <a:pt x="149" y="605"/>
                  </a:cubicBezTo>
                  <a:lnTo>
                    <a:pt x="150" y="605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8331686" y="341557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8279637" y="2980475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3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8335754" y="3061802"/>
              <a:ext cx="18705" cy="34157"/>
            </a:xfrm>
            <a:custGeom>
              <a:rect b="b" l="l" r="r" t="t"/>
              <a:pathLst>
                <a:path extrusionOk="0" h="42" w="23">
                  <a:moveTo>
                    <a:pt x="11" y="28"/>
                  </a:moveTo>
                  <a:lnTo>
                    <a:pt x="14" y="23"/>
                  </a:lnTo>
                  <a:lnTo>
                    <a:pt x="16" y="21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1"/>
                  </a:lnTo>
                  <a:lnTo>
                    <a:pt x="21" y="7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9" y="37"/>
                  </a:lnTo>
                  <a:lnTo>
                    <a:pt x="11" y="42"/>
                  </a:lnTo>
                  <a:lnTo>
                    <a:pt x="14" y="42"/>
                  </a:lnTo>
                  <a:lnTo>
                    <a:pt x="14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8327620" y="3452174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8330060" y="3442414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8275570" y="297315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2"/>
                  </a:moveTo>
                  <a:lnTo>
                    <a:pt x="0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8327620" y="345949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8014509" y="3300091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7756702" y="4115804"/>
              <a:ext cx="38225" cy="34971"/>
            </a:xfrm>
            <a:custGeom>
              <a:rect b="b" l="l" r="r" t="t"/>
              <a:pathLst>
                <a:path extrusionOk="0" h="18" w="20">
                  <a:moveTo>
                    <a:pt x="3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7947008" y="3914113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7742877" y="4091406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7935623" y="4012519"/>
              <a:ext cx="28464" cy="69128"/>
            </a:xfrm>
            <a:custGeom>
              <a:rect b="b" l="l" r="r" t="t"/>
              <a:pathLst>
                <a:path extrusionOk="0" h="85" w="35">
                  <a:moveTo>
                    <a:pt x="7" y="23"/>
                  </a:moveTo>
                  <a:lnTo>
                    <a:pt x="2" y="30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5" y="61"/>
                  </a:lnTo>
                  <a:lnTo>
                    <a:pt x="2" y="61"/>
                  </a:lnTo>
                  <a:lnTo>
                    <a:pt x="2" y="64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7" y="71"/>
                  </a:lnTo>
                  <a:lnTo>
                    <a:pt x="14" y="73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6" y="85"/>
                  </a:lnTo>
                  <a:lnTo>
                    <a:pt x="19" y="85"/>
                  </a:lnTo>
                  <a:lnTo>
                    <a:pt x="21" y="85"/>
                  </a:lnTo>
                  <a:lnTo>
                    <a:pt x="21" y="80"/>
                  </a:lnTo>
                  <a:lnTo>
                    <a:pt x="23" y="75"/>
                  </a:lnTo>
                  <a:lnTo>
                    <a:pt x="21" y="71"/>
                  </a:lnTo>
                  <a:lnTo>
                    <a:pt x="23" y="66"/>
                  </a:lnTo>
                  <a:lnTo>
                    <a:pt x="28" y="59"/>
                  </a:lnTo>
                  <a:lnTo>
                    <a:pt x="28" y="54"/>
                  </a:lnTo>
                  <a:lnTo>
                    <a:pt x="31" y="52"/>
                  </a:lnTo>
                  <a:lnTo>
                    <a:pt x="28" y="52"/>
                  </a:lnTo>
                  <a:lnTo>
                    <a:pt x="31" y="42"/>
                  </a:lnTo>
                  <a:lnTo>
                    <a:pt x="31" y="38"/>
                  </a:lnTo>
                  <a:lnTo>
                    <a:pt x="28" y="33"/>
                  </a:lnTo>
                  <a:lnTo>
                    <a:pt x="31" y="28"/>
                  </a:lnTo>
                  <a:lnTo>
                    <a:pt x="33" y="16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5" y="7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4"/>
                  </a:lnTo>
                  <a:lnTo>
                    <a:pt x="16" y="4"/>
                  </a:lnTo>
                  <a:lnTo>
                    <a:pt x="12" y="9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7885200" y="405074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7022316" y="3798628"/>
              <a:ext cx="5693" cy="0"/>
            </a:xfrm>
            <a:custGeom>
              <a:rect b="b" l="l" r="r" t="t"/>
              <a:pathLst>
                <a:path extrusionOk="0" h="120000" w="7">
                  <a:moveTo>
                    <a:pt x="0" y="0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7781914" y="4098726"/>
              <a:ext cx="7320" cy="4066"/>
            </a:xfrm>
            <a:custGeom>
              <a:rect b="b" l="l" r="r" t="t"/>
              <a:pathLst>
                <a:path extrusionOk="0" h="5" w="9">
                  <a:moveTo>
                    <a:pt x="9" y="3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7921797" y="4008453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7031263" y="3356207"/>
              <a:ext cx="1015777" cy="757970"/>
            </a:xfrm>
            <a:custGeom>
              <a:rect b="b" l="l" r="r" t="t"/>
              <a:pathLst>
                <a:path extrusionOk="0" h="932" w="1249">
                  <a:moveTo>
                    <a:pt x="1126" y="407"/>
                  </a:moveTo>
                  <a:lnTo>
                    <a:pt x="1128" y="402"/>
                  </a:lnTo>
                  <a:lnTo>
                    <a:pt x="1128" y="397"/>
                  </a:lnTo>
                  <a:lnTo>
                    <a:pt x="1133" y="395"/>
                  </a:lnTo>
                  <a:lnTo>
                    <a:pt x="1135" y="388"/>
                  </a:lnTo>
                  <a:lnTo>
                    <a:pt x="1140" y="385"/>
                  </a:lnTo>
                  <a:lnTo>
                    <a:pt x="1143" y="376"/>
                  </a:lnTo>
                  <a:lnTo>
                    <a:pt x="1145" y="371"/>
                  </a:lnTo>
                  <a:lnTo>
                    <a:pt x="1145" y="369"/>
                  </a:lnTo>
                  <a:lnTo>
                    <a:pt x="1145" y="364"/>
                  </a:lnTo>
                  <a:lnTo>
                    <a:pt x="1150" y="359"/>
                  </a:lnTo>
                  <a:lnTo>
                    <a:pt x="1152" y="364"/>
                  </a:lnTo>
                  <a:lnTo>
                    <a:pt x="1157" y="367"/>
                  </a:lnTo>
                  <a:lnTo>
                    <a:pt x="1159" y="369"/>
                  </a:lnTo>
                  <a:lnTo>
                    <a:pt x="1161" y="367"/>
                  </a:lnTo>
                  <a:lnTo>
                    <a:pt x="1166" y="369"/>
                  </a:lnTo>
                  <a:lnTo>
                    <a:pt x="1176" y="369"/>
                  </a:lnTo>
                  <a:lnTo>
                    <a:pt x="1180" y="369"/>
                  </a:lnTo>
                  <a:lnTo>
                    <a:pt x="1183" y="364"/>
                  </a:lnTo>
                  <a:lnTo>
                    <a:pt x="1183" y="359"/>
                  </a:lnTo>
                  <a:lnTo>
                    <a:pt x="1178" y="357"/>
                  </a:lnTo>
                  <a:lnTo>
                    <a:pt x="1173" y="352"/>
                  </a:lnTo>
                  <a:lnTo>
                    <a:pt x="1178" y="350"/>
                  </a:lnTo>
                  <a:lnTo>
                    <a:pt x="1183" y="350"/>
                  </a:lnTo>
                  <a:lnTo>
                    <a:pt x="1190" y="343"/>
                  </a:lnTo>
                  <a:lnTo>
                    <a:pt x="1190" y="340"/>
                  </a:lnTo>
                  <a:lnTo>
                    <a:pt x="1192" y="336"/>
                  </a:lnTo>
                  <a:lnTo>
                    <a:pt x="1197" y="333"/>
                  </a:lnTo>
                  <a:lnTo>
                    <a:pt x="1199" y="331"/>
                  </a:lnTo>
                  <a:lnTo>
                    <a:pt x="1197" y="329"/>
                  </a:lnTo>
                  <a:lnTo>
                    <a:pt x="1197" y="324"/>
                  </a:lnTo>
                  <a:lnTo>
                    <a:pt x="1197" y="319"/>
                  </a:lnTo>
                  <a:lnTo>
                    <a:pt x="1199" y="317"/>
                  </a:lnTo>
                  <a:lnTo>
                    <a:pt x="1204" y="322"/>
                  </a:lnTo>
                  <a:lnTo>
                    <a:pt x="1204" y="324"/>
                  </a:lnTo>
                  <a:lnTo>
                    <a:pt x="1206" y="326"/>
                  </a:lnTo>
                  <a:lnTo>
                    <a:pt x="1211" y="329"/>
                  </a:lnTo>
                  <a:lnTo>
                    <a:pt x="1213" y="331"/>
                  </a:lnTo>
                  <a:lnTo>
                    <a:pt x="1213" y="329"/>
                  </a:lnTo>
                  <a:lnTo>
                    <a:pt x="1213" y="326"/>
                  </a:lnTo>
                  <a:lnTo>
                    <a:pt x="1211" y="326"/>
                  </a:lnTo>
                  <a:lnTo>
                    <a:pt x="1211" y="322"/>
                  </a:lnTo>
                  <a:lnTo>
                    <a:pt x="1211" y="322"/>
                  </a:lnTo>
                  <a:lnTo>
                    <a:pt x="1213" y="319"/>
                  </a:lnTo>
                  <a:lnTo>
                    <a:pt x="1218" y="319"/>
                  </a:lnTo>
                  <a:lnTo>
                    <a:pt x="1221" y="319"/>
                  </a:lnTo>
                  <a:lnTo>
                    <a:pt x="1221" y="317"/>
                  </a:lnTo>
                  <a:lnTo>
                    <a:pt x="1218" y="314"/>
                  </a:lnTo>
                  <a:lnTo>
                    <a:pt x="1221" y="312"/>
                  </a:lnTo>
                  <a:lnTo>
                    <a:pt x="1221" y="310"/>
                  </a:lnTo>
                  <a:lnTo>
                    <a:pt x="1221" y="305"/>
                  </a:lnTo>
                  <a:lnTo>
                    <a:pt x="1221" y="303"/>
                  </a:lnTo>
                  <a:lnTo>
                    <a:pt x="1218" y="300"/>
                  </a:lnTo>
                  <a:lnTo>
                    <a:pt x="1218" y="293"/>
                  </a:lnTo>
                  <a:lnTo>
                    <a:pt x="1218" y="291"/>
                  </a:lnTo>
                  <a:lnTo>
                    <a:pt x="1216" y="284"/>
                  </a:lnTo>
                  <a:lnTo>
                    <a:pt x="1216" y="281"/>
                  </a:lnTo>
                  <a:lnTo>
                    <a:pt x="1213" y="277"/>
                  </a:lnTo>
                  <a:lnTo>
                    <a:pt x="1213" y="274"/>
                  </a:lnTo>
                  <a:lnTo>
                    <a:pt x="1211" y="272"/>
                  </a:lnTo>
                  <a:lnTo>
                    <a:pt x="1206" y="265"/>
                  </a:lnTo>
                  <a:lnTo>
                    <a:pt x="1206" y="262"/>
                  </a:lnTo>
                  <a:lnTo>
                    <a:pt x="1206" y="260"/>
                  </a:lnTo>
                  <a:lnTo>
                    <a:pt x="1209" y="258"/>
                  </a:lnTo>
                  <a:lnTo>
                    <a:pt x="1211" y="258"/>
                  </a:lnTo>
                  <a:lnTo>
                    <a:pt x="1213" y="255"/>
                  </a:lnTo>
                  <a:lnTo>
                    <a:pt x="1213" y="253"/>
                  </a:lnTo>
                  <a:lnTo>
                    <a:pt x="1218" y="246"/>
                  </a:lnTo>
                  <a:lnTo>
                    <a:pt x="1221" y="246"/>
                  </a:lnTo>
                  <a:lnTo>
                    <a:pt x="1223" y="246"/>
                  </a:lnTo>
                  <a:lnTo>
                    <a:pt x="1225" y="248"/>
                  </a:lnTo>
                  <a:lnTo>
                    <a:pt x="1239" y="251"/>
                  </a:lnTo>
                  <a:lnTo>
                    <a:pt x="1239" y="251"/>
                  </a:lnTo>
                  <a:lnTo>
                    <a:pt x="1242" y="251"/>
                  </a:lnTo>
                  <a:lnTo>
                    <a:pt x="1244" y="248"/>
                  </a:lnTo>
                  <a:lnTo>
                    <a:pt x="1244" y="246"/>
                  </a:lnTo>
                  <a:lnTo>
                    <a:pt x="1242" y="243"/>
                  </a:lnTo>
                  <a:lnTo>
                    <a:pt x="1242" y="241"/>
                  </a:lnTo>
                  <a:lnTo>
                    <a:pt x="1242" y="241"/>
                  </a:lnTo>
                  <a:lnTo>
                    <a:pt x="1242" y="239"/>
                  </a:lnTo>
                  <a:lnTo>
                    <a:pt x="1242" y="236"/>
                  </a:lnTo>
                  <a:lnTo>
                    <a:pt x="1244" y="232"/>
                  </a:lnTo>
                  <a:lnTo>
                    <a:pt x="1244" y="229"/>
                  </a:lnTo>
                  <a:lnTo>
                    <a:pt x="1244" y="227"/>
                  </a:lnTo>
                  <a:lnTo>
                    <a:pt x="1242" y="225"/>
                  </a:lnTo>
                  <a:lnTo>
                    <a:pt x="1244" y="225"/>
                  </a:lnTo>
                  <a:lnTo>
                    <a:pt x="1247" y="222"/>
                  </a:lnTo>
                  <a:lnTo>
                    <a:pt x="1244" y="220"/>
                  </a:lnTo>
                  <a:lnTo>
                    <a:pt x="1244" y="217"/>
                  </a:lnTo>
                  <a:lnTo>
                    <a:pt x="1244" y="215"/>
                  </a:lnTo>
                  <a:lnTo>
                    <a:pt x="1244" y="213"/>
                  </a:lnTo>
                  <a:lnTo>
                    <a:pt x="1247" y="213"/>
                  </a:lnTo>
                  <a:lnTo>
                    <a:pt x="1247" y="210"/>
                  </a:lnTo>
                  <a:lnTo>
                    <a:pt x="1247" y="208"/>
                  </a:lnTo>
                  <a:lnTo>
                    <a:pt x="1244" y="203"/>
                  </a:lnTo>
                  <a:lnTo>
                    <a:pt x="1244" y="198"/>
                  </a:lnTo>
                  <a:lnTo>
                    <a:pt x="1244" y="198"/>
                  </a:lnTo>
                  <a:lnTo>
                    <a:pt x="1247" y="198"/>
                  </a:lnTo>
                  <a:lnTo>
                    <a:pt x="1247" y="196"/>
                  </a:lnTo>
                  <a:lnTo>
                    <a:pt x="1244" y="194"/>
                  </a:lnTo>
                  <a:lnTo>
                    <a:pt x="1244" y="191"/>
                  </a:lnTo>
                  <a:lnTo>
                    <a:pt x="1244" y="191"/>
                  </a:lnTo>
                  <a:lnTo>
                    <a:pt x="1242" y="189"/>
                  </a:lnTo>
                  <a:lnTo>
                    <a:pt x="1244" y="187"/>
                  </a:lnTo>
                  <a:lnTo>
                    <a:pt x="1244" y="182"/>
                  </a:lnTo>
                  <a:lnTo>
                    <a:pt x="1242" y="182"/>
                  </a:lnTo>
                  <a:lnTo>
                    <a:pt x="1242" y="180"/>
                  </a:lnTo>
                  <a:lnTo>
                    <a:pt x="1242" y="177"/>
                  </a:lnTo>
                  <a:lnTo>
                    <a:pt x="1244" y="175"/>
                  </a:lnTo>
                  <a:lnTo>
                    <a:pt x="1247" y="175"/>
                  </a:lnTo>
                  <a:lnTo>
                    <a:pt x="1247" y="172"/>
                  </a:lnTo>
                  <a:lnTo>
                    <a:pt x="1247" y="168"/>
                  </a:lnTo>
                  <a:lnTo>
                    <a:pt x="1249" y="165"/>
                  </a:lnTo>
                  <a:lnTo>
                    <a:pt x="1247" y="163"/>
                  </a:lnTo>
                  <a:lnTo>
                    <a:pt x="1244" y="161"/>
                  </a:lnTo>
                  <a:lnTo>
                    <a:pt x="1244" y="158"/>
                  </a:lnTo>
                  <a:lnTo>
                    <a:pt x="1239" y="154"/>
                  </a:lnTo>
                  <a:lnTo>
                    <a:pt x="1239" y="151"/>
                  </a:lnTo>
                  <a:lnTo>
                    <a:pt x="1242" y="151"/>
                  </a:lnTo>
                  <a:lnTo>
                    <a:pt x="1239" y="146"/>
                  </a:lnTo>
                  <a:lnTo>
                    <a:pt x="1239" y="144"/>
                  </a:lnTo>
                  <a:lnTo>
                    <a:pt x="1235" y="144"/>
                  </a:lnTo>
                  <a:lnTo>
                    <a:pt x="1232" y="142"/>
                  </a:lnTo>
                  <a:lnTo>
                    <a:pt x="1230" y="142"/>
                  </a:lnTo>
                  <a:lnTo>
                    <a:pt x="1228" y="144"/>
                  </a:lnTo>
                  <a:lnTo>
                    <a:pt x="1223" y="144"/>
                  </a:lnTo>
                  <a:lnTo>
                    <a:pt x="1221" y="146"/>
                  </a:lnTo>
                  <a:lnTo>
                    <a:pt x="1221" y="149"/>
                  </a:lnTo>
                  <a:lnTo>
                    <a:pt x="1218" y="149"/>
                  </a:lnTo>
                  <a:lnTo>
                    <a:pt x="1216" y="149"/>
                  </a:lnTo>
                  <a:lnTo>
                    <a:pt x="1216" y="154"/>
                  </a:lnTo>
                  <a:lnTo>
                    <a:pt x="1211" y="154"/>
                  </a:lnTo>
                  <a:lnTo>
                    <a:pt x="1209" y="154"/>
                  </a:lnTo>
                  <a:lnTo>
                    <a:pt x="1209" y="158"/>
                  </a:lnTo>
                  <a:lnTo>
                    <a:pt x="1209" y="161"/>
                  </a:lnTo>
                  <a:lnTo>
                    <a:pt x="1204" y="161"/>
                  </a:lnTo>
                  <a:lnTo>
                    <a:pt x="1204" y="165"/>
                  </a:lnTo>
                  <a:lnTo>
                    <a:pt x="1204" y="168"/>
                  </a:lnTo>
                  <a:lnTo>
                    <a:pt x="1202" y="168"/>
                  </a:lnTo>
                  <a:lnTo>
                    <a:pt x="1199" y="170"/>
                  </a:lnTo>
                  <a:lnTo>
                    <a:pt x="1195" y="172"/>
                  </a:lnTo>
                  <a:lnTo>
                    <a:pt x="1192" y="172"/>
                  </a:lnTo>
                  <a:lnTo>
                    <a:pt x="1190" y="172"/>
                  </a:lnTo>
                  <a:lnTo>
                    <a:pt x="1187" y="175"/>
                  </a:lnTo>
                  <a:lnTo>
                    <a:pt x="1185" y="175"/>
                  </a:lnTo>
                  <a:lnTo>
                    <a:pt x="1185" y="172"/>
                  </a:lnTo>
                  <a:lnTo>
                    <a:pt x="1183" y="170"/>
                  </a:lnTo>
                  <a:lnTo>
                    <a:pt x="1180" y="170"/>
                  </a:lnTo>
                  <a:lnTo>
                    <a:pt x="1176" y="170"/>
                  </a:lnTo>
                  <a:lnTo>
                    <a:pt x="1173" y="172"/>
                  </a:lnTo>
                  <a:lnTo>
                    <a:pt x="1173" y="170"/>
                  </a:lnTo>
                  <a:lnTo>
                    <a:pt x="1169" y="165"/>
                  </a:lnTo>
                  <a:lnTo>
                    <a:pt x="1169" y="165"/>
                  </a:lnTo>
                  <a:lnTo>
                    <a:pt x="1164" y="161"/>
                  </a:lnTo>
                  <a:lnTo>
                    <a:pt x="1164" y="156"/>
                  </a:lnTo>
                  <a:lnTo>
                    <a:pt x="1164" y="156"/>
                  </a:lnTo>
                  <a:lnTo>
                    <a:pt x="1166" y="151"/>
                  </a:lnTo>
                  <a:lnTo>
                    <a:pt x="1164" y="149"/>
                  </a:lnTo>
                  <a:lnTo>
                    <a:pt x="1164" y="144"/>
                  </a:lnTo>
                  <a:lnTo>
                    <a:pt x="1159" y="146"/>
                  </a:lnTo>
                  <a:lnTo>
                    <a:pt x="1159" y="144"/>
                  </a:lnTo>
                  <a:lnTo>
                    <a:pt x="1159" y="139"/>
                  </a:lnTo>
                  <a:lnTo>
                    <a:pt x="1161" y="137"/>
                  </a:lnTo>
                  <a:lnTo>
                    <a:pt x="1161" y="135"/>
                  </a:lnTo>
                  <a:lnTo>
                    <a:pt x="1159" y="135"/>
                  </a:lnTo>
                  <a:lnTo>
                    <a:pt x="1159" y="135"/>
                  </a:lnTo>
                  <a:lnTo>
                    <a:pt x="1157" y="137"/>
                  </a:lnTo>
                  <a:lnTo>
                    <a:pt x="1154" y="137"/>
                  </a:lnTo>
                  <a:lnTo>
                    <a:pt x="1152" y="137"/>
                  </a:lnTo>
                  <a:lnTo>
                    <a:pt x="1150" y="137"/>
                  </a:lnTo>
                  <a:lnTo>
                    <a:pt x="1147" y="135"/>
                  </a:lnTo>
                  <a:lnTo>
                    <a:pt x="1145" y="135"/>
                  </a:lnTo>
                  <a:lnTo>
                    <a:pt x="1145" y="135"/>
                  </a:lnTo>
                  <a:lnTo>
                    <a:pt x="1140" y="132"/>
                  </a:lnTo>
                  <a:lnTo>
                    <a:pt x="1138" y="130"/>
                  </a:lnTo>
                  <a:lnTo>
                    <a:pt x="1138" y="127"/>
                  </a:lnTo>
                  <a:lnTo>
                    <a:pt x="1135" y="127"/>
                  </a:lnTo>
                  <a:lnTo>
                    <a:pt x="1133" y="127"/>
                  </a:lnTo>
                  <a:lnTo>
                    <a:pt x="1133" y="125"/>
                  </a:lnTo>
                  <a:lnTo>
                    <a:pt x="1131" y="125"/>
                  </a:lnTo>
                  <a:lnTo>
                    <a:pt x="1128" y="123"/>
                  </a:lnTo>
                  <a:lnTo>
                    <a:pt x="1128" y="120"/>
                  </a:lnTo>
                  <a:lnTo>
                    <a:pt x="1126" y="118"/>
                  </a:lnTo>
                  <a:lnTo>
                    <a:pt x="1124" y="118"/>
                  </a:lnTo>
                  <a:lnTo>
                    <a:pt x="1124" y="120"/>
                  </a:lnTo>
                  <a:lnTo>
                    <a:pt x="1121" y="120"/>
                  </a:lnTo>
                  <a:lnTo>
                    <a:pt x="1119" y="120"/>
                  </a:lnTo>
                  <a:lnTo>
                    <a:pt x="1119" y="123"/>
                  </a:lnTo>
                  <a:lnTo>
                    <a:pt x="1117" y="120"/>
                  </a:lnTo>
                  <a:lnTo>
                    <a:pt x="1114" y="120"/>
                  </a:lnTo>
                  <a:lnTo>
                    <a:pt x="1114" y="118"/>
                  </a:lnTo>
                  <a:lnTo>
                    <a:pt x="1109" y="118"/>
                  </a:lnTo>
                  <a:lnTo>
                    <a:pt x="1107" y="116"/>
                  </a:lnTo>
                  <a:lnTo>
                    <a:pt x="1109" y="116"/>
                  </a:lnTo>
                  <a:lnTo>
                    <a:pt x="1109" y="113"/>
                  </a:lnTo>
                  <a:lnTo>
                    <a:pt x="1107" y="113"/>
                  </a:lnTo>
                  <a:lnTo>
                    <a:pt x="1105" y="116"/>
                  </a:lnTo>
                  <a:lnTo>
                    <a:pt x="1100" y="116"/>
                  </a:lnTo>
                  <a:lnTo>
                    <a:pt x="1098" y="116"/>
                  </a:lnTo>
                  <a:lnTo>
                    <a:pt x="1095" y="116"/>
                  </a:lnTo>
                  <a:lnTo>
                    <a:pt x="1093" y="116"/>
                  </a:lnTo>
                  <a:lnTo>
                    <a:pt x="1091" y="116"/>
                  </a:lnTo>
                  <a:lnTo>
                    <a:pt x="1091" y="113"/>
                  </a:lnTo>
                  <a:lnTo>
                    <a:pt x="1086" y="111"/>
                  </a:lnTo>
                  <a:lnTo>
                    <a:pt x="1081" y="106"/>
                  </a:lnTo>
                  <a:lnTo>
                    <a:pt x="1079" y="101"/>
                  </a:lnTo>
                  <a:lnTo>
                    <a:pt x="1081" y="99"/>
                  </a:lnTo>
                  <a:lnTo>
                    <a:pt x="1079" y="97"/>
                  </a:lnTo>
                  <a:lnTo>
                    <a:pt x="1076" y="97"/>
                  </a:lnTo>
                  <a:lnTo>
                    <a:pt x="1074" y="94"/>
                  </a:lnTo>
                  <a:lnTo>
                    <a:pt x="1074" y="90"/>
                  </a:lnTo>
                  <a:lnTo>
                    <a:pt x="1074" y="90"/>
                  </a:lnTo>
                  <a:lnTo>
                    <a:pt x="1072" y="85"/>
                  </a:lnTo>
                  <a:lnTo>
                    <a:pt x="1072" y="80"/>
                  </a:lnTo>
                  <a:lnTo>
                    <a:pt x="1064" y="75"/>
                  </a:lnTo>
                  <a:lnTo>
                    <a:pt x="1060" y="71"/>
                  </a:lnTo>
                  <a:lnTo>
                    <a:pt x="1060" y="68"/>
                  </a:lnTo>
                  <a:lnTo>
                    <a:pt x="1057" y="66"/>
                  </a:lnTo>
                  <a:lnTo>
                    <a:pt x="1055" y="66"/>
                  </a:lnTo>
                  <a:lnTo>
                    <a:pt x="1055" y="66"/>
                  </a:lnTo>
                  <a:lnTo>
                    <a:pt x="1055" y="64"/>
                  </a:lnTo>
                  <a:lnTo>
                    <a:pt x="1055" y="61"/>
                  </a:lnTo>
                  <a:lnTo>
                    <a:pt x="1053" y="59"/>
                  </a:lnTo>
                  <a:lnTo>
                    <a:pt x="1050" y="57"/>
                  </a:lnTo>
                  <a:lnTo>
                    <a:pt x="1048" y="57"/>
                  </a:lnTo>
                  <a:lnTo>
                    <a:pt x="1048" y="52"/>
                  </a:lnTo>
                  <a:lnTo>
                    <a:pt x="1046" y="49"/>
                  </a:lnTo>
                  <a:lnTo>
                    <a:pt x="1043" y="47"/>
                  </a:lnTo>
                  <a:lnTo>
                    <a:pt x="1038" y="42"/>
                  </a:lnTo>
                  <a:lnTo>
                    <a:pt x="1038" y="40"/>
                  </a:lnTo>
                  <a:lnTo>
                    <a:pt x="1041" y="38"/>
                  </a:lnTo>
                  <a:lnTo>
                    <a:pt x="1038" y="35"/>
                  </a:lnTo>
                  <a:lnTo>
                    <a:pt x="1034" y="35"/>
                  </a:lnTo>
                  <a:lnTo>
                    <a:pt x="1034" y="35"/>
                  </a:lnTo>
                  <a:lnTo>
                    <a:pt x="1034" y="33"/>
                  </a:lnTo>
                  <a:lnTo>
                    <a:pt x="1031" y="30"/>
                  </a:lnTo>
                  <a:lnTo>
                    <a:pt x="1031" y="28"/>
                  </a:lnTo>
                  <a:lnTo>
                    <a:pt x="1031" y="26"/>
                  </a:lnTo>
                  <a:lnTo>
                    <a:pt x="1029" y="23"/>
                  </a:lnTo>
                  <a:lnTo>
                    <a:pt x="1029" y="21"/>
                  </a:lnTo>
                  <a:lnTo>
                    <a:pt x="1027" y="21"/>
                  </a:lnTo>
                  <a:lnTo>
                    <a:pt x="1027" y="21"/>
                  </a:lnTo>
                  <a:lnTo>
                    <a:pt x="1022" y="21"/>
                  </a:lnTo>
                  <a:lnTo>
                    <a:pt x="1022" y="19"/>
                  </a:lnTo>
                  <a:lnTo>
                    <a:pt x="1022" y="16"/>
                  </a:lnTo>
                  <a:lnTo>
                    <a:pt x="1022" y="14"/>
                  </a:lnTo>
                  <a:lnTo>
                    <a:pt x="1020" y="14"/>
                  </a:lnTo>
                  <a:lnTo>
                    <a:pt x="1017" y="16"/>
                  </a:lnTo>
                  <a:lnTo>
                    <a:pt x="1015" y="14"/>
                  </a:lnTo>
                  <a:lnTo>
                    <a:pt x="1012" y="14"/>
                  </a:lnTo>
                  <a:lnTo>
                    <a:pt x="1012" y="12"/>
                  </a:lnTo>
                  <a:lnTo>
                    <a:pt x="1012" y="9"/>
                  </a:lnTo>
                  <a:lnTo>
                    <a:pt x="1012" y="7"/>
                  </a:lnTo>
                  <a:lnTo>
                    <a:pt x="1010" y="7"/>
                  </a:lnTo>
                  <a:lnTo>
                    <a:pt x="1008" y="7"/>
                  </a:lnTo>
                  <a:lnTo>
                    <a:pt x="1005" y="4"/>
                  </a:lnTo>
                  <a:lnTo>
                    <a:pt x="1003" y="4"/>
                  </a:lnTo>
                  <a:lnTo>
                    <a:pt x="1001" y="4"/>
                  </a:lnTo>
                  <a:lnTo>
                    <a:pt x="998" y="4"/>
                  </a:lnTo>
                  <a:lnTo>
                    <a:pt x="998" y="7"/>
                  </a:lnTo>
                  <a:lnTo>
                    <a:pt x="998" y="9"/>
                  </a:lnTo>
                  <a:lnTo>
                    <a:pt x="996" y="9"/>
                  </a:lnTo>
                  <a:lnTo>
                    <a:pt x="994" y="7"/>
                  </a:lnTo>
                  <a:lnTo>
                    <a:pt x="991" y="7"/>
                  </a:lnTo>
                  <a:lnTo>
                    <a:pt x="989" y="7"/>
                  </a:lnTo>
                  <a:lnTo>
                    <a:pt x="984" y="7"/>
                  </a:lnTo>
                  <a:lnTo>
                    <a:pt x="984" y="4"/>
                  </a:lnTo>
                  <a:lnTo>
                    <a:pt x="979" y="2"/>
                  </a:lnTo>
                  <a:lnTo>
                    <a:pt x="975" y="2"/>
                  </a:lnTo>
                  <a:lnTo>
                    <a:pt x="972" y="0"/>
                  </a:lnTo>
                  <a:lnTo>
                    <a:pt x="968" y="0"/>
                  </a:lnTo>
                  <a:lnTo>
                    <a:pt x="965" y="0"/>
                  </a:lnTo>
                  <a:lnTo>
                    <a:pt x="965" y="0"/>
                  </a:lnTo>
                  <a:lnTo>
                    <a:pt x="958" y="0"/>
                  </a:lnTo>
                  <a:lnTo>
                    <a:pt x="958" y="4"/>
                  </a:lnTo>
                  <a:lnTo>
                    <a:pt x="956" y="4"/>
                  </a:lnTo>
                  <a:lnTo>
                    <a:pt x="953" y="4"/>
                  </a:lnTo>
                  <a:lnTo>
                    <a:pt x="951" y="4"/>
                  </a:lnTo>
                  <a:lnTo>
                    <a:pt x="949" y="4"/>
                  </a:lnTo>
                  <a:lnTo>
                    <a:pt x="944" y="4"/>
                  </a:lnTo>
                  <a:lnTo>
                    <a:pt x="942" y="7"/>
                  </a:lnTo>
                  <a:lnTo>
                    <a:pt x="937" y="7"/>
                  </a:lnTo>
                  <a:lnTo>
                    <a:pt x="937" y="12"/>
                  </a:lnTo>
                  <a:lnTo>
                    <a:pt x="932" y="12"/>
                  </a:lnTo>
                  <a:lnTo>
                    <a:pt x="930" y="12"/>
                  </a:lnTo>
                  <a:lnTo>
                    <a:pt x="930" y="12"/>
                  </a:lnTo>
                  <a:lnTo>
                    <a:pt x="927" y="12"/>
                  </a:lnTo>
                  <a:lnTo>
                    <a:pt x="923" y="14"/>
                  </a:lnTo>
                  <a:lnTo>
                    <a:pt x="918" y="14"/>
                  </a:lnTo>
                  <a:lnTo>
                    <a:pt x="916" y="16"/>
                  </a:lnTo>
                  <a:lnTo>
                    <a:pt x="916" y="19"/>
                  </a:lnTo>
                  <a:lnTo>
                    <a:pt x="913" y="21"/>
                  </a:lnTo>
                  <a:lnTo>
                    <a:pt x="913" y="26"/>
                  </a:lnTo>
                  <a:lnTo>
                    <a:pt x="911" y="28"/>
                  </a:lnTo>
                  <a:lnTo>
                    <a:pt x="911" y="30"/>
                  </a:lnTo>
                  <a:lnTo>
                    <a:pt x="908" y="30"/>
                  </a:lnTo>
                  <a:lnTo>
                    <a:pt x="908" y="38"/>
                  </a:lnTo>
                  <a:lnTo>
                    <a:pt x="911" y="38"/>
                  </a:lnTo>
                  <a:lnTo>
                    <a:pt x="913" y="38"/>
                  </a:lnTo>
                  <a:lnTo>
                    <a:pt x="918" y="35"/>
                  </a:lnTo>
                  <a:lnTo>
                    <a:pt x="920" y="35"/>
                  </a:lnTo>
                  <a:lnTo>
                    <a:pt x="923" y="35"/>
                  </a:lnTo>
                  <a:lnTo>
                    <a:pt x="925" y="40"/>
                  </a:lnTo>
                  <a:lnTo>
                    <a:pt x="927" y="45"/>
                  </a:lnTo>
                  <a:lnTo>
                    <a:pt x="930" y="47"/>
                  </a:lnTo>
                  <a:lnTo>
                    <a:pt x="930" y="49"/>
                  </a:lnTo>
                  <a:lnTo>
                    <a:pt x="930" y="52"/>
                  </a:lnTo>
                  <a:lnTo>
                    <a:pt x="930" y="57"/>
                  </a:lnTo>
                  <a:lnTo>
                    <a:pt x="927" y="59"/>
                  </a:lnTo>
                  <a:lnTo>
                    <a:pt x="925" y="61"/>
                  </a:lnTo>
                  <a:lnTo>
                    <a:pt x="925" y="66"/>
                  </a:lnTo>
                  <a:lnTo>
                    <a:pt x="923" y="68"/>
                  </a:lnTo>
                  <a:lnTo>
                    <a:pt x="920" y="73"/>
                  </a:lnTo>
                  <a:lnTo>
                    <a:pt x="920" y="75"/>
                  </a:lnTo>
                  <a:lnTo>
                    <a:pt x="920" y="80"/>
                  </a:lnTo>
                  <a:lnTo>
                    <a:pt x="920" y="83"/>
                  </a:lnTo>
                  <a:lnTo>
                    <a:pt x="920" y="87"/>
                  </a:lnTo>
                  <a:lnTo>
                    <a:pt x="923" y="90"/>
                  </a:lnTo>
                  <a:lnTo>
                    <a:pt x="923" y="92"/>
                  </a:lnTo>
                  <a:lnTo>
                    <a:pt x="920" y="94"/>
                  </a:lnTo>
                  <a:lnTo>
                    <a:pt x="920" y="97"/>
                  </a:lnTo>
                  <a:lnTo>
                    <a:pt x="923" y="99"/>
                  </a:lnTo>
                  <a:lnTo>
                    <a:pt x="923" y="106"/>
                  </a:lnTo>
                  <a:lnTo>
                    <a:pt x="920" y="109"/>
                  </a:lnTo>
                  <a:lnTo>
                    <a:pt x="920" y="113"/>
                  </a:lnTo>
                  <a:lnTo>
                    <a:pt x="923" y="113"/>
                  </a:lnTo>
                  <a:lnTo>
                    <a:pt x="925" y="116"/>
                  </a:lnTo>
                  <a:lnTo>
                    <a:pt x="925" y="113"/>
                  </a:lnTo>
                  <a:lnTo>
                    <a:pt x="927" y="113"/>
                  </a:lnTo>
                  <a:lnTo>
                    <a:pt x="927" y="118"/>
                  </a:lnTo>
                  <a:lnTo>
                    <a:pt x="927" y="123"/>
                  </a:lnTo>
                  <a:lnTo>
                    <a:pt x="925" y="125"/>
                  </a:lnTo>
                  <a:lnTo>
                    <a:pt x="918" y="127"/>
                  </a:lnTo>
                  <a:lnTo>
                    <a:pt x="913" y="130"/>
                  </a:lnTo>
                  <a:lnTo>
                    <a:pt x="904" y="139"/>
                  </a:lnTo>
                  <a:lnTo>
                    <a:pt x="901" y="139"/>
                  </a:lnTo>
                  <a:lnTo>
                    <a:pt x="897" y="137"/>
                  </a:lnTo>
                  <a:lnTo>
                    <a:pt x="892" y="137"/>
                  </a:lnTo>
                  <a:lnTo>
                    <a:pt x="887" y="137"/>
                  </a:lnTo>
                  <a:lnTo>
                    <a:pt x="887" y="135"/>
                  </a:lnTo>
                  <a:lnTo>
                    <a:pt x="885" y="135"/>
                  </a:lnTo>
                  <a:lnTo>
                    <a:pt x="882" y="137"/>
                  </a:lnTo>
                  <a:lnTo>
                    <a:pt x="882" y="137"/>
                  </a:lnTo>
                  <a:lnTo>
                    <a:pt x="878" y="168"/>
                  </a:lnTo>
                  <a:lnTo>
                    <a:pt x="878" y="175"/>
                  </a:lnTo>
                  <a:lnTo>
                    <a:pt x="878" y="180"/>
                  </a:lnTo>
                  <a:lnTo>
                    <a:pt x="878" y="184"/>
                  </a:lnTo>
                  <a:lnTo>
                    <a:pt x="875" y="194"/>
                  </a:lnTo>
                  <a:lnTo>
                    <a:pt x="878" y="201"/>
                  </a:lnTo>
                  <a:lnTo>
                    <a:pt x="887" y="206"/>
                  </a:lnTo>
                  <a:lnTo>
                    <a:pt x="894" y="198"/>
                  </a:lnTo>
                  <a:lnTo>
                    <a:pt x="901" y="198"/>
                  </a:lnTo>
                  <a:lnTo>
                    <a:pt x="911" y="201"/>
                  </a:lnTo>
                  <a:lnTo>
                    <a:pt x="916" y="206"/>
                  </a:lnTo>
                  <a:lnTo>
                    <a:pt x="920" y="198"/>
                  </a:lnTo>
                  <a:lnTo>
                    <a:pt x="920" y="194"/>
                  </a:lnTo>
                  <a:lnTo>
                    <a:pt x="920" y="189"/>
                  </a:lnTo>
                  <a:lnTo>
                    <a:pt x="925" y="187"/>
                  </a:lnTo>
                  <a:lnTo>
                    <a:pt x="927" y="187"/>
                  </a:lnTo>
                  <a:lnTo>
                    <a:pt x="937" y="189"/>
                  </a:lnTo>
                  <a:lnTo>
                    <a:pt x="942" y="194"/>
                  </a:lnTo>
                  <a:lnTo>
                    <a:pt x="949" y="201"/>
                  </a:lnTo>
                  <a:lnTo>
                    <a:pt x="956" y="208"/>
                  </a:lnTo>
                  <a:lnTo>
                    <a:pt x="963" y="215"/>
                  </a:lnTo>
                  <a:lnTo>
                    <a:pt x="963" y="217"/>
                  </a:lnTo>
                  <a:lnTo>
                    <a:pt x="965" y="220"/>
                  </a:lnTo>
                  <a:lnTo>
                    <a:pt x="965" y="225"/>
                  </a:lnTo>
                  <a:lnTo>
                    <a:pt x="963" y="227"/>
                  </a:lnTo>
                  <a:lnTo>
                    <a:pt x="963" y="229"/>
                  </a:lnTo>
                  <a:lnTo>
                    <a:pt x="960" y="232"/>
                  </a:lnTo>
                  <a:lnTo>
                    <a:pt x="958" y="232"/>
                  </a:lnTo>
                  <a:lnTo>
                    <a:pt x="956" y="229"/>
                  </a:lnTo>
                  <a:lnTo>
                    <a:pt x="951" y="229"/>
                  </a:lnTo>
                  <a:lnTo>
                    <a:pt x="949" y="232"/>
                  </a:lnTo>
                  <a:lnTo>
                    <a:pt x="944" y="229"/>
                  </a:lnTo>
                  <a:lnTo>
                    <a:pt x="939" y="229"/>
                  </a:lnTo>
                  <a:lnTo>
                    <a:pt x="937" y="234"/>
                  </a:lnTo>
                  <a:lnTo>
                    <a:pt x="932" y="239"/>
                  </a:lnTo>
                  <a:lnTo>
                    <a:pt x="927" y="241"/>
                  </a:lnTo>
                  <a:lnTo>
                    <a:pt x="925" y="239"/>
                  </a:lnTo>
                  <a:lnTo>
                    <a:pt x="923" y="239"/>
                  </a:lnTo>
                  <a:lnTo>
                    <a:pt x="923" y="243"/>
                  </a:lnTo>
                  <a:lnTo>
                    <a:pt x="920" y="243"/>
                  </a:lnTo>
                  <a:lnTo>
                    <a:pt x="918" y="246"/>
                  </a:lnTo>
                  <a:lnTo>
                    <a:pt x="916" y="243"/>
                  </a:lnTo>
                  <a:lnTo>
                    <a:pt x="913" y="248"/>
                  </a:lnTo>
                  <a:lnTo>
                    <a:pt x="911" y="253"/>
                  </a:lnTo>
                  <a:lnTo>
                    <a:pt x="911" y="258"/>
                  </a:lnTo>
                  <a:lnTo>
                    <a:pt x="911" y="262"/>
                  </a:lnTo>
                  <a:lnTo>
                    <a:pt x="908" y="265"/>
                  </a:lnTo>
                  <a:lnTo>
                    <a:pt x="904" y="267"/>
                  </a:lnTo>
                  <a:lnTo>
                    <a:pt x="894" y="272"/>
                  </a:lnTo>
                  <a:lnTo>
                    <a:pt x="889" y="272"/>
                  </a:lnTo>
                  <a:lnTo>
                    <a:pt x="885" y="272"/>
                  </a:lnTo>
                  <a:lnTo>
                    <a:pt x="882" y="274"/>
                  </a:lnTo>
                  <a:lnTo>
                    <a:pt x="878" y="281"/>
                  </a:lnTo>
                  <a:lnTo>
                    <a:pt x="875" y="284"/>
                  </a:lnTo>
                  <a:lnTo>
                    <a:pt x="871" y="288"/>
                  </a:lnTo>
                  <a:lnTo>
                    <a:pt x="868" y="291"/>
                  </a:lnTo>
                  <a:lnTo>
                    <a:pt x="866" y="293"/>
                  </a:lnTo>
                  <a:lnTo>
                    <a:pt x="863" y="293"/>
                  </a:lnTo>
                  <a:lnTo>
                    <a:pt x="861" y="293"/>
                  </a:lnTo>
                  <a:lnTo>
                    <a:pt x="854" y="291"/>
                  </a:lnTo>
                  <a:lnTo>
                    <a:pt x="849" y="288"/>
                  </a:lnTo>
                  <a:lnTo>
                    <a:pt x="845" y="286"/>
                  </a:lnTo>
                  <a:lnTo>
                    <a:pt x="840" y="286"/>
                  </a:lnTo>
                  <a:lnTo>
                    <a:pt x="830" y="286"/>
                  </a:lnTo>
                  <a:lnTo>
                    <a:pt x="826" y="291"/>
                  </a:lnTo>
                  <a:lnTo>
                    <a:pt x="823" y="296"/>
                  </a:lnTo>
                  <a:lnTo>
                    <a:pt x="823" y="303"/>
                  </a:lnTo>
                  <a:lnTo>
                    <a:pt x="823" y="307"/>
                  </a:lnTo>
                  <a:lnTo>
                    <a:pt x="823" y="310"/>
                  </a:lnTo>
                  <a:lnTo>
                    <a:pt x="833" y="317"/>
                  </a:lnTo>
                  <a:lnTo>
                    <a:pt x="840" y="322"/>
                  </a:lnTo>
                  <a:lnTo>
                    <a:pt x="840" y="324"/>
                  </a:lnTo>
                  <a:lnTo>
                    <a:pt x="840" y="329"/>
                  </a:lnTo>
                  <a:lnTo>
                    <a:pt x="835" y="331"/>
                  </a:lnTo>
                  <a:lnTo>
                    <a:pt x="828" y="343"/>
                  </a:lnTo>
                  <a:lnTo>
                    <a:pt x="821" y="350"/>
                  </a:lnTo>
                  <a:lnTo>
                    <a:pt x="819" y="357"/>
                  </a:lnTo>
                  <a:lnTo>
                    <a:pt x="816" y="357"/>
                  </a:lnTo>
                  <a:lnTo>
                    <a:pt x="809" y="359"/>
                  </a:lnTo>
                  <a:lnTo>
                    <a:pt x="804" y="359"/>
                  </a:lnTo>
                  <a:lnTo>
                    <a:pt x="800" y="364"/>
                  </a:lnTo>
                  <a:lnTo>
                    <a:pt x="793" y="367"/>
                  </a:lnTo>
                  <a:lnTo>
                    <a:pt x="788" y="369"/>
                  </a:lnTo>
                  <a:lnTo>
                    <a:pt x="778" y="369"/>
                  </a:lnTo>
                  <a:lnTo>
                    <a:pt x="774" y="371"/>
                  </a:lnTo>
                  <a:lnTo>
                    <a:pt x="767" y="374"/>
                  </a:lnTo>
                  <a:lnTo>
                    <a:pt x="752" y="378"/>
                  </a:lnTo>
                  <a:lnTo>
                    <a:pt x="741" y="381"/>
                  </a:lnTo>
                  <a:lnTo>
                    <a:pt x="736" y="388"/>
                  </a:lnTo>
                  <a:lnTo>
                    <a:pt x="726" y="395"/>
                  </a:lnTo>
                  <a:lnTo>
                    <a:pt x="724" y="397"/>
                  </a:lnTo>
                  <a:lnTo>
                    <a:pt x="719" y="397"/>
                  </a:lnTo>
                  <a:lnTo>
                    <a:pt x="712" y="397"/>
                  </a:lnTo>
                  <a:lnTo>
                    <a:pt x="712" y="395"/>
                  </a:lnTo>
                  <a:lnTo>
                    <a:pt x="712" y="390"/>
                  </a:lnTo>
                  <a:lnTo>
                    <a:pt x="703" y="393"/>
                  </a:lnTo>
                  <a:lnTo>
                    <a:pt x="696" y="395"/>
                  </a:lnTo>
                  <a:lnTo>
                    <a:pt x="688" y="390"/>
                  </a:lnTo>
                  <a:lnTo>
                    <a:pt x="684" y="390"/>
                  </a:lnTo>
                  <a:lnTo>
                    <a:pt x="670" y="385"/>
                  </a:lnTo>
                  <a:lnTo>
                    <a:pt x="658" y="381"/>
                  </a:lnTo>
                  <a:lnTo>
                    <a:pt x="651" y="374"/>
                  </a:lnTo>
                  <a:lnTo>
                    <a:pt x="646" y="374"/>
                  </a:lnTo>
                  <a:lnTo>
                    <a:pt x="629" y="371"/>
                  </a:lnTo>
                  <a:lnTo>
                    <a:pt x="618" y="371"/>
                  </a:lnTo>
                  <a:lnTo>
                    <a:pt x="615" y="371"/>
                  </a:lnTo>
                  <a:lnTo>
                    <a:pt x="613" y="371"/>
                  </a:lnTo>
                  <a:lnTo>
                    <a:pt x="610" y="374"/>
                  </a:lnTo>
                  <a:lnTo>
                    <a:pt x="606" y="376"/>
                  </a:lnTo>
                  <a:lnTo>
                    <a:pt x="594" y="378"/>
                  </a:lnTo>
                  <a:lnTo>
                    <a:pt x="577" y="376"/>
                  </a:lnTo>
                  <a:lnTo>
                    <a:pt x="566" y="378"/>
                  </a:lnTo>
                  <a:lnTo>
                    <a:pt x="556" y="376"/>
                  </a:lnTo>
                  <a:lnTo>
                    <a:pt x="549" y="378"/>
                  </a:lnTo>
                  <a:lnTo>
                    <a:pt x="544" y="378"/>
                  </a:lnTo>
                  <a:lnTo>
                    <a:pt x="542" y="376"/>
                  </a:lnTo>
                  <a:lnTo>
                    <a:pt x="537" y="369"/>
                  </a:lnTo>
                  <a:lnTo>
                    <a:pt x="535" y="364"/>
                  </a:lnTo>
                  <a:lnTo>
                    <a:pt x="530" y="357"/>
                  </a:lnTo>
                  <a:lnTo>
                    <a:pt x="528" y="352"/>
                  </a:lnTo>
                  <a:lnTo>
                    <a:pt x="525" y="348"/>
                  </a:lnTo>
                  <a:lnTo>
                    <a:pt x="525" y="345"/>
                  </a:lnTo>
                  <a:lnTo>
                    <a:pt x="521" y="340"/>
                  </a:lnTo>
                  <a:lnTo>
                    <a:pt x="518" y="340"/>
                  </a:lnTo>
                  <a:lnTo>
                    <a:pt x="516" y="340"/>
                  </a:lnTo>
                  <a:lnTo>
                    <a:pt x="516" y="338"/>
                  </a:lnTo>
                  <a:lnTo>
                    <a:pt x="516" y="333"/>
                  </a:lnTo>
                  <a:lnTo>
                    <a:pt x="514" y="333"/>
                  </a:lnTo>
                  <a:lnTo>
                    <a:pt x="511" y="333"/>
                  </a:lnTo>
                  <a:lnTo>
                    <a:pt x="506" y="333"/>
                  </a:lnTo>
                  <a:lnTo>
                    <a:pt x="502" y="331"/>
                  </a:lnTo>
                  <a:lnTo>
                    <a:pt x="495" y="326"/>
                  </a:lnTo>
                  <a:lnTo>
                    <a:pt x="490" y="326"/>
                  </a:lnTo>
                  <a:lnTo>
                    <a:pt x="490" y="326"/>
                  </a:lnTo>
                  <a:lnTo>
                    <a:pt x="485" y="324"/>
                  </a:lnTo>
                  <a:lnTo>
                    <a:pt x="483" y="322"/>
                  </a:lnTo>
                  <a:lnTo>
                    <a:pt x="478" y="319"/>
                  </a:lnTo>
                  <a:lnTo>
                    <a:pt x="464" y="314"/>
                  </a:lnTo>
                  <a:lnTo>
                    <a:pt x="461" y="314"/>
                  </a:lnTo>
                  <a:lnTo>
                    <a:pt x="461" y="317"/>
                  </a:lnTo>
                  <a:lnTo>
                    <a:pt x="454" y="317"/>
                  </a:lnTo>
                  <a:lnTo>
                    <a:pt x="447" y="317"/>
                  </a:lnTo>
                  <a:lnTo>
                    <a:pt x="426" y="314"/>
                  </a:lnTo>
                  <a:lnTo>
                    <a:pt x="421" y="312"/>
                  </a:lnTo>
                  <a:lnTo>
                    <a:pt x="417" y="305"/>
                  </a:lnTo>
                  <a:lnTo>
                    <a:pt x="417" y="300"/>
                  </a:lnTo>
                  <a:lnTo>
                    <a:pt x="417" y="298"/>
                  </a:lnTo>
                  <a:lnTo>
                    <a:pt x="419" y="296"/>
                  </a:lnTo>
                  <a:lnTo>
                    <a:pt x="421" y="293"/>
                  </a:lnTo>
                  <a:lnTo>
                    <a:pt x="421" y="291"/>
                  </a:lnTo>
                  <a:lnTo>
                    <a:pt x="419" y="286"/>
                  </a:lnTo>
                  <a:lnTo>
                    <a:pt x="419" y="281"/>
                  </a:lnTo>
                  <a:lnTo>
                    <a:pt x="419" y="279"/>
                  </a:lnTo>
                  <a:lnTo>
                    <a:pt x="419" y="274"/>
                  </a:lnTo>
                  <a:lnTo>
                    <a:pt x="419" y="272"/>
                  </a:lnTo>
                  <a:lnTo>
                    <a:pt x="414" y="269"/>
                  </a:lnTo>
                  <a:lnTo>
                    <a:pt x="412" y="267"/>
                  </a:lnTo>
                  <a:lnTo>
                    <a:pt x="409" y="265"/>
                  </a:lnTo>
                  <a:lnTo>
                    <a:pt x="407" y="260"/>
                  </a:lnTo>
                  <a:lnTo>
                    <a:pt x="405" y="258"/>
                  </a:lnTo>
                  <a:lnTo>
                    <a:pt x="405" y="253"/>
                  </a:lnTo>
                  <a:lnTo>
                    <a:pt x="405" y="251"/>
                  </a:lnTo>
                  <a:lnTo>
                    <a:pt x="402" y="248"/>
                  </a:lnTo>
                  <a:lnTo>
                    <a:pt x="398" y="246"/>
                  </a:lnTo>
                  <a:lnTo>
                    <a:pt x="395" y="243"/>
                  </a:lnTo>
                  <a:lnTo>
                    <a:pt x="393" y="241"/>
                  </a:lnTo>
                  <a:lnTo>
                    <a:pt x="391" y="241"/>
                  </a:lnTo>
                  <a:lnTo>
                    <a:pt x="388" y="241"/>
                  </a:lnTo>
                  <a:lnTo>
                    <a:pt x="386" y="243"/>
                  </a:lnTo>
                  <a:lnTo>
                    <a:pt x="383" y="243"/>
                  </a:lnTo>
                  <a:lnTo>
                    <a:pt x="381" y="243"/>
                  </a:lnTo>
                  <a:lnTo>
                    <a:pt x="379" y="239"/>
                  </a:lnTo>
                  <a:lnTo>
                    <a:pt x="376" y="236"/>
                  </a:lnTo>
                  <a:lnTo>
                    <a:pt x="374" y="236"/>
                  </a:lnTo>
                  <a:lnTo>
                    <a:pt x="369" y="239"/>
                  </a:lnTo>
                  <a:lnTo>
                    <a:pt x="367" y="241"/>
                  </a:lnTo>
                  <a:lnTo>
                    <a:pt x="367" y="243"/>
                  </a:lnTo>
                  <a:lnTo>
                    <a:pt x="365" y="243"/>
                  </a:lnTo>
                  <a:lnTo>
                    <a:pt x="360" y="241"/>
                  </a:lnTo>
                  <a:lnTo>
                    <a:pt x="360" y="239"/>
                  </a:lnTo>
                  <a:lnTo>
                    <a:pt x="360" y="236"/>
                  </a:lnTo>
                  <a:lnTo>
                    <a:pt x="357" y="234"/>
                  </a:lnTo>
                  <a:lnTo>
                    <a:pt x="353" y="229"/>
                  </a:lnTo>
                  <a:lnTo>
                    <a:pt x="350" y="227"/>
                  </a:lnTo>
                  <a:lnTo>
                    <a:pt x="348" y="227"/>
                  </a:lnTo>
                  <a:lnTo>
                    <a:pt x="346" y="225"/>
                  </a:lnTo>
                  <a:lnTo>
                    <a:pt x="343" y="222"/>
                  </a:lnTo>
                  <a:lnTo>
                    <a:pt x="343" y="220"/>
                  </a:lnTo>
                  <a:lnTo>
                    <a:pt x="343" y="217"/>
                  </a:lnTo>
                  <a:lnTo>
                    <a:pt x="343" y="217"/>
                  </a:lnTo>
                  <a:lnTo>
                    <a:pt x="343" y="217"/>
                  </a:lnTo>
                  <a:lnTo>
                    <a:pt x="341" y="217"/>
                  </a:lnTo>
                  <a:lnTo>
                    <a:pt x="339" y="215"/>
                  </a:lnTo>
                  <a:lnTo>
                    <a:pt x="339" y="215"/>
                  </a:lnTo>
                  <a:lnTo>
                    <a:pt x="339" y="210"/>
                  </a:lnTo>
                  <a:lnTo>
                    <a:pt x="339" y="208"/>
                  </a:lnTo>
                  <a:lnTo>
                    <a:pt x="339" y="208"/>
                  </a:lnTo>
                  <a:lnTo>
                    <a:pt x="336" y="208"/>
                  </a:lnTo>
                  <a:lnTo>
                    <a:pt x="331" y="206"/>
                  </a:lnTo>
                  <a:lnTo>
                    <a:pt x="329" y="206"/>
                  </a:lnTo>
                  <a:lnTo>
                    <a:pt x="329" y="208"/>
                  </a:lnTo>
                  <a:lnTo>
                    <a:pt x="327" y="210"/>
                  </a:lnTo>
                  <a:lnTo>
                    <a:pt x="324" y="213"/>
                  </a:lnTo>
                  <a:lnTo>
                    <a:pt x="317" y="220"/>
                  </a:lnTo>
                  <a:lnTo>
                    <a:pt x="317" y="222"/>
                  </a:lnTo>
                  <a:lnTo>
                    <a:pt x="320" y="225"/>
                  </a:lnTo>
                  <a:lnTo>
                    <a:pt x="317" y="229"/>
                  </a:lnTo>
                  <a:lnTo>
                    <a:pt x="310" y="232"/>
                  </a:lnTo>
                  <a:lnTo>
                    <a:pt x="308" y="234"/>
                  </a:lnTo>
                  <a:lnTo>
                    <a:pt x="305" y="239"/>
                  </a:lnTo>
                  <a:lnTo>
                    <a:pt x="305" y="246"/>
                  </a:lnTo>
                  <a:lnTo>
                    <a:pt x="310" y="255"/>
                  </a:lnTo>
                  <a:lnTo>
                    <a:pt x="315" y="260"/>
                  </a:lnTo>
                  <a:lnTo>
                    <a:pt x="313" y="262"/>
                  </a:lnTo>
                  <a:lnTo>
                    <a:pt x="308" y="267"/>
                  </a:lnTo>
                  <a:lnTo>
                    <a:pt x="303" y="269"/>
                  </a:lnTo>
                  <a:lnTo>
                    <a:pt x="301" y="274"/>
                  </a:lnTo>
                  <a:lnTo>
                    <a:pt x="298" y="274"/>
                  </a:lnTo>
                  <a:lnTo>
                    <a:pt x="296" y="274"/>
                  </a:lnTo>
                  <a:lnTo>
                    <a:pt x="294" y="272"/>
                  </a:lnTo>
                  <a:lnTo>
                    <a:pt x="291" y="272"/>
                  </a:lnTo>
                  <a:lnTo>
                    <a:pt x="284" y="274"/>
                  </a:lnTo>
                  <a:lnTo>
                    <a:pt x="277" y="274"/>
                  </a:lnTo>
                  <a:lnTo>
                    <a:pt x="270" y="269"/>
                  </a:lnTo>
                  <a:lnTo>
                    <a:pt x="265" y="269"/>
                  </a:lnTo>
                  <a:lnTo>
                    <a:pt x="263" y="269"/>
                  </a:lnTo>
                  <a:lnTo>
                    <a:pt x="260" y="279"/>
                  </a:lnTo>
                  <a:lnTo>
                    <a:pt x="258" y="286"/>
                  </a:lnTo>
                  <a:lnTo>
                    <a:pt x="258" y="291"/>
                  </a:lnTo>
                  <a:lnTo>
                    <a:pt x="258" y="303"/>
                  </a:lnTo>
                  <a:lnTo>
                    <a:pt x="258" y="310"/>
                  </a:lnTo>
                  <a:lnTo>
                    <a:pt x="256" y="314"/>
                  </a:lnTo>
                  <a:lnTo>
                    <a:pt x="258" y="314"/>
                  </a:lnTo>
                  <a:lnTo>
                    <a:pt x="263" y="317"/>
                  </a:lnTo>
                  <a:lnTo>
                    <a:pt x="260" y="322"/>
                  </a:lnTo>
                  <a:lnTo>
                    <a:pt x="260" y="324"/>
                  </a:lnTo>
                  <a:lnTo>
                    <a:pt x="258" y="324"/>
                  </a:lnTo>
                  <a:lnTo>
                    <a:pt x="256" y="326"/>
                  </a:lnTo>
                  <a:lnTo>
                    <a:pt x="253" y="326"/>
                  </a:lnTo>
                  <a:lnTo>
                    <a:pt x="251" y="324"/>
                  </a:lnTo>
                  <a:lnTo>
                    <a:pt x="249" y="326"/>
                  </a:lnTo>
                  <a:lnTo>
                    <a:pt x="242" y="326"/>
                  </a:lnTo>
                  <a:lnTo>
                    <a:pt x="234" y="329"/>
                  </a:lnTo>
                  <a:lnTo>
                    <a:pt x="227" y="331"/>
                  </a:lnTo>
                  <a:lnTo>
                    <a:pt x="225" y="331"/>
                  </a:lnTo>
                  <a:lnTo>
                    <a:pt x="223" y="329"/>
                  </a:lnTo>
                  <a:lnTo>
                    <a:pt x="218" y="331"/>
                  </a:lnTo>
                  <a:lnTo>
                    <a:pt x="216" y="333"/>
                  </a:lnTo>
                  <a:lnTo>
                    <a:pt x="216" y="338"/>
                  </a:lnTo>
                  <a:lnTo>
                    <a:pt x="218" y="340"/>
                  </a:lnTo>
                  <a:lnTo>
                    <a:pt x="225" y="340"/>
                  </a:lnTo>
                  <a:lnTo>
                    <a:pt x="230" y="340"/>
                  </a:lnTo>
                  <a:lnTo>
                    <a:pt x="230" y="343"/>
                  </a:lnTo>
                  <a:lnTo>
                    <a:pt x="225" y="345"/>
                  </a:lnTo>
                  <a:lnTo>
                    <a:pt x="227" y="350"/>
                  </a:lnTo>
                  <a:lnTo>
                    <a:pt x="227" y="355"/>
                  </a:lnTo>
                  <a:lnTo>
                    <a:pt x="230" y="357"/>
                  </a:lnTo>
                  <a:lnTo>
                    <a:pt x="230" y="362"/>
                  </a:lnTo>
                  <a:lnTo>
                    <a:pt x="234" y="367"/>
                  </a:lnTo>
                  <a:lnTo>
                    <a:pt x="234" y="371"/>
                  </a:lnTo>
                  <a:lnTo>
                    <a:pt x="239" y="374"/>
                  </a:lnTo>
                  <a:lnTo>
                    <a:pt x="242" y="383"/>
                  </a:lnTo>
                  <a:lnTo>
                    <a:pt x="239" y="383"/>
                  </a:lnTo>
                  <a:lnTo>
                    <a:pt x="237" y="388"/>
                  </a:lnTo>
                  <a:lnTo>
                    <a:pt x="242" y="393"/>
                  </a:lnTo>
                  <a:lnTo>
                    <a:pt x="239" y="393"/>
                  </a:lnTo>
                  <a:lnTo>
                    <a:pt x="239" y="395"/>
                  </a:lnTo>
                  <a:lnTo>
                    <a:pt x="234" y="397"/>
                  </a:lnTo>
                  <a:lnTo>
                    <a:pt x="234" y="402"/>
                  </a:lnTo>
                  <a:lnTo>
                    <a:pt x="232" y="404"/>
                  </a:lnTo>
                  <a:lnTo>
                    <a:pt x="223" y="402"/>
                  </a:lnTo>
                  <a:lnTo>
                    <a:pt x="213" y="393"/>
                  </a:lnTo>
                  <a:lnTo>
                    <a:pt x="208" y="395"/>
                  </a:lnTo>
                  <a:lnTo>
                    <a:pt x="201" y="390"/>
                  </a:lnTo>
                  <a:lnTo>
                    <a:pt x="190" y="390"/>
                  </a:lnTo>
                  <a:lnTo>
                    <a:pt x="182" y="393"/>
                  </a:lnTo>
                  <a:lnTo>
                    <a:pt x="173" y="390"/>
                  </a:lnTo>
                  <a:lnTo>
                    <a:pt x="164" y="393"/>
                  </a:lnTo>
                  <a:lnTo>
                    <a:pt x="156" y="393"/>
                  </a:lnTo>
                  <a:lnTo>
                    <a:pt x="152" y="390"/>
                  </a:lnTo>
                  <a:lnTo>
                    <a:pt x="149" y="395"/>
                  </a:lnTo>
                  <a:lnTo>
                    <a:pt x="145" y="395"/>
                  </a:lnTo>
                  <a:lnTo>
                    <a:pt x="135" y="395"/>
                  </a:lnTo>
                  <a:lnTo>
                    <a:pt x="126" y="393"/>
                  </a:lnTo>
                  <a:lnTo>
                    <a:pt x="121" y="390"/>
                  </a:lnTo>
                  <a:lnTo>
                    <a:pt x="116" y="390"/>
                  </a:lnTo>
                  <a:lnTo>
                    <a:pt x="114" y="390"/>
                  </a:lnTo>
                  <a:lnTo>
                    <a:pt x="109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2" y="395"/>
                  </a:lnTo>
                  <a:lnTo>
                    <a:pt x="104" y="400"/>
                  </a:lnTo>
                  <a:lnTo>
                    <a:pt x="104" y="404"/>
                  </a:lnTo>
                  <a:lnTo>
                    <a:pt x="97" y="407"/>
                  </a:lnTo>
                  <a:lnTo>
                    <a:pt x="85" y="407"/>
                  </a:lnTo>
                  <a:lnTo>
                    <a:pt x="71" y="404"/>
                  </a:lnTo>
                  <a:lnTo>
                    <a:pt x="67" y="402"/>
                  </a:lnTo>
                  <a:lnTo>
                    <a:pt x="59" y="402"/>
                  </a:lnTo>
                  <a:lnTo>
                    <a:pt x="57" y="407"/>
                  </a:lnTo>
                  <a:lnTo>
                    <a:pt x="57" y="409"/>
                  </a:lnTo>
                  <a:lnTo>
                    <a:pt x="52" y="411"/>
                  </a:lnTo>
                  <a:lnTo>
                    <a:pt x="52" y="414"/>
                  </a:lnTo>
                  <a:lnTo>
                    <a:pt x="50" y="414"/>
                  </a:lnTo>
                  <a:lnTo>
                    <a:pt x="55" y="414"/>
                  </a:lnTo>
                  <a:lnTo>
                    <a:pt x="55" y="419"/>
                  </a:lnTo>
                  <a:lnTo>
                    <a:pt x="48" y="428"/>
                  </a:lnTo>
                  <a:lnTo>
                    <a:pt x="45" y="433"/>
                  </a:lnTo>
                  <a:lnTo>
                    <a:pt x="50" y="435"/>
                  </a:lnTo>
                  <a:lnTo>
                    <a:pt x="57" y="438"/>
                  </a:lnTo>
                  <a:lnTo>
                    <a:pt x="62" y="442"/>
                  </a:lnTo>
                  <a:lnTo>
                    <a:pt x="67" y="442"/>
                  </a:lnTo>
                  <a:lnTo>
                    <a:pt x="69" y="440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83" y="442"/>
                  </a:lnTo>
                  <a:lnTo>
                    <a:pt x="83" y="445"/>
                  </a:lnTo>
                  <a:lnTo>
                    <a:pt x="78" y="452"/>
                  </a:lnTo>
                  <a:lnTo>
                    <a:pt x="71" y="452"/>
                  </a:lnTo>
                  <a:lnTo>
                    <a:pt x="59" y="454"/>
                  </a:lnTo>
                  <a:lnTo>
                    <a:pt x="59" y="449"/>
                  </a:lnTo>
                  <a:lnTo>
                    <a:pt x="55" y="445"/>
                  </a:lnTo>
                  <a:lnTo>
                    <a:pt x="48" y="452"/>
                  </a:lnTo>
                  <a:lnTo>
                    <a:pt x="43" y="452"/>
                  </a:lnTo>
                  <a:lnTo>
                    <a:pt x="38" y="456"/>
                  </a:lnTo>
                  <a:lnTo>
                    <a:pt x="33" y="459"/>
                  </a:lnTo>
                  <a:lnTo>
                    <a:pt x="33" y="464"/>
                  </a:lnTo>
                  <a:lnTo>
                    <a:pt x="41" y="466"/>
                  </a:lnTo>
                  <a:lnTo>
                    <a:pt x="38" y="471"/>
                  </a:lnTo>
                  <a:lnTo>
                    <a:pt x="33" y="473"/>
                  </a:lnTo>
                  <a:lnTo>
                    <a:pt x="24" y="475"/>
                  </a:lnTo>
                  <a:lnTo>
                    <a:pt x="26" y="475"/>
                  </a:lnTo>
                  <a:lnTo>
                    <a:pt x="26" y="480"/>
                  </a:lnTo>
                  <a:lnTo>
                    <a:pt x="19" y="482"/>
                  </a:lnTo>
                  <a:lnTo>
                    <a:pt x="19" y="487"/>
                  </a:lnTo>
                  <a:lnTo>
                    <a:pt x="15" y="487"/>
                  </a:lnTo>
                  <a:lnTo>
                    <a:pt x="5" y="487"/>
                  </a:lnTo>
                  <a:lnTo>
                    <a:pt x="0" y="490"/>
                  </a:lnTo>
                  <a:lnTo>
                    <a:pt x="3" y="497"/>
                  </a:lnTo>
                  <a:lnTo>
                    <a:pt x="7" y="504"/>
                  </a:lnTo>
                  <a:lnTo>
                    <a:pt x="10" y="501"/>
                  </a:lnTo>
                  <a:lnTo>
                    <a:pt x="17" y="501"/>
                  </a:lnTo>
                  <a:lnTo>
                    <a:pt x="17" y="506"/>
                  </a:lnTo>
                  <a:lnTo>
                    <a:pt x="15" y="511"/>
                  </a:lnTo>
                  <a:lnTo>
                    <a:pt x="17" y="516"/>
                  </a:lnTo>
                  <a:lnTo>
                    <a:pt x="22" y="518"/>
                  </a:lnTo>
                  <a:lnTo>
                    <a:pt x="22" y="523"/>
                  </a:lnTo>
                  <a:lnTo>
                    <a:pt x="19" y="525"/>
                  </a:lnTo>
                  <a:lnTo>
                    <a:pt x="17" y="537"/>
                  </a:lnTo>
                  <a:lnTo>
                    <a:pt x="15" y="549"/>
                  </a:lnTo>
                  <a:lnTo>
                    <a:pt x="12" y="546"/>
                  </a:lnTo>
                  <a:lnTo>
                    <a:pt x="17" y="551"/>
                  </a:lnTo>
                  <a:lnTo>
                    <a:pt x="19" y="553"/>
                  </a:lnTo>
                  <a:lnTo>
                    <a:pt x="26" y="551"/>
                  </a:lnTo>
                  <a:lnTo>
                    <a:pt x="31" y="549"/>
                  </a:lnTo>
                  <a:lnTo>
                    <a:pt x="33" y="546"/>
                  </a:lnTo>
                  <a:lnTo>
                    <a:pt x="36" y="546"/>
                  </a:lnTo>
                  <a:lnTo>
                    <a:pt x="38" y="544"/>
                  </a:lnTo>
                  <a:lnTo>
                    <a:pt x="41" y="544"/>
                  </a:lnTo>
                  <a:lnTo>
                    <a:pt x="43" y="549"/>
                  </a:lnTo>
                  <a:lnTo>
                    <a:pt x="50" y="549"/>
                  </a:lnTo>
                  <a:lnTo>
                    <a:pt x="50" y="546"/>
                  </a:lnTo>
                  <a:lnTo>
                    <a:pt x="48" y="544"/>
                  </a:lnTo>
                  <a:lnTo>
                    <a:pt x="48" y="542"/>
                  </a:lnTo>
                  <a:lnTo>
                    <a:pt x="52" y="539"/>
                  </a:lnTo>
                  <a:lnTo>
                    <a:pt x="55" y="537"/>
                  </a:lnTo>
                  <a:lnTo>
                    <a:pt x="55" y="537"/>
                  </a:lnTo>
                  <a:lnTo>
                    <a:pt x="57" y="539"/>
                  </a:lnTo>
                  <a:lnTo>
                    <a:pt x="62" y="539"/>
                  </a:lnTo>
                  <a:lnTo>
                    <a:pt x="64" y="535"/>
                  </a:lnTo>
                  <a:lnTo>
                    <a:pt x="62" y="530"/>
                  </a:lnTo>
                  <a:lnTo>
                    <a:pt x="64" y="527"/>
                  </a:lnTo>
                  <a:lnTo>
                    <a:pt x="67" y="525"/>
                  </a:lnTo>
                  <a:lnTo>
                    <a:pt x="67" y="518"/>
                  </a:lnTo>
                  <a:lnTo>
                    <a:pt x="69" y="516"/>
                  </a:lnTo>
                  <a:lnTo>
                    <a:pt x="74" y="516"/>
                  </a:lnTo>
                  <a:lnTo>
                    <a:pt x="78" y="518"/>
                  </a:lnTo>
                  <a:lnTo>
                    <a:pt x="81" y="518"/>
                  </a:lnTo>
                  <a:lnTo>
                    <a:pt x="81" y="523"/>
                  </a:lnTo>
                  <a:lnTo>
                    <a:pt x="81" y="527"/>
                  </a:lnTo>
                  <a:lnTo>
                    <a:pt x="81" y="530"/>
                  </a:lnTo>
                  <a:lnTo>
                    <a:pt x="85" y="530"/>
                  </a:lnTo>
                  <a:lnTo>
                    <a:pt x="85" y="535"/>
                  </a:lnTo>
                  <a:lnTo>
                    <a:pt x="85" y="539"/>
                  </a:lnTo>
                  <a:lnTo>
                    <a:pt x="88" y="544"/>
                  </a:lnTo>
                  <a:lnTo>
                    <a:pt x="88" y="551"/>
                  </a:lnTo>
                  <a:lnTo>
                    <a:pt x="90" y="556"/>
                  </a:lnTo>
                  <a:lnTo>
                    <a:pt x="90" y="558"/>
                  </a:lnTo>
                  <a:lnTo>
                    <a:pt x="95" y="561"/>
                  </a:lnTo>
                  <a:lnTo>
                    <a:pt x="100" y="561"/>
                  </a:lnTo>
                  <a:lnTo>
                    <a:pt x="102" y="558"/>
                  </a:lnTo>
                  <a:lnTo>
                    <a:pt x="104" y="556"/>
                  </a:lnTo>
                  <a:lnTo>
                    <a:pt x="109" y="551"/>
                  </a:lnTo>
                  <a:lnTo>
                    <a:pt x="114" y="549"/>
                  </a:lnTo>
                  <a:lnTo>
                    <a:pt x="114" y="546"/>
                  </a:lnTo>
                  <a:lnTo>
                    <a:pt x="116" y="544"/>
                  </a:lnTo>
                  <a:lnTo>
                    <a:pt x="126" y="537"/>
                  </a:lnTo>
                  <a:lnTo>
                    <a:pt x="133" y="537"/>
                  </a:lnTo>
                  <a:lnTo>
                    <a:pt x="133" y="539"/>
                  </a:lnTo>
                  <a:lnTo>
                    <a:pt x="140" y="539"/>
                  </a:lnTo>
                  <a:lnTo>
                    <a:pt x="145" y="537"/>
                  </a:lnTo>
                  <a:lnTo>
                    <a:pt x="152" y="537"/>
                  </a:lnTo>
                  <a:lnTo>
                    <a:pt x="154" y="539"/>
                  </a:lnTo>
                  <a:lnTo>
                    <a:pt x="147" y="544"/>
                  </a:lnTo>
                  <a:lnTo>
                    <a:pt x="149" y="546"/>
                  </a:lnTo>
                  <a:lnTo>
                    <a:pt x="152" y="544"/>
                  </a:lnTo>
                  <a:lnTo>
                    <a:pt x="154" y="544"/>
                  </a:lnTo>
                  <a:lnTo>
                    <a:pt x="159" y="546"/>
                  </a:lnTo>
                  <a:lnTo>
                    <a:pt x="161" y="546"/>
                  </a:lnTo>
                  <a:lnTo>
                    <a:pt x="164" y="546"/>
                  </a:lnTo>
                  <a:lnTo>
                    <a:pt x="166" y="544"/>
                  </a:lnTo>
                  <a:lnTo>
                    <a:pt x="168" y="542"/>
                  </a:lnTo>
                  <a:lnTo>
                    <a:pt x="171" y="542"/>
                  </a:lnTo>
                  <a:lnTo>
                    <a:pt x="173" y="544"/>
                  </a:lnTo>
                  <a:lnTo>
                    <a:pt x="175" y="551"/>
                  </a:lnTo>
                  <a:lnTo>
                    <a:pt x="185" y="565"/>
                  </a:lnTo>
                  <a:lnTo>
                    <a:pt x="190" y="568"/>
                  </a:lnTo>
                  <a:lnTo>
                    <a:pt x="190" y="575"/>
                  </a:lnTo>
                  <a:lnTo>
                    <a:pt x="194" y="577"/>
                  </a:lnTo>
                  <a:lnTo>
                    <a:pt x="197" y="580"/>
                  </a:lnTo>
                  <a:lnTo>
                    <a:pt x="204" y="580"/>
                  </a:lnTo>
                  <a:lnTo>
                    <a:pt x="213" y="580"/>
                  </a:lnTo>
                  <a:lnTo>
                    <a:pt x="216" y="582"/>
                  </a:lnTo>
                  <a:lnTo>
                    <a:pt x="218" y="587"/>
                  </a:lnTo>
                  <a:lnTo>
                    <a:pt x="225" y="589"/>
                  </a:lnTo>
                  <a:lnTo>
                    <a:pt x="232" y="591"/>
                  </a:lnTo>
                  <a:lnTo>
                    <a:pt x="234" y="601"/>
                  </a:lnTo>
                  <a:lnTo>
                    <a:pt x="239" y="608"/>
                  </a:lnTo>
                  <a:lnTo>
                    <a:pt x="246" y="610"/>
                  </a:lnTo>
                  <a:lnTo>
                    <a:pt x="251" y="617"/>
                  </a:lnTo>
                  <a:lnTo>
                    <a:pt x="249" y="627"/>
                  </a:lnTo>
                  <a:lnTo>
                    <a:pt x="253" y="636"/>
                  </a:lnTo>
                  <a:lnTo>
                    <a:pt x="258" y="636"/>
                  </a:lnTo>
                  <a:lnTo>
                    <a:pt x="260" y="646"/>
                  </a:lnTo>
                  <a:lnTo>
                    <a:pt x="263" y="653"/>
                  </a:lnTo>
                  <a:lnTo>
                    <a:pt x="260" y="658"/>
                  </a:lnTo>
                  <a:lnTo>
                    <a:pt x="258" y="655"/>
                  </a:lnTo>
                  <a:lnTo>
                    <a:pt x="256" y="653"/>
                  </a:lnTo>
                  <a:lnTo>
                    <a:pt x="251" y="660"/>
                  </a:lnTo>
                  <a:lnTo>
                    <a:pt x="251" y="662"/>
                  </a:lnTo>
                  <a:lnTo>
                    <a:pt x="251" y="665"/>
                  </a:lnTo>
                  <a:lnTo>
                    <a:pt x="258" y="667"/>
                  </a:lnTo>
                  <a:lnTo>
                    <a:pt x="256" y="677"/>
                  </a:lnTo>
                  <a:lnTo>
                    <a:pt x="258" y="679"/>
                  </a:lnTo>
                  <a:lnTo>
                    <a:pt x="258" y="681"/>
                  </a:lnTo>
                  <a:lnTo>
                    <a:pt x="258" y="684"/>
                  </a:lnTo>
                  <a:lnTo>
                    <a:pt x="263" y="688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5" y="695"/>
                  </a:lnTo>
                  <a:lnTo>
                    <a:pt x="270" y="698"/>
                  </a:lnTo>
                  <a:lnTo>
                    <a:pt x="272" y="693"/>
                  </a:lnTo>
                  <a:lnTo>
                    <a:pt x="277" y="693"/>
                  </a:lnTo>
                  <a:lnTo>
                    <a:pt x="279" y="695"/>
                  </a:lnTo>
                  <a:lnTo>
                    <a:pt x="282" y="698"/>
                  </a:lnTo>
                  <a:lnTo>
                    <a:pt x="286" y="700"/>
                  </a:lnTo>
                  <a:lnTo>
                    <a:pt x="289" y="703"/>
                  </a:lnTo>
                  <a:lnTo>
                    <a:pt x="291" y="707"/>
                  </a:lnTo>
                  <a:lnTo>
                    <a:pt x="296" y="707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305" y="712"/>
                  </a:lnTo>
                  <a:lnTo>
                    <a:pt x="305" y="714"/>
                  </a:lnTo>
                  <a:lnTo>
                    <a:pt x="310" y="714"/>
                  </a:lnTo>
                  <a:lnTo>
                    <a:pt x="313" y="714"/>
                  </a:lnTo>
                  <a:lnTo>
                    <a:pt x="315" y="712"/>
                  </a:lnTo>
                  <a:lnTo>
                    <a:pt x="320" y="712"/>
                  </a:lnTo>
                  <a:lnTo>
                    <a:pt x="327" y="714"/>
                  </a:lnTo>
                  <a:lnTo>
                    <a:pt x="329" y="717"/>
                  </a:lnTo>
                  <a:lnTo>
                    <a:pt x="334" y="717"/>
                  </a:lnTo>
                  <a:lnTo>
                    <a:pt x="336" y="719"/>
                  </a:lnTo>
                  <a:lnTo>
                    <a:pt x="343" y="724"/>
                  </a:lnTo>
                  <a:lnTo>
                    <a:pt x="348" y="724"/>
                  </a:lnTo>
                  <a:lnTo>
                    <a:pt x="353" y="726"/>
                  </a:lnTo>
                  <a:lnTo>
                    <a:pt x="353" y="731"/>
                  </a:lnTo>
                  <a:lnTo>
                    <a:pt x="357" y="733"/>
                  </a:lnTo>
                  <a:lnTo>
                    <a:pt x="360" y="738"/>
                  </a:lnTo>
                  <a:lnTo>
                    <a:pt x="362" y="738"/>
                  </a:lnTo>
                  <a:lnTo>
                    <a:pt x="362" y="731"/>
                  </a:lnTo>
                  <a:lnTo>
                    <a:pt x="365" y="729"/>
                  </a:lnTo>
                  <a:lnTo>
                    <a:pt x="365" y="731"/>
                  </a:lnTo>
                  <a:lnTo>
                    <a:pt x="369" y="731"/>
                  </a:lnTo>
                  <a:lnTo>
                    <a:pt x="374" y="733"/>
                  </a:lnTo>
                  <a:lnTo>
                    <a:pt x="374" y="740"/>
                  </a:lnTo>
                  <a:lnTo>
                    <a:pt x="379" y="743"/>
                  </a:lnTo>
                  <a:lnTo>
                    <a:pt x="386" y="743"/>
                  </a:lnTo>
                  <a:lnTo>
                    <a:pt x="391" y="743"/>
                  </a:lnTo>
                  <a:lnTo>
                    <a:pt x="391" y="750"/>
                  </a:lnTo>
                  <a:lnTo>
                    <a:pt x="393" y="755"/>
                  </a:lnTo>
                  <a:lnTo>
                    <a:pt x="395" y="755"/>
                  </a:lnTo>
                  <a:lnTo>
                    <a:pt x="402" y="757"/>
                  </a:lnTo>
                  <a:lnTo>
                    <a:pt x="405" y="755"/>
                  </a:lnTo>
                  <a:lnTo>
                    <a:pt x="407" y="755"/>
                  </a:lnTo>
                  <a:lnTo>
                    <a:pt x="412" y="750"/>
                  </a:lnTo>
                  <a:lnTo>
                    <a:pt x="419" y="750"/>
                  </a:lnTo>
                  <a:lnTo>
                    <a:pt x="424" y="755"/>
                  </a:lnTo>
                  <a:lnTo>
                    <a:pt x="426" y="759"/>
                  </a:lnTo>
                  <a:lnTo>
                    <a:pt x="431" y="762"/>
                  </a:lnTo>
                  <a:lnTo>
                    <a:pt x="435" y="766"/>
                  </a:lnTo>
                  <a:lnTo>
                    <a:pt x="440" y="766"/>
                  </a:lnTo>
                  <a:lnTo>
                    <a:pt x="445" y="764"/>
                  </a:lnTo>
                  <a:lnTo>
                    <a:pt x="447" y="766"/>
                  </a:lnTo>
                  <a:lnTo>
                    <a:pt x="452" y="764"/>
                  </a:lnTo>
                  <a:lnTo>
                    <a:pt x="457" y="764"/>
                  </a:lnTo>
                  <a:lnTo>
                    <a:pt x="457" y="764"/>
                  </a:lnTo>
                  <a:lnTo>
                    <a:pt x="459" y="762"/>
                  </a:lnTo>
                  <a:lnTo>
                    <a:pt x="464" y="762"/>
                  </a:lnTo>
                  <a:lnTo>
                    <a:pt x="466" y="764"/>
                  </a:lnTo>
                  <a:lnTo>
                    <a:pt x="466" y="769"/>
                  </a:lnTo>
                  <a:lnTo>
                    <a:pt x="471" y="774"/>
                  </a:lnTo>
                  <a:lnTo>
                    <a:pt x="471" y="774"/>
                  </a:lnTo>
                  <a:lnTo>
                    <a:pt x="476" y="771"/>
                  </a:lnTo>
                  <a:lnTo>
                    <a:pt x="480" y="762"/>
                  </a:lnTo>
                  <a:lnTo>
                    <a:pt x="490" y="757"/>
                  </a:lnTo>
                  <a:lnTo>
                    <a:pt x="497" y="755"/>
                  </a:lnTo>
                  <a:lnTo>
                    <a:pt x="499" y="759"/>
                  </a:lnTo>
                  <a:lnTo>
                    <a:pt x="509" y="759"/>
                  </a:lnTo>
                  <a:lnTo>
                    <a:pt x="511" y="762"/>
                  </a:lnTo>
                  <a:lnTo>
                    <a:pt x="518" y="759"/>
                  </a:lnTo>
                  <a:lnTo>
                    <a:pt x="523" y="759"/>
                  </a:lnTo>
                  <a:lnTo>
                    <a:pt x="525" y="764"/>
                  </a:lnTo>
                  <a:lnTo>
                    <a:pt x="528" y="764"/>
                  </a:lnTo>
                  <a:lnTo>
                    <a:pt x="530" y="764"/>
                  </a:lnTo>
                  <a:lnTo>
                    <a:pt x="537" y="762"/>
                  </a:lnTo>
                  <a:lnTo>
                    <a:pt x="540" y="762"/>
                  </a:lnTo>
                  <a:lnTo>
                    <a:pt x="542" y="757"/>
                  </a:lnTo>
                  <a:lnTo>
                    <a:pt x="544" y="755"/>
                  </a:lnTo>
                  <a:lnTo>
                    <a:pt x="549" y="755"/>
                  </a:lnTo>
                  <a:lnTo>
                    <a:pt x="549" y="752"/>
                  </a:lnTo>
                  <a:lnTo>
                    <a:pt x="554" y="752"/>
                  </a:lnTo>
                  <a:lnTo>
                    <a:pt x="554" y="748"/>
                  </a:lnTo>
                  <a:lnTo>
                    <a:pt x="558" y="743"/>
                  </a:lnTo>
                  <a:lnTo>
                    <a:pt x="561" y="743"/>
                  </a:lnTo>
                  <a:lnTo>
                    <a:pt x="570" y="740"/>
                  </a:lnTo>
                  <a:lnTo>
                    <a:pt x="573" y="736"/>
                  </a:lnTo>
                  <a:lnTo>
                    <a:pt x="573" y="731"/>
                  </a:lnTo>
                  <a:lnTo>
                    <a:pt x="577" y="731"/>
                  </a:lnTo>
                  <a:lnTo>
                    <a:pt x="582" y="726"/>
                  </a:lnTo>
                  <a:lnTo>
                    <a:pt x="584" y="731"/>
                  </a:lnTo>
                  <a:lnTo>
                    <a:pt x="589" y="731"/>
                  </a:lnTo>
                  <a:lnTo>
                    <a:pt x="599" y="733"/>
                  </a:lnTo>
                  <a:lnTo>
                    <a:pt x="601" y="731"/>
                  </a:lnTo>
                  <a:lnTo>
                    <a:pt x="599" y="726"/>
                  </a:lnTo>
                  <a:lnTo>
                    <a:pt x="608" y="721"/>
                  </a:lnTo>
                  <a:lnTo>
                    <a:pt x="610" y="724"/>
                  </a:lnTo>
                  <a:lnTo>
                    <a:pt x="613" y="726"/>
                  </a:lnTo>
                  <a:lnTo>
                    <a:pt x="615" y="726"/>
                  </a:lnTo>
                  <a:lnTo>
                    <a:pt x="618" y="726"/>
                  </a:lnTo>
                  <a:lnTo>
                    <a:pt x="615" y="733"/>
                  </a:lnTo>
                  <a:lnTo>
                    <a:pt x="615" y="736"/>
                  </a:lnTo>
                  <a:lnTo>
                    <a:pt x="618" y="736"/>
                  </a:lnTo>
                  <a:lnTo>
                    <a:pt x="620" y="736"/>
                  </a:lnTo>
                  <a:lnTo>
                    <a:pt x="622" y="738"/>
                  </a:lnTo>
                  <a:lnTo>
                    <a:pt x="625" y="743"/>
                  </a:lnTo>
                  <a:lnTo>
                    <a:pt x="625" y="745"/>
                  </a:lnTo>
                  <a:lnTo>
                    <a:pt x="622" y="748"/>
                  </a:lnTo>
                  <a:lnTo>
                    <a:pt x="622" y="752"/>
                  </a:lnTo>
                  <a:lnTo>
                    <a:pt x="627" y="752"/>
                  </a:lnTo>
                  <a:lnTo>
                    <a:pt x="629" y="750"/>
                  </a:lnTo>
                  <a:lnTo>
                    <a:pt x="634" y="752"/>
                  </a:lnTo>
                  <a:lnTo>
                    <a:pt x="636" y="757"/>
                  </a:lnTo>
                  <a:lnTo>
                    <a:pt x="639" y="755"/>
                  </a:lnTo>
                  <a:lnTo>
                    <a:pt x="644" y="757"/>
                  </a:lnTo>
                  <a:lnTo>
                    <a:pt x="648" y="755"/>
                  </a:lnTo>
                  <a:lnTo>
                    <a:pt x="653" y="755"/>
                  </a:lnTo>
                  <a:lnTo>
                    <a:pt x="655" y="759"/>
                  </a:lnTo>
                  <a:lnTo>
                    <a:pt x="658" y="764"/>
                  </a:lnTo>
                  <a:lnTo>
                    <a:pt x="660" y="769"/>
                  </a:lnTo>
                  <a:lnTo>
                    <a:pt x="662" y="769"/>
                  </a:lnTo>
                  <a:lnTo>
                    <a:pt x="667" y="774"/>
                  </a:lnTo>
                  <a:lnTo>
                    <a:pt x="667" y="778"/>
                  </a:lnTo>
                  <a:lnTo>
                    <a:pt x="670" y="785"/>
                  </a:lnTo>
                  <a:lnTo>
                    <a:pt x="672" y="792"/>
                  </a:lnTo>
                  <a:lnTo>
                    <a:pt x="670" y="802"/>
                  </a:lnTo>
                  <a:lnTo>
                    <a:pt x="670" y="804"/>
                  </a:lnTo>
                  <a:lnTo>
                    <a:pt x="670" y="807"/>
                  </a:lnTo>
                  <a:lnTo>
                    <a:pt x="665" y="809"/>
                  </a:lnTo>
                  <a:lnTo>
                    <a:pt x="665" y="814"/>
                  </a:lnTo>
                  <a:lnTo>
                    <a:pt x="662" y="814"/>
                  </a:lnTo>
                  <a:lnTo>
                    <a:pt x="662" y="816"/>
                  </a:lnTo>
                  <a:lnTo>
                    <a:pt x="662" y="821"/>
                  </a:lnTo>
                  <a:lnTo>
                    <a:pt x="662" y="823"/>
                  </a:lnTo>
                  <a:lnTo>
                    <a:pt x="660" y="821"/>
                  </a:lnTo>
                  <a:lnTo>
                    <a:pt x="655" y="826"/>
                  </a:lnTo>
                  <a:lnTo>
                    <a:pt x="655" y="828"/>
                  </a:lnTo>
                  <a:lnTo>
                    <a:pt x="658" y="830"/>
                  </a:lnTo>
                  <a:lnTo>
                    <a:pt x="655" y="835"/>
                  </a:lnTo>
                  <a:lnTo>
                    <a:pt x="655" y="837"/>
                  </a:lnTo>
                  <a:lnTo>
                    <a:pt x="658" y="840"/>
                  </a:lnTo>
                  <a:lnTo>
                    <a:pt x="660" y="842"/>
                  </a:lnTo>
                  <a:lnTo>
                    <a:pt x="662" y="845"/>
                  </a:lnTo>
                  <a:lnTo>
                    <a:pt x="662" y="849"/>
                  </a:lnTo>
                  <a:lnTo>
                    <a:pt x="665" y="854"/>
                  </a:lnTo>
                  <a:lnTo>
                    <a:pt x="670" y="849"/>
                  </a:lnTo>
                  <a:lnTo>
                    <a:pt x="677" y="849"/>
                  </a:lnTo>
                  <a:lnTo>
                    <a:pt x="679" y="852"/>
                  </a:lnTo>
                  <a:lnTo>
                    <a:pt x="677" y="854"/>
                  </a:lnTo>
                  <a:lnTo>
                    <a:pt x="679" y="856"/>
                  </a:lnTo>
                  <a:lnTo>
                    <a:pt x="686" y="854"/>
                  </a:lnTo>
                  <a:lnTo>
                    <a:pt x="686" y="859"/>
                  </a:lnTo>
                  <a:lnTo>
                    <a:pt x="684" y="861"/>
                  </a:lnTo>
                  <a:lnTo>
                    <a:pt x="686" y="866"/>
                  </a:lnTo>
                  <a:lnTo>
                    <a:pt x="693" y="866"/>
                  </a:lnTo>
                  <a:lnTo>
                    <a:pt x="691" y="868"/>
                  </a:lnTo>
                  <a:lnTo>
                    <a:pt x="693" y="871"/>
                  </a:lnTo>
                  <a:lnTo>
                    <a:pt x="693" y="868"/>
                  </a:lnTo>
                  <a:lnTo>
                    <a:pt x="700" y="868"/>
                  </a:lnTo>
                  <a:lnTo>
                    <a:pt x="703" y="871"/>
                  </a:lnTo>
                  <a:lnTo>
                    <a:pt x="703" y="873"/>
                  </a:lnTo>
                  <a:lnTo>
                    <a:pt x="703" y="878"/>
                  </a:lnTo>
                  <a:lnTo>
                    <a:pt x="703" y="880"/>
                  </a:lnTo>
                  <a:lnTo>
                    <a:pt x="698" y="887"/>
                  </a:lnTo>
                  <a:lnTo>
                    <a:pt x="693" y="892"/>
                  </a:lnTo>
                  <a:lnTo>
                    <a:pt x="693" y="894"/>
                  </a:lnTo>
                  <a:lnTo>
                    <a:pt x="698" y="892"/>
                  </a:lnTo>
                  <a:lnTo>
                    <a:pt x="703" y="892"/>
                  </a:lnTo>
                  <a:lnTo>
                    <a:pt x="705" y="894"/>
                  </a:lnTo>
                  <a:lnTo>
                    <a:pt x="707" y="892"/>
                  </a:lnTo>
                  <a:lnTo>
                    <a:pt x="710" y="894"/>
                  </a:lnTo>
                  <a:lnTo>
                    <a:pt x="710" y="901"/>
                  </a:lnTo>
                  <a:lnTo>
                    <a:pt x="710" y="904"/>
                  </a:lnTo>
                  <a:lnTo>
                    <a:pt x="715" y="906"/>
                  </a:lnTo>
                  <a:lnTo>
                    <a:pt x="719" y="904"/>
                  </a:lnTo>
                  <a:lnTo>
                    <a:pt x="722" y="904"/>
                  </a:lnTo>
                  <a:lnTo>
                    <a:pt x="731" y="899"/>
                  </a:lnTo>
                  <a:lnTo>
                    <a:pt x="736" y="901"/>
                  </a:lnTo>
                  <a:lnTo>
                    <a:pt x="736" y="906"/>
                  </a:lnTo>
                  <a:lnTo>
                    <a:pt x="729" y="911"/>
                  </a:lnTo>
                  <a:lnTo>
                    <a:pt x="733" y="906"/>
                  </a:lnTo>
                  <a:lnTo>
                    <a:pt x="736" y="908"/>
                  </a:lnTo>
                  <a:lnTo>
                    <a:pt x="738" y="911"/>
                  </a:lnTo>
                  <a:lnTo>
                    <a:pt x="743" y="911"/>
                  </a:lnTo>
                  <a:lnTo>
                    <a:pt x="748" y="911"/>
                  </a:lnTo>
                  <a:lnTo>
                    <a:pt x="745" y="906"/>
                  </a:lnTo>
                  <a:lnTo>
                    <a:pt x="745" y="901"/>
                  </a:lnTo>
                  <a:lnTo>
                    <a:pt x="743" y="897"/>
                  </a:lnTo>
                  <a:lnTo>
                    <a:pt x="743" y="890"/>
                  </a:lnTo>
                  <a:lnTo>
                    <a:pt x="748" y="887"/>
                  </a:lnTo>
                  <a:lnTo>
                    <a:pt x="748" y="885"/>
                  </a:lnTo>
                  <a:lnTo>
                    <a:pt x="755" y="885"/>
                  </a:lnTo>
                  <a:lnTo>
                    <a:pt x="755" y="887"/>
                  </a:lnTo>
                  <a:lnTo>
                    <a:pt x="755" y="885"/>
                  </a:lnTo>
                  <a:lnTo>
                    <a:pt x="755" y="885"/>
                  </a:lnTo>
                  <a:lnTo>
                    <a:pt x="757" y="885"/>
                  </a:lnTo>
                  <a:lnTo>
                    <a:pt x="759" y="882"/>
                  </a:lnTo>
                  <a:lnTo>
                    <a:pt x="759" y="880"/>
                  </a:lnTo>
                  <a:lnTo>
                    <a:pt x="764" y="878"/>
                  </a:lnTo>
                  <a:lnTo>
                    <a:pt x="767" y="878"/>
                  </a:lnTo>
                  <a:lnTo>
                    <a:pt x="767" y="882"/>
                  </a:lnTo>
                  <a:lnTo>
                    <a:pt x="769" y="882"/>
                  </a:lnTo>
                  <a:lnTo>
                    <a:pt x="771" y="882"/>
                  </a:lnTo>
                  <a:lnTo>
                    <a:pt x="774" y="880"/>
                  </a:lnTo>
                  <a:lnTo>
                    <a:pt x="776" y="878"/>
                  </a:lnTo>
                  <a:lnTo>
                    <a:pt x="781" y="880"/>
                  </a:lnTo>
                  <a:lnTo>
                    <a:pt x="781" y="878"/>
                  </a:lnTo>
                  <a:lnTo>
                    <a:pt x="783" y="878"/>
                  </a:lnTo>
                  <a:lnTo>
                    <a:pt x="785" y="880"/>
                  </a:lnTo>
                  <a:lnTo>
                    <a:pt x="790" y="878"/>
                  </a:lnTo>
                  <a:lnTo>
                    <a:pt x="790" y="875"/>
                  </a:lnTo>
                  <a:lnTo>
                    <a:pt x="795" y="875"/>
                  </a:lnTo>
                  <a:lnTo>
                    <a:pt x="800" y="878"/>
                  </a:lnTo>
                  <a:lnTo>
                    <a:pt x="807" y="875"/>
                  </a:lnTo>
                  <a:lnTo>
                    <a:pt x="807" y="868"/>
                  </a:lnTo>
                  <a:lnTo>
                    <a:pt x="809" y="866"/>
                  </a:lnTo>
                  <a:lnTo>
                    <a:pt x="816" y="866"/>
                  </a:lnTo>
                  <a:lnTo>
                    <a:pt x="819" y="863"/>
                  </a:lnTo>
                  <a:lnTo>
                    <a:pt x="823" y="866"/>
                  </a:lnTo>
                  <a:lnTo>
                    <a:pt x="823" y="868"/>
                  </a:lnTo>
                  <a:lnTo>
                    <a:pt x="828" y="871"/>
                  </a:lnTo>
                  <a:lnTo>
                    <a:pt x="828" y="873"/>
                  </a:lnTo>
                  <a:lnTo>
                    <a:pt x="837" y="873"/>
                  </a:lnTo>
                  <a:lnTo>
                    <a:pt x="840" y="875"/>
                  </a:lnTo>
                  <a:lnTo>
                    <a:pt x="845" y="873"/>
                  </a:lnTo>
                  <a:lnTo>
                    <a:pt x="849" y="875"/>
                  </a:lnTo>
                  <a:lnTo>
                    <a:pt x="847" y="878"/>
                  </a:lnTo>
                  <a:lnTo>
                    <a:pt x="845" y="880"/>
                  </a:lnTo>
                  <a:lnTo>
                    <a:pt x="842" y="887"/>
                  </a:lnTo>
                  <a:lnTo>
                    <a:pt x="845" y="887"/>
                  </a:lnTo>
                  <a:lnTo>
                    <a:pt x="847" y="892"/>
                  </a:lnTo>
                  <a:lnTo>
                    <a:pt x="854" y="894"/>
                  </a:lnTo>
                  <a:lnTo>
                    <a:pt x="856" y="897"/>
                  </a:lnTo>
                  <a:lnTo>
                    <a:pt x="859" y="899"/>
                  </a:lnTo>
                  <a:lnTo>
                    <a:pt x="863" y="901"/>
                  </a:lnTo>
                  <a:lnTo>
                    <a:pt x="868" y="901"/>
                  </a:lnTo>
                  <a:lnTo>
                    <a:pt x="871" y="901"/>
                  </a:lnTo>
                  <a:lnTo>
                    <a:pt x="873" y="901"/>
                  </a:lnTo>
                  <a:lnTo>
                    <a:pt x="875" y="904"/>
                  </a:lnTo>
                  <a:lnTo>
                    <a:pt x="878" y="904"/>
                  </a:lnTo>
                  <a:lnTo>
                    <a:pt x="878" y="901"/>
                  </a:lnTo>
                  <a:lnTo>
                    <a:pt x="880" y="904"/>
                  </a:lnTo>
                  <a:lnTo>
                    <a:pt x="885" y="901"/>
                  </a:lnTo>
                  <a:lnTo>
                    <a:pt x="885" y="899"/>
                  </a:lnTo>
                  <a:lnTo>
                    <a:pt x="885" y="897"/>
                  </a:lnTo>
                  <a:lnTo>
                    <a:pt x="887" y="899"/>
                  </a:lnTo>
                  <a:lnTo>
                    <a:pt x="889" y="904"/>
                  </a:lnTo>
                  <a:lnTo>
                    <a:pt x="892" y="904"/>
                  </a:lnTo>
                  <a:lnTo>
                    <a:pt x="897" y="906"/>
                  </a:lnTo>
                  <a:lnTo>
                    <a:pt x="899" y="906"/>
                  </a:lnTo>
                  <a:lnTo>
                    <a:pt x="901" y="906"/>
                  </a:lnTo>
                  <a:lnTo>
                    <a:pt x="904" y="904"/>
                  </a:lnTo>
                  <a:lnTo>
                    <a:pt x="908" y="906"/>
                  </a:lnTo>
                  <a:lnTo>
                    <a:pt x="911" y="904"/>
                  </a:lnTo>
                  <a:lnTo>
                    <a:pt x="913" y="906"/>
                  </a:lnTo>
                  <a:lnTo>
                    <a:pt x="913" y="906"/>
                  </a:lnTo>
                  <a:lnTo>
                    <a:pt x="911" y="906"/>
                  </a:lnTo>
                  <a:lnTo>
                    <a:pt x="908" y="911"/>
                  </a:lnTo>
                  <a:lnTo>
                    <a:pt x="906" y="913"/>
                  </a:lnTo>
                  <a:lnTo>
                    <a:pt x="906" y="916"/>
                  </a:lnTo>
                  <a:lnTo>
                    <a:pt x="911" y="923"/>
                  </a:lnTo>
                  <a:lnTo>
                    <a:pt x="913" y="925"/>
                  </a:lnTo>
                  <a:lnTo>
                    <a:pt x="913" y="927"/>
                  </a:lnTo>
                  <a:lnTo>
                    <a:pt x="913" y="932"/>
                  </a:lnTo>
                  <a:lnTo>
                    <a:pt x="916" y="930"/>
                  </a:lnTo>
                  <a:lnTo>
                    <a:pt x="918" y="927"/>
                  </a:lnTo>
                  <a:lnTo>
                    <a:pt x="920" y="930"/>
                  </a:lnTo>
                  <a:lnTo>
                    <a:pt x="920" y="930"/>
                  </a:lnTo>
                  <a:lnTo>
                    <a:pt x="923" y="930"/>
                  </a:lnTo>
                  <a:lnTo>
                    <a:pt x="927" y="925"/>
                  </a:lnTo>
                  <a:lnTo>
                    <a:pt x="925" y="923"/>
                  </a:lnTo>
                  <a:lnTo>
                    <a:pt x="925" y="923"/>
                  </a:lnTo>
                  <a:lnTo>
                    <a:pt x="925" y="923"/>
                  </a:lnTo>
                  <a:lnTo>
                    <a:pt x="923" y="918"/>
                  </a:lnTo>
                  <a:lnTo>
                    <a:pt x="920" y="918"/>
                  </a:lnTo>
                  <a:lnTo>
                    <a:pt x="918" y="913"/>
                  </a:lnTo>
                  <a:lnTo>
                    <a:pt x="920" y="913"/>
                  </a:lnTo>
                  <a:lnTo>
                    <a:pt x="923" y="911"/>
                  </a:lnTo>
                  <a:lnTo>
                    <a:pt x="923" y="908"/>
                  </a:lnTo>
                  <a:lnTo>
                    <a:pt x="923" y="906"/>
                  </a:lnTo>
                  <a:lnTo>
                    <a:pt x="923" y="906"/>
                  </a:lnTo>
                  <a:lnTo>
                    <a:pt x="925" y="904"/>
                  </a:lnTo>
                  <a:lnTo>
                    <a:pt x="925" y="906"/>
                  </a:lnTo>
                  <a:lnTo>
                    <a:pt x="925" y="906"/>
                  </a:lnTo>
                  <a:lnTo>
                    <a:pt x="927" y="906"/>
                  </a:lnTo>
                  <a:lnTo>
                    <a:pt x="927" y="906"/>
                  </a:lnTo>
                  <a:lnTo>
                    <a:pt x="927" y="908"/>
                  </a:lnTo>
                  <a:lnTo>
                    <a:pt x="927" y="908"/>
                  </a:lnTo>
                  <a:lnTo>
                    <a:pt x="927" y="908"/>
                  </a:lnTo>
                  <a:lnTo>
                    <a:pt x="930" y="911"/>
                  </a:lnTo>
                  <a:lnTo>
                    <a:pt x="930" y="908"/>
                  </a:lnTo>
                  <a:lnTo>
                    <a:pt x="934" y="906"/>
                  </a:lnTo>
                  <a:lnTo>
                    <a:pt x="937" y="904"/>
                  </a:lnTo>
                  <a:lnTo>
                    <a:pt x="939" y="906"/>
                  </a:lnTo>
                  <a:lnTo>
                    <a:pt x="944" y="904"/>
                  </a:lnTo>
                  <a:lnTo>
                    <a:pt x="949" y="901"/>
                  </a:lnTo>
                  <a:lnTo>
                    <a:pt x="946" y="899"/>
                  </a:lnTo>
                  <a:lnTo>
                    <a:pt x="949" y="899"/>
                  </a:lnTo>
                  <a:lnTo>
                    <a:pt x="953" y="897"/>
                  </a:lnTo>
                  <a:lnTo>
                    <a:pt x="958" y="899"/>
                  </a:lnTo>
                  <a:lnTo>
                    <a:pt x="960" y="899"/>
                  </a:lnTo>
                  <a:lnTo>
                    <a:pt x="965" y="897"/>
                  </a:lnTo>
                  <a:lnTo>
                    <a:pt x="968" y="892"/>
                  </a:lnTo>
                  <a:lnTo>
                    <a:pt x="970" y="890"/>
                  </a:lnTo>
                  <a:lnTo>
                    <a:pt x="970" y="887"/>
                  </a:lnTo>
                  <a:lnTo>
                    <a:pt x="972" y="887"/>
                  </a:lnTo>
                  <a:lnTo>
                    <a:pt x="975" y="890"/>
                  </a:lnTo>
                  <a:lnTo>
                    <a:pt x="975" y="887"/>
                  </a:lnTo>
                  <a:lnTo>
                    <a:pt x="977" y="885"/>
                  </a:lnTo>
                  <a:lnTo>
                    <a:pt x="982" y="882"/>
                  </a:lnTo>
                  <a:lnTo>
                    <a:pt x="979" y="878"/>
                  </a:lnTo>
                  <a:lnTo>
                    <a:pt x="979" y="875"/>
                  </a:lnTo>
                  <a:lnTo>
                    <a:pt x="979" y="873"/>
                  </a:lnTo>
                  <a:lnTo>
                    <a:pt x="979" y="871"/>
                  </a:lnTo>
                  <a:lnTo>
                    <a:pt x="979" y="871"/>
                  </a:lnTo>
                  <a:lnTo>
                    <a:pt x="986" y="873"/>
                  </a:lnTo>
                  <a:lnTo>
                    <a:pt x="986" y="878"/>
                  </a:lnTo>
                  <a:lnTo>
                    <a:pt x="991" y="880"/>
                  </a:lnTo>
                  <a:lnTo>
                    <a:pt x="994" y="880"/>
                  </a:lnTo>
                  <a:lnTo>
                    <a:pt x="991" y="882"/>
                  </a:lnTo>
                  <a:lnTo>
                    <a:pt x="989" y="885"/>
                  </a:lnTo>
                  <a:lnTo>
                    <a:pt x="989" y="885"/>
                  </a:lnTo>
                  <a:lnTo>
                    <a:pt x="996" y="882"/>
                  </a:lnTo>
                  <a:lnTo>
                    <a:pt x="996" y="878"/>
                  </a:lnTo>
                  <a:lnTo>
                    <a:pt x="1001" y="878"/>
                  </a:lnTo>
                  <a:lnTo>
                    <a:pt x="1003" y="875"/>
                  </a:lnTo>
                  <a:lnTo>
                    <a:pt x="1005" y="878"/>
                  </a:lnTo>
                  <a:lnTo>
                    <a:pt x="1008" y="875"/>
                  </a:lnTo>
                  <a:lnTo>
                    <a:pt x="1008" y="873"/>
                  </a:lnTo>
                  <a:lnTo>
                    <a:pt x="1012" y="873"/>
                  </a:lnTo>
                  <a:lnTo>
                    <a:pt x="1012" y="871"/>
                  </a:lnTo>
                  <a:lnTo>
                    <a:pt x="1015" y="873"/>
                  </a:lnTo>
                  <a:lnTo>
                    <a:pt x="1017" y="878"/>
                  </a:lnTo>
                  <a:lnTo>
                    <a:pt x="1020" y="875"/>
                  </a:lnTo>
                  <a:lnTo>
                    <a:pt x="1020" y="871"/>
                  </a:lnTo>
                  <a:lnTo>
                    <a:pt x="1022" y="871"/>
                  </a:lnTo>
                  <a:lnTo>
                    <a:pt x="1022" y="873"/>
                  </a:lnTo>
                  <a:lnTo>
                    <a:pt x="1027" y="873"/>
                  </a:lnTo>
                  <a:lnTo>
                    <a:pt x="1027" y="871"/>
                  </a:lnTo>
                  <a:lnTo>
                    <a:pt x="1031" y="871"/>
                  </a:lnTo>
                  <a:lnTo>
                    <a:pt x="1034" y="868"/>
                  </a:lnTo>
                  <a:lnTo>
                    <a:pt x="1036" y="866"/>
                  </a:lnTo>
                  <a:lnTo>
                    <a:pt x="1036" y="868"/>
                  </a:lnTo>
                  <a:lnTo>
                    <a:pt x="1036" y="866"/>
                  </a:lnTo>
                  <a:lnTo>
                    <a:pt x="1038" y="866"/>
                  </a:lnTo>
                  <a:lnTo>
                    <a:pt x="1043" y="866"/>
                  </a:lnTo>
                  <a:lnTo>
                    <a:pt x="1041" y="863"/>
                  </a:lnTo>
                  <a:lnTo>
                    <a:pt x="1043" y="861"/>
                  </a:lnTo>
                  <a:lnTo>
                    <a:pt x="1043" y="856"/>
                  </a:lnTo>
                  <a:lnTo>
                    <a:pt x="1043" y="852"/>
                  </a:lnTo>
                  <a:lnTo>
                    <a:pt x="1046" y="852"/>
                  </a:lnTo>
                  <a:lnTo>
                    <a:pt x="1046" y="849"/>
                  </a:lnTo>
                  <a:lnTo>
                    <a:pt x="1050" y="849"/>
                  </a:lnTo>
                  <a:lnTo>
                    <a:pt x="1050" y="852"/>
                  </a:lnTo>
                  <a:lnTo>
                    <a:pt x="1055" y="852"/>
                  </a:lnTo>
                  <a:lnTo>
                    <a:pt x="1055" y="847"/>
                  </a:lnTo>
                  <a:lnTo>
                    <a:pt x="1057" y="847"/>
                  </a:lnTo>
                  <a:lnTo>
                    <a:pt x="1060" y="845"/>
                  </a:lnTo>
                  <a:lnTo>
                    <a:pt x="1060" y="842"/>
                  </a:lnTo>
                  <a:lnTo>
                    <a:pt x="1060" y="845"/>
                  </a:lnTo>
                  <a:lnTo>
                    <a:pt x="1062" y="845"/>
                  </a:lnTo>
                  <a:lnTo>
                    <a:pt x="1064" y="840"/>
                  </a:lnTo>
                  <a:lnTo>
                    <a:pt x="1067" y="842"/>
                  </a:lnTo>
                  <a:lnTo>
                    <a:pt x="1067" y="840"/>
                  </a:lnTo>
                  <a:lnTo>
                    <a:pt x="1069" y="840"/>
                  </a:lnTo>
                  <a:lnTo>
                    <a:pt x="1072" y="835"/>
                  </a:lnTo>
                  <a:lnTo>
                    <a:pt x="1067" y="835"/>
                  </a:lnTo>
                  <a:lnTo>
                    <a:pt x="1064" y="835"/>
                  </a:lnTo>
                  <a:lnTo>
                    <a:pt x="1060" y="833"/>
                  </a:lnTo>
                  <a:lnTo>
                    <a:pt x="1067" y="833"/>
                  </a:lnTo>
                  <a:lnTo>
                    <a:pt x="1069" y="828"/>
                  </a:lnTo>
                  <a:lnTo>
                    <a:pt x="1072" y="828"/>
                  </a:lnTo>
                  <a:lnTo>
                    <a:pt x="1074" y="828"/>
                  </a:lnTo>
                  <a:lnTo>
                    <a:pt x="1079" y="830"/>
                  </a:lnTo>
                  <a:lnTo>
                    <a:pt x="1081" y="826"/>
                  </a:lnTo>
                  <a:lnTo>
                    <a:pt x="1076" y="826"/>
                  </a:lnTo>
                  <a:lnTo>
                    <a:pt x="1076" y="823"/>
                  </a:lnTo>
                  <a:lnTo>
                    <a:pt x="1076" y="821"/>
                  </a:lnTo>
                  <a:lnTo>
                    <a:pt x="1081" y="823"/>
                  </a:lnTo>
                  <a:lnTo>
                    <a:pt x="1083" y="821"/>
                  </a:lnTo>
                  <a:lnTo>
                    <a:pt x="1083" y="819"/>
                  </a:lnTo>
                  <a:lnTo>
                    <a:pt x="1079" y="819"/>
                  </a:lnTo>
                  <a:lnTo>
                    <a:pt x="1079" y="816"/>
                  </a:lnTo>
                  <a:lnTo>
                    <a:pt x="1076" y="814"/>
                  </a:lnTo>
                  <a:lnTo>
                    <a:pt x="1079" y="814"/>
                  </a:lnTo>
                  <a:lnTo>
                    <a:pt x="1081" y="816"/>
                  </a:lnTo>
                  <a:lnTo>
                    <a:pt x="1083" y="816"/>
                  </a:lnTo>
                  <a:lnTo>
                    <a:pt x="1083" y="819"/>
                  </a:lnTo>
                  <a:lnTo>
                    <a:pt x="1086" y="814"/>
                  </a:lnTo>
                  <a:lnTo>
                    <a:pt x="1081" y="811"/>
                  </a:lnTo>
                  <a:lnTo>
                    <a:pt x="1081" y="809"/>
                  </a:lnTo>
                  <a:lnTo>
                    <a:pt x="1083" y="809"/>
                  </a:lnTo>
                  <a:lnTo>
                    <a:pt x="1086" y="807"/>
                  </a:lnTo>
                  <a:lnTo>
                    <a:pt x="1088" y="809"/>
                  </a:lnTo>
                  <a:lnTo>
                    <a:pt x="1088" y="811"/>
                  </a:lnTo>
                  <a:lnTo>
                    <a:pt x="1091" y="811"/>
                  </a:lnTo>
                  <a:lnTo>
                    <a:pt x="1093" y="814"/>
                  </a:lnTo>
                  <a:lnTo>
                    <a:pt x="1093" y="809"/>
                  </a:lnTo>
                  <a:lnTo>
                    <a:pt x="1091" y="807"/>
                  </a:lnTo>
                  <a:lnTo>
                    <a:pt x="1088" y="807"/>
                  </a:lnTo>
                  <a:lnTo>
                    <a:pt x="1088" y="804"/>
                  </a:lnTo>
                  <a:lnTo>
                    <a:pt x="1091" y="804"/>
                  </a:lnTo>
                  <a:lnTo>
                    <a:pt x="1091" y="802"/>
                  </a:lnTo>
                  <a:lnTo>
                    <a:pt x="1088" y="800"/>
                  </a:lnTo>
                  <a:lnTo>
                    <a:pt x="1093" y="795"/>
                  </a:lnTo>
                  <a:lnTo>
                    <a:pt x="1091" y="795"/>
                  </a:lnTo>
                  <a:lnTo>
                    <a:pt x="1088" y="795"/>
                  </a:lnTo>
                  <a:lnTo>
                    <a:pt x="1086" y="795"/>
                  </a:lnTo>
                  <a:lnTo>
                    <a:pt x="1086" y="792"/>
                  </a:lnTo>
                  <a:lnTo>
                    <a:pt x="1091" y="790"/>
                  </a:lnTo>
                  <a:lnTo>
                    <a:pt x="1098" y="785"/>
                  </a:lnTo>
                  <a:lnTo>
                    <a:pt x="1095" y="783"/>
                  </a:lnTo>
                  <a:lnTo>
                    <a:pt x="1093" y="785"/>
                  </a:lnTo>
                  <a:lnTo>
                    <a:pt x="1088" y="783"/>
                  </a:lnTo>
                  <a:lnTo>
                    <a:pt x="1093" y="783"/>
                  </a:lnTo>
                  <a:lnTo>
                    <a:pt x="1091" y="778"/>
                  </a:lnTo>
                  <a:lnTo>
                    <a:pt x="1086" y="778"/>
                  </a:lnTo>
                  <a:lnTo>
                    <a:pt x="1088" y="776"/>
                  </a:lnTo>
                  <a:lnTo>
                    <a:pt x="1086" y="774"/>
                  </a:lnTo>
                  <a:lnTo>
                    <a:pt x="1091" y="776"/>
                  </a:lnTo>
                  <a:lnTo>
                    <a:pt x="1091" y="771"/>
                  </a:lnTo>
                  <a:lnTo>
                    <a:pt x="1091" y="771"/>
                  </a:lnTo>
                  <a:lnTo>
                    <a:pt x="1093" y="771"/>
                  </a:lnTo>
                  <a:lnTo>
                    <a:pt x="1093" y="776"/>
                  </a:lnTo>
                  <a:lnTo>
                    <a:pt x="1095" y="776"/>
                  </a:lnTo>
                  <a:lnTo>
                    <a:pt x="1100" y="771"/>
                  </a:lnTo>
                  <a:lnTo>
                    <a:pt x="1102" y="766"/>
                  </a:lnTo>
                  <a:lnTo>
                    <a:pt x="1107" y="769"/>
                  </a:lnTo>
                  <a:lnTo>
                    <a:pt x="1102" y="764"/>
                  </a:lnTo>
                  <a:lnTo>
                    <a:pt x="1100" y="764"/>
                  </a:lnTo>
                  <a:lnTo>
                    <a:pt x="1100" y="762"/>
                  </a:lnTo>
                  <a:lnTo>
                    <a:pt x="1105" y="764"/>
                  </a:lnTo>
                  <a:lnTo>
                    <a:pt x="1107" y="762"/>
                  </a:lnTo>
                  <a:lnTo>
                    <a:pt x="1107" y="759"/>
                  </a:lnTo>
                  <a:lnTo>
                    <a:pt x="1109" y="757"/>
                  </a:lnTo>
                  <a:lnTo>
                    <a:pt x="1107" y="755"/>
                  </a:lnTo>
                  <a:lnTo>
                    <a:pt x="1107" y="752"/>
                  </a:lnTo>
                  <a:lnTo>
                    <a:pt x="1109" y="750"/>
                  </a:lnTo>
                  <a:lnTo>
                    <a:pt x="1107" y="748"/>
                  </a:lnTo>
                  <a:lnTo>
                    <a:pt x="1107" y="745"/>
                  </a:lnTo>
                  <a:lnTo>
                    <a:pt x="1105" y="743"/>
                  </a:lnTo>
                  <a:lnTo>
                    <a:pt x="1109" y="745"/>
                  </a:lnTo>
                  <a:lnTo>
                    <a:pt x="1112" y="743"/>
                  </a:lnTo>
                  <a:lnTo>
                    <a:pt x="1114" y="736"/>
                  </a:lnTo>
                  <a:lnTo>
                    <a:pt x="1119" y="736"/>
                  </a:lnTo>
                  <a:lnTo>
                    <a:pt x="1119" y="738"/>
                  </a:lnTo>
                  <a:lnTo>
                    <a:pt x="1119" y="740"/>
                  </a:lnTo>
                  <a:lnTo>
                    <a:pt x="1121" y="736"/>
                  </a:lnTo>
                  <a:lnTo>
                    <a:pt x="1124" y="733"/>
                  </a:lnTo>
                  <a:lnTo>
                    <a:pt x="1121" y="731"/>
                  </a:lnTo>
                  <a:lnTo>
                    <a:pt x="1117" y="731"/>
                  </a:lnTo>
                  <a:lnTo>
                    <a:pt x="1117" y="729"/>
                  </a:lnTo>
                  <a:lnTo>
                    <a:pt x="1117" y="726"/>
                  </a:lnTo>
                  <a:lnTo>
                    <a:pt x="1119" y="729"/>
                  </a:lnTo>
                  <a:lnTo>
                    <a:pt x="1121" y="726"/>
                  </a:lnTo>
                  <a:lnTo>
                    <a:pt x="1121" y="724"/>
                  </a:lnTo>
                  <a:lnTo>
                    <a:pt x="1119" y="721"/>
                  </a:lnTo>
                  <a:lnTo>
                    <a:pt x="1121" y="719"/>
                  </a:lnTo>
                  <a:lnTo>
                    <a:pt x="1121" y="719"/>
                  </a:lnTo>
                  <a:lnTo>
                    <a:pt x="1124" y="719"/>
                  </a:lnTo>
                  <a:lnTo>
                    <a:pt x="1121" y="717"/>
                  </a:lnTo>
                  <a:lnTo>
                    <a:pt x="1114" y="717"/>
                  </a:lnTo>
                  <a:lnTo>
                    <a:pt x="1114" y="714"/>
                  </a:lnTo>
                  <a:lnTo>
                    <a:pt x="1119" y="712"/>
                  </a:lnTo>
                  <a:lnTo>
                    <a:pt x="1121" y="712"/>
                  </a:lnTo>
                  <a:lnTo>
                    <a:pt x="1124" y="712"/>
                  </a:lnTo>
                  <a:lnTo>
                    <a:pt x="1124" y="710"/>
                  </a:lnTo>
                  <a:lnTo>
                    <a:pt x="1126" y="710"/>
                  </a:lnTo>
                  <a:lnTo>
                    <a:pt x="1126" y="712"/>
                  </a:lnTo>
                  <a:lnTo>
                    <a:pt x="1128" y="710"/>
                  </a:lnTo>
                  <a:lnTo>
                    <a:pt x="1128" y="707"/>
                  </a:lnTo>
                  <a:lnTo>
                    <a:pt x="1128" y="703"/>
                  </a:lnTo>
                  <a:lnTo>
                    <a:pt x="1126" y="700"/>
                  </a:lnTo>
                  <a:lnTo>
                    <a:pt x="1124" y="703"/>
                  </a:lnTo>
                  <a:lnTo>
                    <a:pt x="1124" y="703"/>
                  </a:lnTo>
                  <a:lnTo>
                    <a:pt x="1124" y="705"/>
                  </a:lnTo>
                  <a:lnTo>
                    <a:pt x="1119" y="705"/>
                  </a:lnTo>
                  <a:lnTo>
                    <a:pt x="1114" y="710"/>
                  </a:lnTo>
                  <a:lnTo>
                    <a:pt x="1112" y="710"/>
                  </a:lnTo>
                  <a:lnTo>
                    <a:pt x="1112" y="705"/>
                  </a:lnTo>
                  <a:lnTo>
                    <a:pt x="1117" y="705"/>
                  </a:lnTo>
                  <a:lnTo>
                    <a:pt x="1126" y="695"/>
                  </a:lnTo>
                  <a:lnTo>
                    <a:pt x="1126" y="693"/>
                  </a:lnTo>
                  <a:lnTo>
                    <a:pt x="1121" y="693"/>
                  </a:lnTo>
                  <a:lnTo>
                    <a:pt x="1119" y="693"/>
                  </a:lnTo>
                  <a:lnTo>
                    <a:pt x="1119" y="693"/>
                  </a:lnTo>
                  <a:lnTo>
                    <a:pt x="1112" y="686"/>
                  </a:lnTo>
                  <a:lnTo>
                    <a:pt x="1107" y="684"/>
                  </a:lnTo>
                  <a:lnTo>
                    <a:pt x="1100" y="691"/>
                  </a:lnTo>
                  <a:lnTo>
                    <a:pt x="1098" y="688"/>
                  </a:lnTo>
                  <a:lnTo>
                    <a:pt x="1093" y="684"/>
                  </a:lnTo>
                  <a:lnTo>
                    <a:pt x="1091" y="684"/>
                  </a:lnTo>
                  <a:lnTo>
                    <a:pt x="1086" y="688"/>
                  </a:lnTo>
                  <a:lnTo>
                    <a:pt x="1083" y="691"/>
                  </a:lnTo>
                  <a:lnTo>
                    <a:pt x="1083" y="686"/>
                  </a:lnTo>
                  <a:lnTo>
                    <a:pt x="1088" y="681"/>
                  </a:lnTo>
                  <a:lnTo>
                    <a:pt x="1093" y="681"/>
                  </a:lnTo>
                  <a:lnTo>
                    <a:pt x="1095" y="681"/>
                  </a:lnTo>
                  <a:lnTo>
                    <a:pt x="1100" y="684"/>
                  </a:lnTo>
                  <a:lnTo>
                    <a:pt x="1102" y="681"/>
                  </a:lnTo>
                  <a:lnTo>
                    <a:pt x="1102" y="677"/>
                  </a:lnTo>
                  <a:lnTo>
                    <a:pt x="1105" y="677"/>
                  </a:lnTo>
                  <a:lnTo>
                    <a:pt x="1107" y="677"/>
                  </a:lnTo>
                  <a:lnTo>
                    <a:pt x="1112" y="669"/>
                  </a:lnTo>
                  <a:lnTo>
                    <a:pt x="1119" y="669"/>
                  </a:lnTo>
                  <a:lnTo>
                    <a:pt x="1119" y="667"/>
                  </a:lnTo>
                  <a:lnTo>
                    <a:pt x="1114" y="660"/>
                  </a:lnTo>
                  <a:lnTo>
                    <a:pt x="1102" y="653"/>
                  </a:lnTo>
                  <a:lnTo>
                    <a:pt x="1095" y="648"/>
                  </a:lnTo>
                  <a:lnTo>
                    <a:pt x="1088" y="641"/>
                  </a:lnTo>
                  <a:lnTo>
                    <a:pt x="1083" y="641"/>
                  </a:lnTo>
                  <a:lnTo>
                    <a:pt x="1076" y="646"/>
                  </a:lnTo>
                  <a:lnTo>
                    <a:pt x="1074" y="643"/>
                  </a:lnTo>
                  <a:lnTo>
                    <a:pt x="1069" y="639"/>
                  </a:lnTo>
                  <a:lnTo>
                    <a:pt x="1069" y="636"/>
                  </a:lnTo>
                  <a:lnTo>
                    <a:pt x="1067" y="636"/>
                  </a:lnTo>
                  <a:lnTo>
                    <a:pt x="1062" y="639"/>
                  </a:lnTo>
                  <a:lnTo>
                    <a:pt x="1057" y="639"/>
                  </a:lnTo>
                  <a:lnTo>
                    <a:pt x="1053" y="639"/>
                  </a:lnTo>
                  <a:lnTo>
                    <a:pt x="1046" y="646"/>
                  </a:lnTo>
                  <a:lnTo>
                    <a:pt x="1050" y="636"/>
                  </a:lnTo>
                  <a:lnTo>
                    <a:pt x="1055" y="634"/>
                  </a:lnTo>
                  <a:lnTo>
                    <a:pt x="1057" y="636"/>
                  </a:lnTo>
                  <a:lnTo>
                    <a:pt x="1060" y="636"/>
                  </a:lnTo>
                  <a:lnTo>
                    <a:pt x="1062" y="634"/>
                  </a:lnTo>
                  <a:lnTo>
                    <a:pt x="1064" y="636"/>
                  </a:lnTo>
                  <a:lnTo>
                    <a:pt x="1069" y="634"/>
                  </a:lnTo>
                  <a:lnTo>
                    <a:pt x="1072" y="641"/>
                  </a:lnTo>
                  <a:lnTo>
                    <a:pt x="1074" y="641"/>
                  </a:lnTo>
                  <a:lnTo>
                    <a:pt x="1079" y="641"/>
                  </a:lnTo>
                  <a:lnTo>
                    <a:pt x="1081" y="639"/>
                  </a:lnTo>
                  <a:lnTo>
                    <a:pt x="1088" y="639"/>
                  </a:lnTo>
                  <a:lnTo>
                    <a:pt x="1093" y="643"/>
                  </a:lnTo>
                  <a:lnTo>
                    <a:pt x="1095" y="643"/>
                  </a:lnTo>
                  <a:lnTo>
                    <a:pt x="1100" y="646"/>
                  </a:lnTo>
                  <a:lnTo>
                    <a:pt x="1105" y="643"/>
                  </a:lnTo>
                  <a:lnTo>
                    <a:pt x="1114" y="646"/>
                  </a:lnTo>
                  <a:lnTo>
                    <a:pt x="1117" y="646"/>
                  </a:lnTo>
                  <a:lnTo>
                    <a:pt x="1112" y="639"/>
                  </a:lnTo>
                  <a:lnTo>
                    <a:pt x="1109" y="639"/>
                  </a:lnTo>
                  <a:lnTo>
                    <a:pt x="1105" y="632"/>
                  </a:lnTo>
                  <a:lnTo>
                    <a:pt x="1105" y="632"/>
                  </a:lnTo>
                  <a:lnTo>
                    <a:pt x="1102" y="629"/>
                  </a:lnTo>
                  <a:lnTo>
                    <a:pt x="1100" y="629"/>
                  </a:lnTo>
                  <a:lnTo>
                    <a:pt x="1095" y="627"/>
                  </a:lnTo>
                  <a:lnTo>
                    <a:pt x="1091" y="620"/>
                  </a:lnTo>
                  <a:lnTo>
                    <a:pt x="1091" y="615"/>
                  </a:lnTo>
                  <a:lnTo>
                    <a:pt x="1081" y="608"/>
                  </a:lnTo>
                  <a:lnTo>
                    <a:pt x="1081" y="603"/>
                  </a:lnTo>
                  <a:lnTo>
                    <a:pt x="1079" y="601"/>
                  </a:lnTo>
                  <a:lnTo>
                    <a:pt x="1079" y="596"/>
                  </a:lnTo>
                  <a:lnTo>
                    <a:pt x="1079" y="596"/>
                  </a:lnTo>
                  <a:lnTo>
                    <a:pt x="1072" y="584"/>
                  </a:lnTo>
                  <a:lnTo>
                    <a:pt x="1060" y="577"/>
                  </a:lnTo>
                  <a:lnTo>
                    <a:pt x="1057" y="580"/>
                  </a:lnTo>
                  <a:lnTo>
                    <a:pt x="1057" y="577"/>
                  </a:lnTo>
                  <a:lnTo>
                    <a:pt x="1048" y="572"/>
                  </a:lnTo>
                  <a:lnTo>
                    <a:pt x="1046" y="572"/>
                  </a:lnTo>
                  <a:lnTo>
                    <a:pt x="1046" y="561"/>
                  </a:lnTo>
                  <a:lnTo>
                    <a:pt x="1048" y="553"/>
                  </a:lnTo>
                  <a:lnTo>
                    <a:pt x="1046" y="551"/>
                  </a:lnTo>
                  <a:lnTo>
                    <a:pt x="1048" y="544"/>
                  </a:lnTo>
                  <a:lnTo>
                    <a:pt x="1048" y="544"/>
                  </a:lnTo>
                  <a:lnTo>
                    <a:pt x="1050" y="544"/>
                  </a:lnTo>
                  <a:lnTo>
                    <a:pt x="1055" y="539"/>
                  </a:lnTo>
                  <a:lnTo>
                    <a:pt x="1057" y="539"/>
                  </a:lnTo>
                  <a:lnTo>
                    <a:pt x="1060" y="535"/>
                  </a:lnTo>
                  <a:lnTo>
                    <a:pt x="1057" y="532"/>
                  </a:lnTo>
                  <a:lnTo>
                    <a:pt x="1055" y="530"/>
                  </a:lnTo>
                  <a:lnTo>
                    <a:pt x="1057" y="527"/>
                  </a:lnTo>
                  <a:lnTo>
                    <a:pt x="1064" y="527"/>
                  </a:lnTo>
                  <a:lnTo>
                    <a:pt x="1064" y="523"/>
                  </a:lnTo>
                  <a:lnTo>
                    <a:pt x="1069" y="523"/>
                  </a:lnTo>
                  <a:lnTo>
                    <a:pt x="1069" y="518"/>
                  </a:lnTo>
                  <a:lnTo>
                    <a:pt x="1064" y="516"/>
                  </a:lnTo>
                  <a:lnTo>
                    <a:pt x="1069" y="516"/>
                  </a:lnTo>
                  <a:lnTo>
                    <a:pt x="1072" y="518"/>
                  </a:lnTo>
                  <a:lnTo>
                    <a:pt x="1074" y="516"/>
                  </a:lnTo>
                  <a:lnTo>
                    <a:pt x="1076" y="516"/>
                  </a:lnTo>
                  <a:lnTo>
                    <a:pt x="1081" y="513"/>
                  </a:lnTo>
                  <a:lnTo>
                    <a:pt x="1083" y="513"/>
                  </a:lnTo>
                  <a:lnTo>
                    <a:pt x="1088" y="506"/>
                  </a:lnTo>
                  <a:lnTo>
                    <a:pt x="1088" y="509"/>
                  </a:lnTo>
                  <a:lnTo>
                    <a:pt x="1091" y="506"/>
                  </a:lnTo>
                  <a:lnTo>
                    <a:pt x="1091" y="509"/>
                  </a:lnTo>
                  <a:lnTo>
                    <a:pt x="1095" y="513"/>
                  </a:lnTo>
                  <a:lnTo>
                    <a:pt x="1102" y="509"/>
                  </a:lnTo>
                  <a:lnTo>
                    <a:pt x="1102" y="506"/>
                  </a:lnTo>
                  <a:lnTo>
                    <a:pt x="1098" y="506"/>
                  </a:lnTo>
                  <a:lnTo>
                    <a:pt x="1098" y="501"/>
                  </a:lnTo>
                  <a:lnTo>
                    <a:pt x="1100" y="499"/>
                  </a:lnTo>
                  <a:lnTo>
                    <a:pt x="1102" y="499"/>
                  </a:lnTo>
                  <a:lnTo>
                    <a:pt x="1100" y="494"/>
                  </a:lnTo>
                  <a:lnTo>
                    <a:pt x="1100" y="492"/>
                  </a:lnTo>
                  <a:lnTo>
                    <a:pt x="1105" y="492"/>
                  </a:lnTo>
                  <a:lnTo>
                    <a:pt x="1102" y="490"/>
                  </a:lnTo>
                  <a:lnTo>
                    <a:pt x="1098" y="492"/>
                  </a:lnTo>
                  <a:lnTo>
                    <a:pt x="1091" y="492"/>
                  </a:lnTo>
                  <a:lnTo>
                    <a:pt x="1091" y="490"/>
                  </a:lnTo>
                  <a:lnTo>
                    <a:pt x="1086" y="490"/>
                  </a:lnTo>
                  <a:lnTo>
                    <a:pt x="1086" y="492"/>
                  </a:lnTo>
                  <a:lnTo>
                    <a:pt x="1072" y="492"/>
                  </a:lnTo>
                  <a:lnTo>
                    <a:pt x="1069" y="490"/>
                  </a:lnTo>
                  <a:lnTo>
                    <a:pt x="1067" y="490"/>
                  </a:lnTo>
                  <a:lnTo>
                    <a:pt x="1064" y="485"/>
                  </a:lnTo>
                  <a:lnTo>
                    <a:pt x="1062" y="485"/>
                  </a:lnTo>
                  <a:lnTo>
                    <a:pt x="1062" y="482"/>
                  </a:lnTo>
                  <a:lnTo>
                    <a:pt x="1053" y="487"/>
                  </a:lnTo>
                  <a:lnTo>
                    <a:pt x="1048" y="487"/>
                  </a:lnTo>
                  <a:lnTo>
                    <a:pt x="1048" y="487"/>
                  </a:lnTo>
                  <a:lnTo>
                    <a:pt x="1048" y="492"/>
                  </a:lnTo>
                  <a:lnTo>
                    <a:pt x="1046" y="494"/>
                  </a:lnTo>
                  <a:lnTo>
                    <a:pt x="1041" y="497"/>
                  </a:lnTo>
                  <a:lnTo>
                    <a:pt x="1041" y="497"/>
                  </a:lnTo>
                  <a:lnTo>
                    <a:pt x="1043" y="499"/>
                  </a:lnTo>
                  <a:lnTo>
                    <a:pt x="1041" y="504"/>
                  </a:lnTo>
                  <a:lnTo>
                    <a:pt x="1038" y="506"/>
                  </a:lnTo>
                  <a:lnTo>
                    <a:pt x="1036" y="504"/>
                  </a:lnTo>
                  <a:lnTo>
                    <a:pt x="1031" y="506"/>
                  </a:lnTo>
                  <a:lnTo>
                    <a:pt x="1027" y="506"/>
                  </a:lnTo>
                  <a:lnTo>
                    <a:pt x="1020" y="494"/>
                  </a:lnTo>
                  <a:lnTo>
                    <a:pt x="1020" y="490"/>
                  </a:lnTo>
                  <a:lnTo>
                    <a:pt x="1020" y="485"/>
                  </a:lnTo>
                  <a:lnTo>
                    <a:pt x="1015" y="485"/>
                  </a:lnTo>
                  <a:lnTo>
                    <a:pt x="1012" y="487"/>
                  </a:lnTo>
                  <a:lnTo>
                    <a:pt x="1012" y="485"/>
                  </a:lnTo>
                  <a:lnTo>
                    <a:pt x="1010" y="485"/>
                  </a:lnTo>
                  <a:lnTo>
                    <a:pt x="1008" y="487"/>
                  </a:lnTo>
                  <a:lnTo>
                    <a:pt x="1005" y="485"/>
                  </a:lnTo>
                  <a:lnTo>
                    <a:pt x="1005" y="487"/>
                  </a:lnTo>
                  <a:lnTo>
                    <a:pt x="1003" y="482"/>
                  </a:lnTo>
                  <a:lnTo>
                    <a:pt x="1003" y="480"/>
                  </a:lnTo>
                  <a:lnTo>
                    <a:pt x="996" y="475"/>
                  </a:lnTo>
                  <a:lnTo>
                    <a:pt x="991" y="473"/>
                  </a:lnTo>
                  <a:lnTo>
                    <a:pt x="991" y="468"/>
                  </a:lnTo>
                  <a:lnTo>
                    <a:pt x="989" y="464"/>
                  </a:lnTo>
                  <a:lnTo>
                    <a:pt x="991" y="461"/>
                  </a:lnTo>
                  <a:lnTo>
                    <a:pt x="991" y="459"/>
                  </a:lnTo>
                  <a:lnTo>
                    <a:pt x="991" y="456"/>
                  </a:lnTo>
                  <a:lnTo>
                    <a:pt x="991" y="454"/>
                  </a:lnTo>
                  <a:lnTo>
                    <a:pt x="994" y="452"/>
                  </a:lnTo>
                  <a:lnTo>
                    <a:pt x="994" y="449"/>
                  </a:lnTo>
                  <a:lnTo>
                    <a:pt x="1003" y="452"/>
                  </a:lnTo>
                  <a:lnTo>
                    <a:pt x="1008" y="452"/>
                  </a:lnTo>
                  <a:lnTo>
                    <a:pt x="1015" y="452"/>
                  </a:lnTo>
                  <a:lnTo>
                    <a:pt x="1015" y="447"/>
                  </a:lnTo>
                  <a:lnTo>
                    <a:pt x="1015" y="445"/>
                  </a:lnTo>
                  <a:lnTo>
                    <a:pt x="1017" y="445"/>
                  </a:lnTo>
                  <a:lnTo>
                    <a:pt x="1017" y="440"/>
                  </a:lnTo>
                  <a:lnTo>
                    <a:pt x="1015" y="440"/>
                  </a:lnTo>
                  <a:lnTo>
                    <a:pt x="1017" y="438"/>
                  </a:lnTo>
                  <a:lnTo>
                    <a:pt x="1020" y="426"/>
                  </a:lnTo>
                  <a:lnTo>
                    <a:pt x="1027" y="423"/>
                  </a:lnTo>
                  <a:lnTo>
                    <a:pt x="1031" y="423"/>
                  </a:lnTo>
                  <a:lnTo>
                    <a:pt x="1034" y="416"/>
                  </a:lnTo>
                  <a:lnTo>
                    <a:pt x="1036" y="416"/>
                  </a:lnTo>
                  <a:lnTo>
                    <a:pt x="1036" y="409"/>
                  </a:lnTo>
                  <a:lnTo>
                    <a:pt x="1041" y="404"/>
                  </a:lnTo>
                  <a:lnTo>
                    <a:pt x="1041" y="400"/>
                  </a:lnTo>
                  <a:lnTo>
                    <a:pt x="1043" y="397"/>
                  </a:lnTo>
                  <a:lnTo>
                    <a:pt x="1046" y="395"/>
                  </a:lnTo>
                  <a:lnTo>
                    <a:pt x="1050" y="393"/>
                  </a:lnTo>
                  <a:lnTo>
                    <a:pt x="1053" y="395"/>
                  </a:lnTo>
                  <a:lnTo>
                    <a:pt x="1055" y="395"/>
                  </a:lnTo>
                  <a:lnTo>
                    <a:pt x="1057" y="390"/>
                  </a:lnTo>
                  <a:lnTo>
                    <a:pt x="1064" y="397"/>
                  </a:lnTo>
                  <a:lnTo>
                    <a:pt x="1072" y="404"/>
                  </a:lnTo>
                  <a:lnTo>
                    <a:pt x="1074" y="407"/>
                  </a:lnTo>
                  <a:lnTo>
                    <a:pt x="1072" y="409"/>
                  </a:lnTo>
                  <a:lnTo>
                    <a:pt x="1069" y="411"/>
                  </a:lnTo>
                  <a:lnTo>
                    <a:pt x="1064" y="416"/>
                  </a:lnTo>
                  <a:lnTo>
                    <a:pt x="1064" y="421"/>
                  </a:lnTo>
                  <a:lnTo>
                    <a:pt x="1062" y="421"/>
                  </a:lnTo>
                  <a:lnTo>
                    <a:pt x="1062" y="423"/>
                  </a:lnTo>
                  <a:lnTo>
                    <a:pt x="1060" y="428"/>
                  </a:lnTo>
                  <a:lnTo>
                    <a:pt x="1064" y="433"/>
                  </a:lnTo>
                  <a:lnTo>
                    <a:pt x="1064" y="435"/>
                  </a:lnTo>
                  <a:lnTo>
                    <a:pt x="1062" y="438"/>
                  </a:lnTo>
                  <a:lnTo>
                    <a:pt x="1062" y="440"/>
                  </a:lnTo>
                  <a:lnTo>
                    <a:pt x="1064" y="442"/>
                  </a:lnTo>
                  <a:lnTo>
                    <a:pt x="1069" y="440"/>
                  </a:lnTo>
                  <a:lnTo>
                    <a:pt x="1074" y="435"/>
                  </a:lnTo>
                  <a:lnTo>
                    <a:pt x="1072" y="440"/>
                  </a:lnTo>
                  <a:lnTo>
                    <a:pt x="1069" y="442"/>
                  </a:lnTo>
                  <a:lnTo>
                    <a:pt x="1069" y="445"/>
                  </a:lnTo>
                  <a:lnTo>
                    <a:pt x="1072" y="445"/>
                  </a:lnTo>
                  <a:lnTo>
                    <a:pt x="1072" y="447"/>
                  </a:lnTo>
                  <a:lnTo>
                    <a:pt x="1069" y="449"/>
                  </a:lnTo>
                  <a:lnTo>
                    <a:pt x="1064" y="447"/>
                  </a:lnTo>
                  <a:lnTo>
                    <a:pt x="1062" y="452"/>
                  </a:lnTo>
                  <a:lnTo>
                    <a:pt x="1060" y="452"/>
                  </a:lnTo>
                  <a:lnTo>
                    <a:pt x="1057" y="454"/>
                  </a:lnTo>
                  <a:lnTo>
                    <a:pt x="1060" y="456"/>
                  </a:lnTo>
                  <a:lnTo>
                    <a:pt x="1062" y="459"/>
                  </a:lnTo>
                  <a:lnTo>
                    <a:pt x="1064" y="459"/>
                  </a:lnTo>
                  <a:lnTo>
                    <a:pt x="1067" y="456"/>
                  </a:lnTo>
                  <a:lnTo>
                    <a:pt x="1069" y="456"/>
                  </a:lnTo>
                  <a:lnTo>
                    <a:pt x="1072" y="452"/>
                  </a:lnTo>
                  <a:lnTo>
                    <a:pt x="1076" y="449"/>
                  </a:lnTo>
                  <a:lnTo>
                    <a:pt x="1079" y="447"/>
                  </a:lnTo>
                  <a:lnTo>
                    <a:pt x="1076" y="442"/>
                  </a:lnTo>
                  <a:lnTo>
                    <a:pt x="1081" y="440"/>
                  </a:lnTo>
                  <a:lnTo>
                    <a:pt x="1091" y="433"/>
                  </a:lnTo>
                  <a:lnTo>
                    <a:pt x="1093" y="433"/>
                  </a:lnTo>
                  <a:lnTo>
                    <a:pt x="1093" y="428"/>
                  </a:lnTo>
                  <a:lnTo>
                    <a:pt x="1098" y="428"/>
                  </a:lnTo>
                  <a:lnTo>
                    <a:pt x="1105" y="426"/>
                  </a:lnTo>
                  <a:lnTo>
                    <a:pt x="1107" y="426"/>
                  </a:lnTo>
                  <a:lnTo>
                    <a:pt x="1107" y="426"/>
                  </a:lnTo>
                  <a:lnTo>
                    <a:pt x="1112" y="426"/>
                  </a:lnTo>
                  <a:lnTo>
                    <a:pt x="1119" y="419"/>
                  </a:lnTo>
                  <a:lnTo>
                    <a:pt x="1119" y="421"/>
                  </a:lnTo>
                  <a:lnTo>
                    <a:pt x="1119" y="411"/>
                  </a:lnTo>
                  <a:lnTo>
                    <a:pt x="1126" y="407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7927489" y="388158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7" y="4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6150489" y="262263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6248895" y="2691763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12"/>
                  </a:moveTo>
                  <a:lnTo>
                    <a:pt x="2" y="12"/>
                  </a:lnTo>
                  <a:lnTo>
                    <a:pt x="7" y="10"/>
                  </a:lnTo>
                  <a:lnTo>
                    <a:pt x="7" y="7"/>
                  </a:lnTo>
                  <a:lnTo>
                    <a:pt x="2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6248895" y="262263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6168380" y="2597424"/>
              <a:ext cx="11386" cy="8133"/>
            </a:xfrm>
            <a:custGeom>
              <a:rect b="b" l="l" r="r" t="t"/>
              <a:pathLst>
                <a:path extrusionOk="0" h="10" w="14">
                  <a:moveTo>
                    <a:pt x="9" y="10"/>
                  </a:moveTo>
                  <a:lnTo>
                    <a:pt x="11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9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6074040" y="2638088"/>
              <a:ext cx="118738" cy="161842"/>
            </a:xfrm>
            <a:custGeom>
              <a:rect b="b" l="l" r="r" t="t"/>
              <a:pathLst>
                <a:path extrusionOk="0" h="199" w="146">
                  <a:moveTo>
                    <a:pt x="2" y="50"/>
                  </a:moveTo>
                  <a:lnTo>
                    <a:pt x="7" y="54"/>
                  </a:lnTo>
                  <a:lnTo>
                    <a:pt x="7" y="59"/>
                  </a:lnTo>
                  <a:lnTo>
                    <a:pt x="9" y="57"/>
                  </a:lnTo>
                  <a:lnTo>
                    <a:pt x="12" y="54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23" y="64"/>
                  </a:lnTo>
                  <a:lnTo>
                    <a:pt x="23" y="66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6" y="69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9" y="66"/>
                  </a:lnTo>
                  <a:lnTo>
                    <a:pt x="14" y="71"/>
                  </a:lnTo>
                  <a:lnTo>
                    <a:pt x="16" y="73"/>
                  </a:lnTo>
                  <a:lnTo>
                    <a:pt x="19" y="73"/>
                  </a:lnTo>
                  <a:lnTo>
                    <a:pt x="19" y="76"/>
                  </a:lnTo>
                  <a:lnTo>
                    <a:pt x="16" y="78"/>
                  </a:lnTo>
                  <a:lnTo>
                    <a:pt x="19" y="80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8" y="88"/>
                  </a:lnTo>
                  <a:lnTo>
                    <a:pt x="30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8" y="95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3" y="97"/>
                  </a:lnTo>
                  <a:lnTo>
                    <a:pt x="38" y="102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8" y="109"/>
                  </a:lnTo>
                  <a:lnTo>
                    <a:pt x="42" y="109"/>
                  </a:lnTo>
                  <a:lnTo>
                    <a:pt x="49" y="109"/>
                  </a:lnTo>
                  <a:lnTo>
                    <a:pt x="52" y="106"/>
                  </a:lnTo>
                  <a:lnTo>
                    <a:pt x="52" y="104"/>
                  </a:lnTo>
                  <a:lnTo>
                    <a:pt x="54" y="99"/>
                  </a:lnTo>
                  <a:lnTo>
                    <a:pt x="56" y="99"/>
                  </a:lnTo>
                  <a:lnTo>
                    <a:pt x="59" y="99"/>
                  </a:lnTo>
                  <a:lnTo>
                    <a:pt x="59" y="97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5"/>
                  </a:lnTo>
                  <a:lnTo>
                    <a:pt x="54" y="83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9" y="78"/>
                  </a:lnTo>
                  <a:lnTo>
                    <a:pt x="61" y="83"/>
                  </a:lnTo>
                  <a:lnTo>
                    <a:pt x="59" y="83"/>
                  </a:lnTo>
                  <a:lnTo>
                    <a:pt x="61" y="85"/>
                  </a:lnTo>
                  <a:lnTo>
                    <a:pt x="64" y="83"/>
                  </a:lnTo>
                  <a:lnTo>
                    <a:pt x="64" y="80"/>
                  </a:lnTo>
                  <a:lnTo>
                    <a:pt x="64" y="73"/>
                  </a:lnTo>
                  <a:lnTo>
                    <a:pt x="64" y="71"/>
                  </a:lnTo>
                  <a:lnTo>
                    <a:pt x="66" y="71"/>
                  </a:lnTo>
                  <a:lnTo>
                    <a:pt x="66" y="73"/>
                  </a:lnTo>
                  <a:lnTo>
                    <a:pt x="68" y="78"/>
                  </a:lnTo>
                  <a:lnTo>
                    <a:pt x="68" y="80"/>
                  </a:lnTo>
                  <a:lnTo>
                    <a:pt x="68" y="83"/>
                  </a:lnTo>
                  <a:lnTo>
                    <a:pt x="66" y="85"/>
                  </a:lnTo>
                  <a:lnTo>
                    <a:pt x="66" y="88"/>
                  </a:lnTo>
                  <a:lnTo>
                    <a:pt x="66" y="92"/>
                  </a:lnTo>
                  <a:lnTo>
                    <a:pt x="68" y="95"/>
                  </a:lnTo>
                  <a:lnTo>
                    <a:pt x="71" y="95"/>
                  </a:lnTo>
                  <a:lnTo>
                    <a:pt x="78" y="88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80" y="78"/>
                  </a:lnTo>
                  <a:lnTo>
                    <a:pt x="82" y="78"/>
                  </a:lnTo>
                  <a:lnTo>
                    <a:pt x="82" y="80"/>
                  </a:lnTo>
                  <a:lnTo>
                    <a:pt x="82" y="85"/>
                  </a:lnTo>
                  <a:lnTo>
                    <a:pt x="80" y="90"/>
                  </a:lnTo>
                  <a:lnTo>
                    <a:pt x="80" y="92"/>
                  </a:lnTo>
                  <a:lnTo>
                    <a:pt x="85" y="92"/>
                  </a:lnTo>
                  <a:lnTo>
                    <a:pt x="87" y="92"/>
                  </a:lnTo>
                  <a:lnTo>
                    <a:pt x="90" y="90"/>
                  </a:lnTo>
                  <a:lnTo>
                    <a:pt x="92" y="90"/>
                  </a:lnTo>
                  <a:lnTo>
                    <a:pt x="92" y="92"/>
                  </a:lnTo>
                  <a:lnTo>
                    <a:pt x="90" y="95"/>
                  </a:lnTo>
                  <a:lnTo>
                    <a:pt x="87" y="95"/>
                  </a:lnTo>
                  <a:lnTo>
                    <a:pt x="82" y="97"/>
                  </a:lnTo>
                  <a:lnTo>
                    <a:pt x="78" y="97"/>
                  </a:lnTo>
                  <a:lnTo>
                    <a:pt x="71" y="99"/>
                  </a:lnTo>
                  <a:lnTo>
                    <a:pt x="71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4" y="109"/>
                  </a:lnTo>
                  <a:lnTo>
                    <a:pt x="61" y="114"/>
                  </a:lnTo>
                  <a:lnTo>
                    <a:pt x="59" y="114"/>
                  </a:lnTo>
                  <a:lnTo>
                    <a:pt x="56" y="114"/>
                  </a:lnTo>
                  <a:lnTo>
                    <a:pt x="56" y="118"/>
                  </a:lnTo>
                  <a:lnTo>
                    <a:pt x="54" y="118"/>
                  </a:lnTo>
                  <a:lnTo>
                    <a:pt x="54" y="116"/>
                  </a:lnTo>
                  <a:lnTo>
                    <a:pt x="52" y="114"/>
                  </a:lnTo>
                  <a:lnTo>
                    <a:pt x="49" y="116"/>
                  </a:lnTo>
                  <a:lnTo>
                    <a:pt x="47" y="116"/>
                  </a:lnTo>
                  <a:lnTo>
                    <a:pt x="47" y="118"/>
                  </a:lnTo>
                  <a:lnTo>
                    <a:pt x="47" y="121"/>
                  </a:lnTo>
                  <a:lnTo>
                    <a:pt x="47" y="125"/>
                  </a:lnTo>
                  <a:lnTo>
                    <a:pt x="47" y="133"/>
                  </a:lnTo>
                  <a:lnTo>
                    <a:pt x="49" y="133"/>
                  </a:lnTo>
                  <a:lnTo>
                    <a:pt x="52" y="133"/>
                  </a:lnTo>
                  <a:lnTo>
                    <a:pt x="54" y="130"/>
                  </a:lnTo>
                  <a:lnTo>
                    <a:pt x="59" y="130"/>
                  </a:lnTo>
                  <a:lnTo>
                    <a:pt x="61" y="130"/>
                  </a:lnTo>
                  <a:lnTo>
                    <a:pt x="64" y="130"/>
                  </a:lnTo>
                  <a:lnTo>
                    <a:pt x="66" y="130"/>
                  </a:lnTo>
                  <a:lnTo>
                    <a:pt x="68" y="125"/>
                  </a:lnTo>
                  <a:lnTo>
                    <a:pt x="71" y="125"/>
                  </a:lnTo>
                  <a:lnTo>
                    <a:pt x="71" y="123"/>
                  </a:lnTo>
                  <a:lnTo>
                    <a:pt x="75" y="123"/>
                  </a:lnTo>
                  <a:lnTo>
                    <a:pt x="75" y="125"/>
                  </a:lnTo>
                  <a:lnTo>
                    <a:pt x="78" y="125"/>
                  </a:lnTo>
                  <a:lnTo>
                    <a:pt x="85" y="125"/>
                  </a:lnTo>
                  <a:lnTo>
                    <a:pt x="87" y="123"/>
                  </a:lnTo>
                  <a:lnTo>
                    <a:pt x="92" y="121"/>
                  </a:lnTo>
                  <a:lnTo>
                    <a:pt x="92" y="121"/>
                  </a:lnTo>
                  <a:lnTo>
                    <a:pt x="92" y="123"/>
                  </a:lnTo>
                  <a:lnTo>
                    <a:pt x="90" y="125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0" y="128"/>
                  </a:lnTo>
                  <a:lnTo>
                    <a:pt x="75" y="130"/>
                  </a:lnTo>
                  <a:lnTo>
                    <a:pt x="71" y="133"/>
                  </a:lnTo>
                  <a:lnTo>
                    <a:pt x="66" y="133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8" y="137"/>
                  </a:lnTo>
                  <a:lnTo>
                    <a:pt x="73" y="137"/>
                  </a:lnTo>
                  <a:lnTo>
                    <a:pt x="75" y="137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3" y="142"/>
                  </a:lnTo>
                  <a:lnTo>
                    <a:pt x="71" y="144"/>
                  </a:lnTo>
                  <a:lnTo>
                    <a:pt x="68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1" y="142"/>
                  </a:lnTo>
                  <a:lnTo>
                    <a:pt x="61" y="142"/>
                  </a:lnTo>
                  <a:lnTo>
                    <a:pt x="59" y="140"/>
                  </a:lnTo>
                  <a:lnTo>
                    <a:pt x="56" y="137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4" y="144"/>
                  </a:lnTo>
                  <a:lnTo>
                    <a:pt x="54" y="147"/>
                  </a:lnTo>
                  <a:lnTo>
                    <a:pt x="52" y="149"/>
                  </a:lnTo>
                  <a:lnTo>
                    <a:pt x="54" y="149"/>
                  </a:lnTo>
                  <a:lnTo>
                    <a:pt x="54" y="151"/>
                  </a:lnTo>
                  <a:lnTo>
                    <a:pt x="54" y="154"/>
                  </a:lnTo>
                  <a:lnTo>
                    <a:pt x="56" y="154"/>
                  </a:lnTo>
                  <a:lnTo>
                    <a:pt x="56" y="159"/>
                  </a:lnTo>
                  <a:lnTo>
                    <a:pt x="56" y="159"/>
                  </a:lnTo>
                  <a:lnTo>
                    <a:pt x="59" y="159"/>
                  </a:lnTo>
                  <a:lnTo>
                    <a:pt x="61" y="161"/>
                  </a:lnTo>
                  <a:lnTo>
                    <a:pt x="61" y="163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6" y="166"/>
                  </a:lnTo>
                  <a:lnTo>
                    <a:pt x="68" y="168"/>
                  </a:lnTo>
                  <a:lnTo>
                    <a:pt x="71" y="168"/>
                  </a:lnTo>
                  <a:lnTo>
                    <a:pt x="71" y="173"/>
                  </a:lnTo>
                  <a:lnTo>
                    <a:pt x="75" y="175"/>
                  </a:lnTo>
                  <a:lnTo>
                    <a:pt x="80" y="173"/>
                  </a:lnTo>
                  <a:lnTo>
                    <a:pt x="80" y="170"/>
                  </a:lnTo>
                  <a:lnTo>
                    <a:pt x="82" y="170"/>
                  </a:lnTo>
                  <a:lnTo>
                    <a:pt x="85" y="173"/>
                  </a:lnTo>
                  <a:lnTo>
                    <a:pt x="85" y="173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85" y="177"/>
                  </a:lnTo>
                  <a:lnTo>
                    <a:pt x="82" y="177"/>
                  </a:lnTo>
                  <a:lnTo>
                    <a:pt x="80" y="180"/>
                  </a:lnTo>
                  <a:lnTo>
                    <a:pt x="80" y="182"/>
                  </a:lnTo>
                  <a:lnTo>
                    <a:pt x="87" y="189"/>
                  </a:lnTo>
                  <a:lnTo>
                    <a:pt x="90" y="189"/>
                  </a:lnTo>
                  <a:lnTo>
                    <a:pt x="90" y="192"/>
                  </a:lnTo>
                  <a:lnTo>
                    <a:pt x="90" y="196"/>
                  </a:lnTo>
                  <a:lnTo>
                    <a:pt x="90" y="199"/>
                  </a:lnTo>
                  <a:lnTo>
                    <a:pt x="92" y="199"/>
                  </a:lnTo>
                  <a:lnTo>
                    <a:pt x="92" y="196"/>
                  </a:lnTo>
                  <a:lnTo>
                    <a:pt x="94" y="196"/>
                  </a:lnTo>
                  <a:lnTo>
                    <a:pt x="97" y="199"/>
                  </a:lnTo>
                  <a:lnTo>
                    <a:pt x="99" y="199"/>
                  </a:lnTo>
                  <a:lnTo>
                    <a:pt x="101" y="194"/>
                  </a:lnTo>
                  <a:lnTo>
                    <a:pt x="101" y="192"/>
                  </a:lnTo>
                  <a:lnTo>
                    <a:pt x="104" y="189"/>
                  </a:lnTo>
                  <a:lnTo>
                    <a:pt x="104" y="187"/>
                  </a:lnTo>
                  <a:lnTo>
                    <a:pt x="101" y="182"/>
                  </a:lnTo>
                  <a:lnTo>
                    <a:pt x="101" y="177"/>
                  </a:lnTo>
                  <a:lnTo>
                    <a:pt x="104" y="175"/>
                  </a:lnTo>
                  <a:lnTo>
                    <a:pt x="104" y="173"/>
                  </a:lnTo>
                  <a:lnTo>
                    <a:pt x="106" y="159"/>
                  </a:lnTo>
                  <a:lnTo>
                    <a:pt x="106" y="156"/>
                  </a:lnTo>
                  <a:lnTo>
                    <a:pt x="106" y="154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6" y="147"/>
                  </a:lnTo>
                  <a:lnTo>
                    <a:pt x="109" y="144"/>
                  </a:lnTo>
                  <a:lnTo>
                    <a:pt x="113" y="144"/>
                  </a:lnTo>
                  <a:lnTo>
                    <a:pt x="113" y="144"/>
                  </a:lnTo>
                  <a:lnTo>
                    <a:pt x="116" y="140"/>
                  </a:lnTo>
                  <a:lnTo>
                    <a:pt x="116" y="135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3" y="121"/>
                  </a:lnTo>
                  <a:lnTo>
                    <a:pt x="113" y="116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0" y="114"/>
                  </a:lnTo>
                  <a:lnTo>
                    <a:pt x="120" y="114"/>
                  </a:lnTo>
                  <a:lnTo>
                    <a:pt x="118" y="109"/>
                  </a:lnTo>
                  <a:lnTo>
                    <a:pt x="120" y="104"/>
                  </a:lnTo>
                  <a:lnTo>
                    <a:pt x="120" y="97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3" y="88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3" y="80"/>
                  </a:lnTo>
                  <a:lnTo>
                    <a:pt x="127" y="80"/>
                  </a:lnTo>
                  <a:lnTo>
                    <a:pt x="132" y="76"/>
                  </a:lnTo>
                  <a:lnTo>
                    <a:pt x="135" y="76"/>
                  </a:lnTo>
                  <a:lnTo>
                    <a:pt x="139" y="76"/>
                  </a:lnTo>
                  <a:lnTo>
                    <a:pt x="142" y="78"/>
                  </a:lnTo>
                  <a:lnTo>
                    <a:pt x="144" y="78"/>
                  </a:lnTo>
                  <a:lnTo>
                    <a:pt x="144" y="76"/>
                  </a:lnTo>
                  <a:lnTo>
                    <a:pt x="146" y="73"/>
                  </a:lnTo>
                  <a:lnTo>
                    <a:pt x="146" y="69"/>
                  </a:lnTo>
                  <a:lnTo>
                    <a:pt x="142" y="69"/>
                  </a:lnTo>
                  <a:lnTo>
                    <a:pt x="135" y="66"/>
                  </a:lnTo>
                  <a:lnTo>
                    <a:pt x="130" y="64"/>
                  </a:lnTo>
                  <a:lnTo>
                    <a:pt x="125" y="57"/>
                  </a:lnTo>
                  <a:lnTo>
                    <a:pt x="123" y="54"/>
                  </a:lnTo>
                  <a:lnTo>
                    <a:pt x="118" y="50"/>
                  </a:lnTo>
                  <a:lnTo>
                    <a:pt x="116" y="50"/>
                  </a:lnTo>
                  <a:lnTo>
                    <a:pt x="111" y="50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6" y="33"/>
                  </a:lnTo>
                  <a:lnTo>
                    <a:pt x="101" y="26"/>
                  </a:lnTo>
                  <a:lnTo>
                    <a:pt x="97" y="21"/>
                  </a:lnTo>
                  <a:lnTo>
                    <a:pt x="94" y="24"/>
                  </a:lnTo>
                  <a:lnTo>
                    <a:pt x="94" y="28"/>
                  </a:lnTo>
                  <a:lnTo>
                    <a:pt x="94" y="35"/>
                  </a:lnTo>
                  <a:lnTo>
                    <a:pt x="94" y="40"/>
                  </a:lnTo>
                  <a:lnTo>
                    <a:pt x="92" y="43"/>
                  </a:lnTo>
                  <a:lnTo>
                    <a:pt x="90" y="43"/>
                  </a:lnTo>
                  <a:lnTo>
                    <a:pt x="92" y="40"/>
                  </a:lnTo>
                  <a:lnTo>
                    <a:pt x="92" y="35"/>
                  </a:lnTo>
                  <a:lnTo>
                    <a:pt x="92" y="26"/>
                  </a:lnTo>
                  <a:lnTo>
                    <a:pt x="92" y="24"/>
                  </a:lnTo>
                  <a:lnTo>
                    <a:pt x="92" y="19"/>
                  </a:lnTo>
                  <a:lnTo>
                    <a:pt x="90" y="14"/>
                  </a:lnTo>
                  <a:lnTo>
                    <a:pt x="87" y="9"/>
                  </a:lnTo>
                  <a:lnTo>
                    <a:pt x="82" y="7"/>
                  </a:lnTo>
                  <a:lnTo>
                    <a:pt x="80" y="9"/>
                  </a:lnTo>
                  <a:lnTo>
                    <a:pt x="80" y="12"/>
                  </a:lnTo>
                  <a:lnTo>
                    <a:pt x="78" y="9"/>
                  </a:lnTo>
                  <a:lnTo>
                    <a:pt x="75" y="7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5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6" y="19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8" y="26"/>
                  </a:lnTo>
                  <a:lnTo>
                    <a:pt x="66" y="38"/>
                  </a:lnTo>
                  <a:lnTo>
                    <a:pt x="68" y="45"/>
                  </a:lnTo>
                  <a:lnTo>
                    <a:pt x="68" y="50"/>
                  </a:lnTo>
                  <a:lnTo>
                    <a:pt x="73" y="54"/>
                  </a:lnTo>
                  <a:lnTo>
                    <a:pt x="73" y="59"/>
                  </a:lnTo>
                  <a:lnTo>
                    <a:pt x="75" y="64"/>
                  </a:lnTo>
                  <a:lnTo>
                    <a:pt x="75" y="66"/>
                  </a:lnTo>
                  <a:lnTo>
                    <a:pt x="73" y="66"/>
                  </a:lnTo>
                  <a:lnTo>
                    <a:pt x="71" y="64"/>
                  </a:lnTo>
                  <a:lnTo>
                    <a:pt x="68" y="59"/>
                  </a:lnTo>
                  <a:lnTo>
                    <a:pt x="66" y="54"/>
                  </a:lnTo>
                  <a:lnTo>
                    <a:pt x="64" y="54"/>
                  </a:lnTo>
                  <a:lnTo>
                    <a:pt x="61" y="57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64" y="50"/>
                  </a:lnTo>
                  <a:lnTo>
                    <a:pt x="64" y="47"/>
                  </a:lnTo>
                  <a:lnTo>
                    <a:pt x="64" y="45"/>
                  </a:lnTo>
                  <a:lnTo>
                    <a:pt x="61" y="35"/>
                  </a:lnTo>
                  <a:lnTo>
                    <a:pt x="61" y="28"/>
                  </a:lnTo>
                  <a:lnTo>
                    <a:pt x="59" y="26"/>
                  </a:lnTo>
                  <a:lnTo>
                    <a:pt x="54" y="24"/>
                  </a:lnTo>
                  <a:lnTo>
                    <a:pt x="52" y="19"/>
                  </a:lnTo>
                  <a:lnTo>
                    <a:pt x="49" y="19"/>
                  </a:lnTo>
                  <a:lnTo>
                    <a:pt x="47" y="19"/>
                  </a:lnTo>
                  <a:lnTo>
                    <a:pt x="47" y="24"/>
                  </a:lnTo>
                  <a:lnTo>
                    <a:pt x="42" y="31"/>
                  </a:lnTo>
                  <a:lnTo>
                    <a:pt x="42" y="35"/>
                  </a:lnTo>
                  <a:lnTo>
                    <a:pt x="42" y="40"/>
                  </a:lnTo>
                  <a:lnTo>
                    <a:pt x="45" y="45"/>
                  </a:lnTo>
                  <a:lnTo>
                    <a:pt x="47" y="50"/>
                  </a:lnTo>
                  <a:lnTo>
                    <a:pt x="45" y="50"/>
                  </a:lnTo>
                  <a:lnTo>
                    <a:pt x="42" y="47"/>
                  </a:lnTo>
                  <a:lnTo>
                    <a:pt x="42" y="43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3" y="35"/>
                  </a:lnTo>
                  <a:lnTo>
                    <a:pt x="35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5" y="28"/>
                  </a:lnTo>
                  <a:lnTo>
                    <a:pt x="30" y="31"/>
                  </a:lnTo>
                  <a:lnTo>
                    <a:pt x="28" y="33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40" y="24"/>
                  </a:lnTo>
                  <a:lnTo>
                    <a:pt x="40" y="21"/>
                  </a:lnTo>
                  <a:lnTo>
                    <a:pt x="42" y="19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3" y="14"/>
                  </a:lnTo>
                  <a:lnTo>
                    <a:pt x="26" y="19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19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21" y="26"/>
                  </a:lnTo>
                  <a:lnTo>
                    <a:pt x="19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4" y="21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6148861" y="2611249"/>
              <a:ext cx="100033" cy="67502"/>
            </a:xfrm>
            <a:custGeom>
              <a:rect b="b" l="l" r="r" t="t"/>
              <a:pathLst>
                <a:path extrusionOk="0" h="35" w="52">
                  <a:moveTo>
                    <a:pt x="1" y="1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6175700" y="2680378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6075667" y="2695829"/>
              <a:ext cx="17080" cy="30904"/>
            </a:xfrm>
            <a:custGeom>
              <a:rect b="b" l="l" r="r" t="t"/>
              <a:pathLst>
                <a:path extrusionOk="0" h="16" w="9">
                  <a:moveTo>
                    <a:pt x="6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6" y="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6291184" y="2612876"/>
              <a:ext cx="17080" cy="11386"/>
            </a:xfrm>
            <a:custGeom>
              <a:rect b="b" l="l" r="r" t="t"/>
              <a:pathLst>
                <a:path extrusionOk="0" h="6" w="9">
                  <a:moveTo>
                    <a:pt x="1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6191152" y="2715348"/>
              <a:ext cx="43917" cy="49610"/>
            </a:xfrm>
            <a:custGeom>
              <a:rect b="b" l="l" r="r" t="t"/>
              <a:pathLst>
                <a:path extrusionOk="0" h="61" w="54">
                  <a:moveTo>
                    <a:pt x="45" y="38"/>
                  </a:moveTo>
                  <a:lnTo>
                    <a:pt x="50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2" y="26"/>
                  </a:lnTo>
                  <a:lnTo>
                    <a:pt x="50" y="23"/>
                  </a:lnTo>
                  <a:lnTo>
                    <a:pt x="47" y="21"/>
                  </a:lnTo>
                  <a:lnTo>
                    <a:pt x="43" y="23"/>
                  </a:lnTo>
                  <a:lnTo>
                    <a:pt x="40" y="26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28" y="14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1" y="4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4" y="9"/>
                  </a:lnTo>
                  <a:lnTo>
                    <a:pt x="5" y="9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5" y="19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2" y="26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7" y="38"/>
                  </a:lnTo>
                  <a:lnTo>
                    <a:pt x="7" y="42"/>
                  </a:lnTo>
                  <a:lnTo>
                    <a:pt x="2" y="45"/>
                  </a:lnTo>
                  <a:lnTo>
                    <a:pt x="5" y="49"/>
                  </a:lnTo>
                  <a:lnTo>
                    <a:pt x="2" y="49"/>
                  </a:lnTo>
                  <a:lnTo>
                    <a:pt x="2" y="54"/>
                  </a:lnTo>
                  <a:lnTo>
                    <a:pt x="5" y="54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4" y="42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1" y="42"/>
                  </a:lnTo>
                  <a:lnTo>
                    <a:pt x="28" y="49"/>
                  </a:lnTo>
                  <a:lnTo>
                    <a:pt x="28" y="54"/>
                  </a:lnTo>
                  <a:lnTo>
                    <a:pt x="26" y="56"/>
                  </a:lnTo>
                  <a:lnTo>
                    <a:pt x="28" y="61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3" y="54"/>
                  </a:lnTo>
                  <a:lnTo>
                    <a:pt x="35" y="52"/>
                  </a:lnTo>
                  <a:lnTo>
                    <a:pt x="40" y="49"/>
                  </a:lnTo>
                  <a:lnTo>
                    <a:pt x="43" y="49"/>
                  </a:lnTo>
                  <a:lnTo>
                    <a:pt x="45" y="40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181392" y="2701523"/>
              <a:ext cx="25212" cy="21146"/>
            </a:xfrm>
            <a:custGeom>
              <a:rect b="b" l="l" r="r" t="t"/>
              <a:pathLst>
                <a:path extrusionOk="0" h="26" w="31">
                  <a:moveTo>
                    <a:pt x="31" y="10"/>
                  </a:moveTo>
                  <a:lnTo>
                    <a:pt x="31" y="7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19"/>
                  </a:lnTo>
                  <a:lnTo>
                    <a:pt x="26" y="17"/>
                  </a:lnTo>
                  <a:lnTo>
                    <a:pt x="29" y="12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6185459" y="287474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6261907" y="2682004"/>
              <a:ext cx="17892" cy="8133"/>
            </a:xfrm>
            <a:custGeom>
              <a:rect b="b" l="l" r="r" t="t"/>
              <a:pathLst>
                <a:path extrusionOk="0" h="10" w="22">
                  <a:moveTo>
                    <a:pt x="5" y="8"/>
                  </a:moveTo>
                  <a:lnTo>
                    <a:pt x="8" y="8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8166593" y="3535127"/>
              <a:ext cx="90274" cy="105726"/>
            </a:xfrm>
            <a:custGeom>
              <a:rect b="b" l="l" r="r" t="t"/>
              <a:pathLst>
                <a:path extrusionOk="0" h="130" w="111">
                  <a:moveTo>
                    <a:pt x="94" y="33"/>
                  </a:moveTo>
                  <a:lnTo>
                    <a:pt x="94" y="31"/>
                  </a:lnTo>
                  <a:lnTo>
                    <a:pt x="92" y="28"/>
                  </a:lnTo>
                  <a:lnTo>
                    <a:pt x="92" y="31"/>
                  </a:lnTo>
                  <a:lnTo>
                    <a:pt x="89" y="33"/>
                  </a:lnTo>
                  <a:lnTo>
                    <a:pt x="87" y="38"/>
                  </a:lnTo>
                  <a:lnTo>
                    <a:pt x="80" y="42"/>
                  </a:lnTo>
                  <a:lnTo>
                    <a:pt x="75" y="42"/>
                  </a:lnTo>
                  <a:lnTo>
                    <a:pt x="73" y="42"/>
                  </a:lnTo>
                  <a:lnTo>
                    <a:pt x="70" y="42"/>
                  </a:lnTo>
                  <a:lnTo>
                    <a:pt x="66" y="38"/>
                  </a:lnTo>
                  <a:lnTo>
                    <a:pt x="61" y="38"/>
                  </a:lnTo>
                  <a:lnTo>
                    <a:pt x="56" y="35"/>
                  </a:lnTo>
                  <a:lnTo>
                    <a:pt x="52" y="31"/>
                  </a:lnTo>
                  <a:lnTo>
                    <a:pt x="49" y="31"/>
                  </a:lnTo>
                  <a:lnTo>
                    <a:pt x="47" y="28"/>
                  </a:lnTo>
                  <a:lnTo>
                    <a:pt x="42" y="23"/>
                  </a:lnTo>
                  <a:lnTo>
                    <a:pt x="33" y="14"/>
                  </a:lnTo>
                  <a:lnTo>
                    <a:pt x="30" y="9"/>
                  </a:lnTo>
                  <a:lnTo>
                    <a:pt x="23" y="9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12"/>
                  </a:lnTo>
                  <a:lnTo>
                    <a:pt x="16" y="23"/>
                  </a:lnTo>
                  <a:lnTo>
                    <a:pt x="18" y="28"/>
                  </a:lnTo>
                  <a:lnTo>
                    <a:pt x="18" y="35"/>
                  </a:lnTo>
                  <a:lnTo>
                    <a:pt x="18" y="38"/>
                  </a:lnTo>
                  <a:lnTo>
                    <a:pt x="21" y="45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6" y="54"/>
                  </a:lnTo>
                  <a:lnTo>
                    <a:pt x="18" y="59"/>
                  </a:lnTo>
                  <a:lnTo>
                    <a:pt x="21" y="61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71"/>
                  </a:lnTo>
                  <a:lnTo>
                    <a:pt x="21" y="73"/>
                  </a:lnTo>
                  <a:lnTo>
                    <a:pt x="14" y="73"/>
                  </a:lnTo>
                  <a:lnTo>
                    <a:pt x="7" y="68"/>
                  </a:lnTo>
                  <a:lnTo>
                    <a:pt x="4" y="71"/>
                  </a:lnTo>
                  <a:lnTo>
                    <a:pt x="2" y="73"/>
                  </a:lnTo>
                  <a:lnTo>
                    <a:pt x="4" y="73"/>
                  </a:lnTo>
                  <a:lnTo>
                    <a:pt x="4" y="76"/>
                  </a:lnTo>
                  <a:lnTo>
                    <a:pt x="9" y="78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7" y="85"/>
                  </a:lnTo>
                  <a:lnTo>
                    <a:pt x="4" y="85"/>
                  </a:lnTo>
                  <a:lnTo>
                    <a:pt x="2" y="87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7" y="106"/>
                  </a:lnTo>
                  <a:lnTo>
                    <a:pt x="9" y="111"/>
                  </a:lnTo>
                  <a:lnTo>
                    <a:pt x="11" y="116"/>
                  </a:lnTo>
                  <a:lnTo>
                    <a:pt x="14" y="125"/>
                  </a:lnTo>
                  <a:lnTo>
                    <a:pt x="11" y="125"/>
                  </a:lnTo>
                  <a:lnTo>
                    <a:pt x="14" y="128"/>
                  </a:lnTo>
                  <a:lnTo>
                    <a:pt x="16" y="130"/>
                  </a:lnTo>
                  <a:lnTo>
                    <a:pt x="21" y="125"/>
                  </a:lnTo>
                  <a:lnTo>
                    <a:pt x="23" y="120"/>
                  </a:lnTo>
                  <a:lnTo>
                    <a:pt x="23" y="118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33" y="120"/>
                  </a:lnTo>
                  <a:lnTo>
                    <a:pt x="35" y="116"/>
                  </a:lnTo>
                  <a:lnTo>
                    <a:pt x="37" y="113"/>
                  </a:lnTo>
                  <a:lnTo>
                    <a:pt x="35" y="111"/>
                  </a:lnTo>
                  <a:lnTo>
                    <a:pt x="30" y="111"/>
                  </a:lnTo>
                  <a:lnTo>
                    <a:pt x="26" y="109"/>
                  </a:lnTo>
                  <a:lnTo>
                    <a:pt x="21" y="104"/>
                  </a:lnTo>
                  <a:lnTo>
                    <a:pt x="16" y="104"/>
                  </a:lnTo>
                  <a:lnTo>
                    <a:pt x="11" y="102"/>
                  </a:lnTo>
                  <a:lnTo>
                    <a:pt x="11" y="99"/>
                  </a:lnTo>
                  <a:lnTo>
                    <a:pt x="11" y="94"/>
                  </a:lnTo>
                  <a:lnTo>
                    <a:pt x="14" y="92"/>
                  </a:lnTo>
                  <a:lnTo>
                    <a:pt x="16" y="92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8" y="90"/>
                  </a:lnTo>
                  <a:lnTo>
                    <a:pt x="33" y="87"/>
                  </a:lnTo>
                  <a:lnTo>
                    <a:pt x="37" y="87"/>
                  </a:lnTo>
                  <a:lnTo>
                    <a:pt x="37" y="90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9" y="92"/>
                  </a:lnTo>
                  <a:lnTo>
                    <a:pt x="54" y="97"/>
                  </a:lnTo>
                  <a:lnTo>
                    <a:pt x="61" y="102"/>
                  </a:lnTo>
                  <a:lnTo>
                    <a:pt x="66" y="102"/>
                  </a:lnTo>
                  <a:lnTo>
                    <a:pt x="68" y="106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3" y="102"/>
                  </a:lnTo>
                  <a:lnTo>
                    <a:pt x="70" y="97"/>
                  </a:lnTo>
                  <a:lnTo>
                    <a:pt x="73" y="90"/>
                  </a:lnTo>
                  <a:lnTo>
                    <a:pt x="75" y="80"/>
                  </a:lnTo>
                  <a:lnTo>
                    <a:pt x="80" y="73"/>
                  </a:lnTo>
                  <a:lnTo>
                    <a:pt x="82" y="73"/>
                  </a:lnTo>
                  <a:lnTo>
                    <a:pt x="87" y="73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94" y="68"/>
                  </a:lnTo>
                  <a:lnTo>
                    <a:pt x="97" y="71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6" y="64"/>
                  </a:lnTo>
                  <a:lnTo>
                    <a:pt x="108" y="61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11" y="54"/>
                  </a:lnTo>
                  <a:lnTo>
                    <a:pt x="108" y="54"/>
                  </a:lnTo>
                  <a:lnTo>
                    <a:pt x="106" y="57"/>
                  </a:lnTo>
                  <a:lnTo>
                    <a:pt x="104" y="59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4"/>
                  </a:lnTo>
                  <a:lnTo>
                    <a:pt x="97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0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8125929" y="381245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8137315" y="3810014"/>
              <a:ext cx="1626" cy="8133"/>
            </a:xfrm>
            <a:custGeom>
              <a:rect b="b" l="l" r="r" t="t"/>
              <a:pathLst>
                <a:path extrusionOk="0" h="10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8090957" y="3894594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8085265" y="39027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8158460" y="3618081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4"/>
                  </a:moveTo>
                  <a:lnTo>
                    <a:pt x="0" y="7"/>
                  </a:lnTo>
                  <a:lnTo>
                    <a:pt x="2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8069812" y="3945017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2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8173912" y="3719740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0" y="17"/>
                  </a:moveTo>
                  <a:lnTo>
                    <a:pt x="2" y="17"/>
                  </a:lnTo>
                  <a:lnTo>
                    <a:pt x="5" y="14"/>
                  </a:lnTo>
                  <a:lnTo>
                    <a:pt x="5" y="9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8100717" y="3815707"/>
              <a:ext cx="38225" cy="34971"/>
            </a:xfrm>
            <a:custGeom>
              <a:rect b="b" l="l" r="r" t="t"/>
              <a:pathLst>
                <a:path extrusionOk="0" h="43" w="47">
                  <a:moveTo>
                    <a:pt x="31" y="19"/>
                  </a:moveTo>
                  <a:lnTo>
                    <a:pt x="36" y="24"/>
                  </a:lnTo>
                  <a:lnTo>
                    <a:pt x="38" y="26"/>
                  </a:lnTo>
                  <a:lnTo>
                    <a:pt x="40" y="26"/>
                  </a:lnTo>
                  <a:lnTo>
                    <a:pt x="43" y="19"/>
                  </a:lnTo>
                  <a:lnTo>
                    <a:pt x="47" y="15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5" y="7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29" y="0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7" y="15"/>
                  </a:lnTo>
                  <a:lnTo>
                    <a:pt x="14" y="15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5" y="15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7" y="38"/>
                  </a:lnTo>
                  <a:lnTo>
                    <a:pt x="14" y="38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7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19" y="38"/>
                  </a:lnTo>
                  <a:lnTo>
                    <a:pt x="17" y="33"/>
                  </a:lnTo>
                  <a:lnTo>
                    <a:pt x="19" y="31"/>
                  </a:lnTo>
                  <a:lnTo>
                    <a:pt x="19" y="24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8048668" y="385067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8066559" y="396047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8045414" y="385230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3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8051108" y="384905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8068186" y="386369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8066559" y="3856370"/>
              <a:ext cx="3253" cy="7320"/>
            </a:xfrm>
            <a:custGeom>
              <a:rect b="b" l="l" r="r" t="t"/>
              <a:pathLst>
                <a:path extrusionOk="0" h="9" w="4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069812" y="385799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8052734" y="384498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8058426" y="3636787"/>
              <a:ext cx="171601" cy="256182"/>
            </a:xfrm>
            <a:custGeom>
              <a:rect b="b" l="l" r="r" t="t"/>
              <a:pathLst>
                <a:path extrusionOk="0" h="315" w="211">
                  <a:moveTo>
                    <a:pt x="19" y="237"/>
                  </a:moveTo>
                  <a:lnTo>
                    <a:pt x="14" y="239"/>
                  </a:lnTo>
                  <a:lnTo>
                    <a:pt x="14" y="242"/>
                  </a:lnTo>
                  <a:lnTo>
                    <a:pt x="12" y="244"/>
                  </a:lnTo>
                  <a:lnTo>
                    <a:pt x="7" y="249"/>
                  </a:lnTo>
                  <a:lnTo>
                    <a:pt x="7" y="251"/>
                  </a:lnTo>
                  <a:lnTo>
                    <a:pt x="2" y="251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2" y="253"/>
                  </a:lnTo>
                  <a:lnTo>
                    <a:pt x="5" y="258"/>
                  </a:lnTo>
                  <a:lnTo>
                    <a:pt x="7" y="263"/>
                  </a:lnTo>
                  <a:lnTo>
                    <a:pt x="5" y="263"/>
                  </a:lnTo>
                  <a:lnTo>
                    <a:pt x="5" y="261"/>
                  </a:lnTo>
                  <a:lnTo>
                    <a:pt x="2" y="258"/>
                  </a:lnTo>
                  <a:lnTo>
                    <a:pt x="2" y="261"/>
                  </a:lnTo>
                  <a:lnTo>
                    <a:pt x="2" y="265"/>
                  </a:lnTo>
                  <a:lnTo>
                    <a:pt x="5" y="265"/>
                  </a:lnTo>
                  <a:lnTo>
                    <a:pt x="5" y="268"/>
                  </a:lnTo>
                  <a:lnTo>
                    <a:pt x="5" y="270"/>
                  </a:lnTo>
                  <a:lnTo>
                    <a:pt x="7" y="270"/>
                  </a:lnTo>
                  <a:lnTo>
                    <a:pt x="7" y="268"/>
                  </a:lnTo>
                  <a:lnTo>
                    <a:pt x="12" y="265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2" y="270"/>
                  </a:lnTo>
                  <a:lnTo>
                    <a:pt x="17" y="268"/>
                  </a:lnTo>
                  <a:lnTo>
                    <a:pt x="14" y="265"/>
                  </a:lnTo>
                  <a:lnTo>
                    <a:pt x="14" y="263"/>
                  </a:lnTo>
                  <a:lnTo>
                    <a:pt x="10" y="263"/>
                  </a:lnTo>
                  <a:lnTo>
                    <a:pt x="10" y="263"/>
                  </a:lnTo>
                  <a:lnTo>
                    <a:pt x="12" y="261"/>
                  </a:lnTo>
                  <a:lnTo>
                    <a:pt x="10" y="256"/>
                  </a:lnTo>
                  <a:lnTo>
                    <a:pt x="12" y="256"/>
                  </a:lnTo>
                  <a:lnTo>
                    <a:pt x="14" y="256"/>
                  </a:lnTo>
                  <a:lnTo>
                    <a:pt x="19" y="263"/>
                  </a:lnTo>
                  <a:lnTo>
                    <a:pt x="19" y="268"/>
                  </a:lnTo>
                  <a:lnTo>
                    <a:pt x="21" y="268"/>
                  </a:lnTo>
                  <a:lnTo>
                    <a:pt x="21" y="275"/>
                  </a:lnTo>
                  <a:lnTo>
                    <a:pt x="19" y="282"/>
                  </a:lnTo>
                  <a:lnTo>
                    <a:pt x="14" y="282"/>
                  </a:lnTo>
                  <a:lnTo>
                    <a:pt x="14" y="284"/>
                  </a:lnTo>
                  <a:lnTo>
                    <a:pt x="19" y="289"/>
                  </a:lnTo>
                  <a:lnTo>
                    <a:pt x="19" y="296"/>
                  </a:lnTo>
                  <a:lnTo>
                    <a:pt x="24" y="301"/>
                  </a:lnTo>
                  <a:lnTo>
                    <a:pt x="24" y="305"/>
                  </a:lnTo>
                  <a:lnTo>
                    <a:pt x="21" y="305"/>
                  </a:lnTo>
                  <a:lnTo>
                    <a:pt x="24" y="310"/>
                  </a:lnTo>
                  <a:lnTo>
                    <a:pt x="26" y="310"/>
                  </a:lnTo>
                  <a:lnTo>
                    <a:pt x="31" y="310"/>
                  </a:lnTo>
                  <a:lnTo>
                    <a:pt x="31" y="310"/>
                  </a:lnTo>
                  <a:lnTo>
                    <a:pt x="31" y="308"/>
                  </a:lnTo>
                  <a:lnTo>
                    <a:pt x="29" y="303"/>
                  </a:lnTo>
                  <a:lnTo>
                    <a:pt x="29" y="296"/>
                  </a:lnTo>
                  <a:lnTo>
                    <a:pt x="31" y="294"/>
                  </a:lnTo>
                  <a:lnTo>
                    <a:pt x="33" y="296"/>
                  </a:lnTo>
                  <a:lnTo>
                    <a:pt x="31" y="298"/>
                  </a:lnTo>
                  <a:lnTo>
                    <a:pt x="31" y="298"/>
                  </a:lnTo>
                  <a:lnTo>
                    <a:pt x="33" y="303"/>
                  </a:lnTo>
                  <a:lnTo>
                    <a:pt x="36" y="308"/>
                  </a:lnTo>
                  <a:lnTo>
                    <a:pt x="33" y="310"/>
                  </a:lnTo>
                  <a:lnTo>
                    <a:pt x="36" y="315"/>
                  </a:lnTo>
                  <a:lnTo>
                    <a:pt x="38" y="313"/>
                  </a:lnTo>
                  <a:lnTo>
                    <a:pt x="43" y="305"/>
                  </a:lnTo>
                  <a:lnTo>
                    <a:pt x="38" y="303"/>
                  </a:lnTo>
                  <a:lnTo>
                    <a:pt x="38" y="301"/>
                  </a:lnTo>
                  <a:lnTo>
                    <a:pt x="40" y="298"/>
                  </a:lnTo>
                  <a:lnTo>
                    <a:pt x="43" y="301"/>
                  </a:lnTo>
                  <a:lnTo>
                    <a:pt x="45" y="301"/>
                  </a:lnTo>
                  <a:lnTo>
                    <a:pt x="47" y="298"/>
                  </a:lnTo>
                  <a:lnTo>
                    <a:pt x="45" y="291"/>
                  </a:lnTo>
                  <a:lnTo>
                    <a:pt x="45" y="289"/>
                  </a:lnTo>
                  <a:lnTo>
                    <a:pt x="45" y="277"/>
                  </a:lnTo>
                  <a:lnTo>
                    <a:pt x="45" y="270"/>
                  </a:lnTo>
                  <a:lnTo>
                    <a:pt x="47" y="268"/>
                  </a:lnTo>
                  <a:lnTo>
                    <a:pt x="50" y="263"/>
                  </a:lnTo>
                  <a:lnTo>
                    <a:pt x="50" y="261"/>
                  </a:lnTo>
                  <a:lnTo>
                    <a:pt x="47" y="258"/>
                  </a:lnTo>
                  <a:lnTo>
                    <a:pt x="47" y="256"/>
                  </a:lnTo>
                  <a:lnTo>
                    <a:pt x="45" y="256"/>
                  </a:lnTo>
                  <a:lnTo>
                    <a:pt x="47" y="253"/>
                  </a:lnTo>
                  <a:lnTo>
                    <a:pt x="40" y="253"/>
                  </a:lnTo>
                  <a:lnTo>
                    <a:pt x="38" y="251"/>
                  </a:lnTo>
                  <a:lnTo>
                    <a:pt x="43" y="249"/>
                  </a:lnTo>
                  <a:lnTo>
                    <a:pt x="43" y="246"/>
                  </a:lnTo>
                  <a:lnTo>
                    <a:pt x="43" y="242"/>
                  </a:lnTo>
                  <a:lnTo>
                    <a:pt x="40" y="239"/>
                  </a:lnTo>
                  <a:lnTo>
                    <a:pt x="36" y="239"/>
                  </a:lnTo>
                  <a:lnTo>
                    <a:pt x="36" y="242"/>
                  </a:lnTo>
                  <a:lnTo>
                    <a:pt x="33" y="244"/>
                  </a:lnTo>
                  <a:lnTo>
                    <a:pt x="31" y="244"/>
                  </a:lnTo>
                  <a:lnTo>
                    <a:pt x="26" y="237"/>
                  </a:lnTo>
                  <a:lnTo>
                    <a:pt x="26" y="235"/>
                  </a:lnTo>
                  <a:lnTo>
                    <a:pt x="33" y="232"/>
                  </a:lnTo>
                  <a:lnTo>
                    <a:pt x="38" y="232"/>
                  </a:lnTo>
                  <a:lnTo>
                    <a:pt x="45" y="232"/>
                  </a:lnTo>
                  <a:lnTo>
                    <a:pt x="47" y="235"/>
                  </a:lnTo>
                  <a:lnTo>
                    <a:pt x="47" y="232"/>
                  </a:lnTo>
                  <a:lnTo>
                    <a:pt x="47" y="230"/>
                  </a:lnTo>
                  <a:lnTo>
                    <a:pt x="47" y="225"/>
                  </a:lnTo>
                  <a:lnTo>
                    <a:pt x="47" y="223"/>
                  </a:lnTo>
                  <a:lnTo>
                    <a:pt x="50" y="220"/>
                  </a:lnTo>
                  <a:lnTo>
                    <a:pt x="52" y="220"/>
                  </a:lnTo>
                  <a:lnTo>
                    <a:pt x="52" y="223"/>
                  </a:lnTo>
                  <a:lnTo>
                    <a:pt x="57" y="223"/>
                  </a:lnTo>
                  <a:lnTo>
                    <a:pt x="59" y="220"/>
                  </a:lnTo>
                  <a:lnTo>
                    <a:pt x="66" y="220"/>
                  </a:lnTo>
                  <a:lnTo>
                    <a:pt x="73" y="218"/>
                  </a:lnTo>
                  <a:lnTo>
                    <a:pt x="76" y="218"/>
                  </a:lnTo>
                  <a:lnTo>
                    <a:pt x="78" y="218"/>
                  </a:lnTo>
                  <a:lnTo>
                    <a:pt x="81" y="218"/>
                  </a:lnTo>
                  <a:lnTo>
                    <a:pt x="81" y="216"/>
                  </a:lnTo>
                  <a:lnTo>
                    <a:pt x="85" y="213"/>
                  </a:lnTo>
                  <a:lnTo>
                    <a:pt x="85" y="211"/>
                  </a:lnTo>
                  <a:lnTo>
                    <a:pt x="90" y="208"/>
                  </a:lnTo>
                  <a:lnTo>
                    <a:pt x="95" y="206"/>
                  </a:lnTo>
                  <a:lnTo>
                    <a:pt x="102" y="208"/>
                  </a:lnTo>
                  <a:lnTo>
                    <a:pt x="104" y="206"/>
                  </a:lnTo>
                  <a:lnTo>
                    <a:pt x="107" y="208"/>
                  </a:lnTo>
                  <a:lnTo>
                    <a:pt x="107" y="211"/>
                  </a:lnTo>
                  <a:lnTo>
                    <a:pt x="104" y="216"/>
                  </a:lnTo>
                  <a:lnTo>
                    <a:pt x="102" y="218"/>
                  </a:lnTo>
                  <a:lnTo>
                    <a:pt x="104" y="220"/>
                  </a:lnTo>
                  <a:lnTo>
                    <a:pt x="104" y="225"/>
                  </a:lnTo>
                  <a:lnTo>
                    <a:pt x="104" y="227"/>
                  </a:lnTo>
                  <a:lnTo>
                    <a:pt x="104" y="230"/>
                  </a:lnTo>
                  <a:lnTo>
                    <a:pt x="107" y="232"/>
                  </a:lnTo>
                  <a:lnTo>
                    <a:pt x="109" y="235"/>
                  </a:lnTo>
                  <a:lnTo>
                    <a:pt x="116" y="239"/>
                  </a:lnTo>
                  <a:lnTo>
                    <a:pt x="118" y="242"/>
                  </a:lnTo>
                  <a:lnTo>
                    <a:pt x="121" y="239"/>
                  </a:lnTo>
                  <a:lnTo>
                    <a:pt x="125" y="235"/>
                  </a:lnTo>
                  <a:lnTo>
                    <a:pt x="125" y="230"/>
                  </a:lnTo>
                  <a:lnTo>
                    <a:pt x="128" y="230"/>
                  </a:lnTo>
                  <a:lnTo>
                    <a:pt x="128" y="227"/>
                  </a:lnTo>
                  <a:lnTo>
                    <a:pt x="128" y="225"/>
                  </a:lnTo>
                  <a:lnTo>
                    <a:pt x="130" y="220"/>
                  </a:lnTo>
                  <a:lnTo>
                    <a:pt x="135" y="218"/>
                  </a:lnTo>
                  <a:lnTo>
                    <a:pt x="137" y="218"/>
                  </a:lnTo>
                  <a:lnTo>
                    <a:pt x="137" y="216"/>
                  </a:lnTo>
                  <a:lnTo>
                    <a:pt x="137" y="216"/>
                  </a:lnTo>
                  <a:lnTo>
                    <a:pt x="137" y="211"/>
                  </a:lnTo>
                  <a:lnTo>
                    <a:pt x="130" y="208"/>
                  </a:lnTo>
                  <a:lnTo>
                    <a:pt x="128" y="206"/>
                  </a:lnTo>
                  <a:lnTo>
                    <a:pt x="130" y="201"/>
                  </a:lnTo>
                  <a:lnTo>
                    <a:pt x="133" y="199"/>
                  </a:lnTo>
                  <a:lnTo>
                    <a:pt x="133" y="197"/>
                  </a:lnTo>
                  <a:lnTo>
                    <a:pt x="133" y="199"/>
                  </a:lnTo>
                  <a:lnTo>
                    <a:pt x="133" y="204"/>
                  </a:lnTo>
                  <a:lnTo>
                    <a:pt x="135" y="206"/>
                  </a:lnTo>
                  <a:lnTo>
                    <a:pt x="137" y="204"/>
                  </a:lnTo>
                  <a:lnTo>
                    <a:pt x="137" y="201"/>
                  </a:lnTo>
                  <a:lnTo>
                    <a:pt x="140" y="204"/>
                  </a:lnTo>
                  <a:lnTo>
                    <a:pt x="142" y="204"/>
                  </a:lnTo>
                  <a:lnTo>
                    <a:pt x="144" y="204"/>
                  </a:lnTo>
                  <a:lnTo>
                    <a:pt x="147" y="204"/>
                  </a:lnTo>
                  <a:lnTo>
                    <a:pt x="144" y="206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4" y="208"/>
                  </a:lnTo>
                  <a:lnTo>
                    <a:pt x="151" y="206"/>
                  </a:lnTo>
                  <a:lnTo>
                    <a:pt x="161" y="206"/>
                  </a:lnTo>
                  <a:lnTo>
                    <a:pt x="166" y="206"/>
                  </a:lnTo>
                  <a:lnTo>
                    <a:pt x="163" y="204"/>
                  </a:lnTo>
                  <a:lnTo>
                    <a:pt x="163" y="199"/>
                  </a:lnTo>
                  <a:lnTo>
                    <a:pt x="163" y="194"/>
                  </a:lnTo>
                  <a:lnTo>
                    <a:pt x="168" y="194"/>
                  </a:lnTo>
                  <a:lnTo>
                    <a:pt x="173" y="194"/>
                  </a:lnTo>
                  <a:lnTo>
                    <a:pt x="173" y="197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77" y="204"/>
                  </a:lnTo>
                  <a:lnTo>
                    <a:pt x="180" y="199"/>
                  </a:lnTo>
                  <a:lnTo>
                    <a:pt x="177" y="192"/>
                  </a:lnTo>
                  <a:lnTo>
                    <a:pt x="177" y="190"/>
                  </a:lnTo>
                  <a:lnTo>
                    <a:pt x="182" y="185"/>
                  </a:lnTo>
                  <a:lnTo>
                    <a:pt x="187" y="185"/>
                  </a:lnTo>
                  <a:lnTo>
                    <a:pt x="187" y="182"/>
                  </a:lnTo>
                  <a:lnTo>
                    <a:pt x="185" y="180"/>
                  </a:lnTo>
                  <a:lnTo>
                    <a:pt x="187" y="175"/>
                  </a:lnTo>
                  <a:lnTo>
                    <a:pt x="189" y="173"/>
                  </a:lnTo>
                  <a:lnTo>
                    <a:pt x="192" y="175"/>
                  </a:lnTo>
                  <a:lnTo>
                    <a:pt x="194" y="178"/>
                  </a:lnTo>
                  <a:lnTo>
                    <a:pt x="192" y="180"/>
                  </a:lnTo>
                  <a:lnTo>
                    <a:pt x="189" y="185"/>
                  </a:lnTo>
                  <a:lnTo>
                    <a:pt x="192" y="197"/>
                  </a:lnTo>
                  <a:lnTo>
                    <a:pt x="194" y="197"/>
                  </a:lnTo>
                  <a:lnTo>
                    <a:pt x="196" y="197"/>
                  </a:lnTo>
                  <a:lnTo>
                    <a:pt x="199" y="192"/>
                  </a:lnTo>
                  <a:lnTo>
                    <a:pt x="201" y="192"/>
                  </a:lnTo>
                  <a:lnTo>
                    <a:pt x="206" y="187"/>
                  </a:lnTo>
                  <a:lnTo>
                    <a:pt x="206" y="182"/>
                  </a:lnTo>
                  <a:lnTo>
                    <a:pt x="206" y="180"/>
                  </a:lnTo>
                  <a:lnTo>
                    <a:pt x="211" y="175"/>
                  </a:lnTo>
                  <a:lnTo>
                    <a:pt x="208" y="173"/>
                  </a:lnTo>
                  <a:lnTo>
                    <a:pt x="208" y="171"/>
                  </a:lnTo>
                  <a:lnTo>
                    <a:pt x="203" y="164"/>
                  </a:lnTo>
                  <a:lnTo>
                    <a:pt x="201" y="159"/>
                  </a:lnTo>
                  <a:lnTo>
                    <a:pt x="199" y="149"/>
                  </a:lnTo>
                  <a:lnTo>
                    <a:pt x="201" y="137"/>
                  </a:lnTo>
                  <a:lnTo>
                    <a:pt x="201" y="130"/>
                  </a:lnTo>
                  <a:lnTo>
                    <a:pt x="199" y="116"/>
                  </a:lnTo>
                  <a:lnTo>
                    <a:pt x="192" y="109"/>
                  </a:lnTo>
                  <a:lnTo>
                    <a:pt x="192" y="104"/>
                  </a:lnTo>
                  <a:lnTo>
                    <a:pt x="194" y="97"/>
                  </a:lnTo>
                  <a:lnTo>
                    <a:pt x="199" y="95"/>
                  </a:lnTo>
                  <a:lnTo>
                    <a:pt x="203" y="95"/>
                  </a:lnTo>
                  <a:lnTo>
                    <a:pt x="203" y="97"/>
                  </a:lnTo>
                  <a:lnTo>
                    <a:pt x="206" y="95"/>
                  </a:lnTo>
                  <a:lnTo>
                    <a:pt x="203" y="90"/>
                  </a:lnTo>
                  <a:lnTo>
                    <a:pt x="203" y="88"/>
                  </a:lnTo>
                  <a:lnTo>
                    <a:pt x="203" y="85"/>
                  </a:lnTo>
                  <a:lnTo>
                    <a:pt x="201" y="83"/>
                  </a:lnTo>
                  <a:lnTo>
                    <a:pt x="201" y="81"/>
                  </a:lnTo>
                  <a:lnTo>
                    <a:pt x="201" y="76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203" y="71"/>
                  </a:lnTo>
                  <a:lnTo>
                    <a:pt x="203" y="69"/>
                  </a:lnTo>
                  <a:lnTo>
                    <a:pt x="201" y="64"/>
                  </a:lnTo>
                  <a:lnTo>
                    <a:pt x="203" y="62"/>
                  </a:lnTo>
                  <a:lnTo>
                    <a:pt x="201" y="57"/>
                  </a:lnTo>
                  <a:lnTo>
                    <a:pt x="201" y="50"/>
                  </a:lnTo>
                  <a:lnTo>
                    <a:pt x="196" y="43"/>
                  </a:lnTo>
                  <a:lnTo>
                    <a:pt x="194" y="43"/>
                  </a:lnTo>
                  <a:lnTo>
                    <a:pt x="192" y="43"/>
                  </a:lnTo>
                  <a:lnTo>
                    <a:pt x="192" y="33"/>
                  </a:lnTo>
                  <a:lnTo>
                    <a:pt x="187" y="31"/>
                  </a:lnTo>
                  <a:lnTo>
                    <a:pt x="180" y="22"/>
                  </a:lnTo>
                  <a:lnTo>
                    <a:pt x="177" y="17"/>
                  </a:lnTo>
                  <a:lnTo>
                    <a:pt x="175" y="10"/>
                  </a:lnTo>
                  <a:lnTo>
                    <a:pt x="175" y="5"/>
                  </a:lnTo>
                  <a:lnTo>
                    <a:pt x="175" y="3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0" y="3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6" y="3"/>
                  </a:lnTo>
                  <a:lnTo>
                    <a:pt x="163" y="7"/>
                  </a:lnTo>
                  <a:lnTo>
                    <a:pt x="163" y="10"/>
                  </a:lnTo>
                  <a:lnTo>
                    <a:pt x="166" y="12"/>
                  </a:lnTo>
                  <a:lnTo>
                    <a:pt x="168" y="12"/>
                  </a:lnTo>
                  <a:lnTo>
                    <a:pt x="173" y="7"/>
                  </a:lnTo>
                  <a:lnTo>
                    <a:pt x="173" y="12"/>
                  </a:lnTo>
                  <a:lnTo>
                    <a:pt x="173" y="17"/>
                  </a:lnTo>
                  <a:lnTo>
                    <a:pt x="170" y="17"/>
                  </a:lnTo>
                  <a:lnTo>
                    <a:pt x="168" y="17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6" y="22"/>
                  </a:lnTo>
                  <a:lnTo>
                    <a:pt x="163" y="22"/>
                  </a:lnTo>
                  <a:lnTo>
                    <a:pt x="161" y="17"/>
                  </a:lnTo>
                  <a:lnTo>
                    <a:pt x="161" y="14"/>
                  </a:lnTo>
                  <a:lnTo>
                    <a:pt x="161" y="12"/>
                  </a:lnTo>
                  <a:lnTo>
                    <a:pt x="159" y="12"/>
                  </a:lnTo>
                  <a:lnTo>
                    <a:pt x="156" y="12"/>
                  </a:lnTo>
                  <a:lnTo>
                    <a:pt x="154" y="14"/>
                  </a:lnTo>
                  <a:lnTo>
                    <a:pt x="156" y="22"/>
                  </a:lnTo>
                  <a:lnTo>
                    <a:pt x="156" y="24"/>
                  </a:lnTo>
                  <a:lnTo>
                    <a:pt x="154" y="26"/>
                  </a:lnTo>
                  <a:lnTo>
                    <a:pt x="151" y="29"/>
                  </a:lnTo>
                  <a:lnTo>
                    <a:pt x="151" y="31"/>
                  </a:lnTo>
                  <a:lnTo>
                    <a:pt x="156" y="36"/>
                  </a:lnTo>
                  <a:lnTo>
                    <a:pt x="159" y="40"/>
                  </a:lnTo>
                  <a:lnTo>
                    <a:pt x="156" y="45"/>
                  </a:lnTo>
                  <a:lnTo>
                    <a:pt x="154" y="48"/>
                  </a:lnTo>
                  <a:lnTo>
                    <a:pt x="151" y="45"/>
                  </a:lnTo>
                  <a:lnTo>
                    <a:pt x="149" y="48"/>
                  </a:lnTo>
                  <a:lnTo>
                    <a:pt x="154" y="52"/>
                  </a:lnTo>
                  <a:lnTo>
                    <a:pt x="156" y="52"/>
                  </a:lnTo>
                  <a:lnTo>
                    <a:pt x="159" y="48"/>
                  </a:lnTo>
                  <a:lnTo>
                    <a:pt x="163" y="57"/>
                  </a:lnTo>
                  <a:lnTo>
                    <a:pt x="163" y="66"/>
                  </a:lnTo>
                  <a:lnTo>
                    <a:pt x="163" y="74"/>
                  </a:lnTo>
                  <a:lnTo>
                    <a:pt x="163" y="83"/>
                  </a:lnTo>
                  <a:lnTo>
                    <a:pt x="161" y="97"/>
                  </a:lnTo>
                  <a:lnTo>
                    <a:pt x="161" y="102"/>
                  </a:lnTo>
                  <a:lnTo>
                    <a:pt x="159" y="109"/>
                  </a:lnTo>
                  <a:lnTo>
                    <a:pt x="154" y="111"/>
                  </a:lnTo>
                  <a:lnTo>
                    <a:pt x="151" y="116"/>
                  </a:lnTo>
                  <a:lnTo>
                    <a:pt x="151" y="123"/>
                  </a:lnTo>
                  <a:lnTo>
                    <a:pt x="149" y="128"/>
                  </a:lnTo>
                  <a:lnTo>
                    <a:pt x="149" y="130"/>
                  </a:lnTo>
                  <a:lnTo>
                    <a:pt x="144" y="135"/>
                  </a:lnTo>
                  <a:lnTo>
                    <a:pt x="135" y="142"/>
                  </a:lnTo>
                  <a:lnTo>
                    <a:pt x="130" y="142"/>
                  </a:lnTo>
                  <a:lnTo>
                    <a:pt x="130" y="147"/>
                  </a:lnTo>
                  <a:lnTo>
                    <a:pt x="123" y="145"/>
                  </a:lnTo>
                  <a:lnTo>
                    <a:pt x="118" y="137"/>
                  </a:lnTo>
                  <a:lnTo>
                    <a:pt x="121" y="135"/>
                  </a:lnTo>
                  <a:lnTo>
                    <a:pt x="121" y="135"/>
                  </a:lnTo>
                  <a:lnTo>
                    <a:pt x="123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1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5"/>
                  </a:lnTo>
                  <a:lnTo>
                    <a:pt x="116" y="140"/>
                  </a:lnTo>
                  <a:lnTo>
                    <a:pt x="116" y="149"/>
                  </a:lnTo>
                  <a:lnTo>
                    <a:pt x="116" y="154"/>
                  </a:lnTo>
                  <a:lnTo>
                    <a:pt x="111" y="159"/>
                  </a:lnTo>
                  <a:lnTo>
                    <a:pt x="111" y="161"/>
                  </a:lnTo>
                  <a:lnTo>
                    <a:pt x="109" y="164"/>
                  </a:lnTo>
                  <a:lnTo>
                    <a:pt x="109" y="171"/>
                  </a:lnTo>
                  <a:lnTo>
                    <a:pt x="111" y="173"/>
                  </a:lnTo>
                  <a:lnTo>
                    <a:pt x="111" y="175"/>
                  </a:lnTo>
                  <a:lnTo>
                    <a:pt x="109" y="178"/>
                  </a:lnTo>
                  <a:lnTo>
                    <a:pt x="109" y="178"/>
                  </a:lnTo>
                  <a:lnTo>
                    <a:pt x="109" y="180"/>
                  </a:lnTo>
                  <a:lnTo>
                    <a:pt x="107" y="180"/>
                  </a:lnTo>
                  <a:lnTo>
                    <a:pt x="109" y="182"/>
                  </a:lnTo>
                  <a:lnTo>
                    <a:pt x="104" y="185"/>
                  </a:lnTo>
                  <a:lnTo>
                    <a:pt x="104" y="182"/>
                  </a:lnTo>
                  <a:lnTo>
                    <a:pt x="99" y="185"/>
                  </a:lnTo>
                  <a:lnTo>
                    <a:pt x="99" y="185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5" y="180"/>
                  </a:lnTo>
                  <a:lnTo>
                    <a:pt x="92" y="180"/>
                  </a:lnTo>
                  <a:lnTo>
                    <a:pt x="90" y="180"/>
                  </a:lnTo>
                  <a:lnTo>
                    <a:pt x="81" y="182"/>
                  </a:lnTo>
                  <a:lnTo>
                    <a:pt x="76" y="185"/>
                  </a:lnTo>
                  <a:lnTo>
                    <a:pt x="71" y="187"/>
                  </a:lnTo>
                  <a:lnTo>
                    <a:pt x="66" y="187"/>
                  </a:lnTo>
                  <a:lnTo>
                    <a:pt x="62" y="190"/>
                  </a:lnTo>
                  <a:lnTo>
                    <a:pt x="59" y="187"/>
                  </a:lnTo>
                  <a:lnTo>
                    <a:pt x="57" y="187"/>
                  </a:lnTo>
                  <a:lnTo>
                    <a:pt x="47" y="194"/>
                  </a:lnTo>
                  <a:lnTo>
                    <a:pt x="47" y="199"/>
                  </a:lnTo>
                  <a:lnTo>
                    <a:pt x="45" y="199"/>
                  </a:lnTo>
                  <a:lnTo>
                    <a:pt x="43" y="204"/>
                  </a:lnTo>
                  <a:lnTo>
                    <a:pt x="38" y="208"/>
                  </a:lnTo>
                  <a:lnTo>
                    <a:pt x="33" y="211"/>
                  </a:lnTo>
                  <a:lnTo>
                    <a:pt x="31" y="216"/>
                  </a:lnTo>
                  <a:lnTo>
                    <a:pt x="31" y="218"/>
                  </a:lnTo>
                  <a:lnTo>
                    <a:pt x="29" y="220"/>
                  </a:lnTo>
                  <a:lnTo>
                    <a:pt x="21" y="220"/>
                  </a:lnTo>
                  <a:lnTo>
                    <a:pt x="21" y="225"/>
                  </a:lnTo>
                  <a:lnTo>
                    <a:pt x="21" y="230"/>
                  </a:lnTo>
                  <a:lnTo>
                    <a:pt x="24" y="232"/>
                  </a:lnTo>
                  <a:lnTo>
                    <a:pt x="24" y="235"/>
                  </a:lnTo>
                  <a:lnTo>
                    <a:pt x="24" y="237"/>
                  </a:lnTo>
                  <a:lnTo>
                    <a:pt x="19" y="2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7994992" y="4033665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8051108" y="3977548"/>
              <a:ext cx="8946" cy="15452"/>
            </a:xfrm>
            <a:custGeom>
              <a:rect b="b" l="l" r="r" t="t"/>
              <a:pathLst>
                <a:path extrusionOk="0" h="19" w="11">
                  <a:moveTo>
                    <a:pt x="2" y="19"/>
                  </a:moveTo>
                  <a:lnTo>
                    <a:pt x="4" y="19"/>
                  </a:lnTo>
                  <a:lnTo>
                    <a:pt x="4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1" y="5"/>
                  </a:lnTo>
                  <a:lnTo>
                    <a:pt x="9" y="0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8052734" y="3846611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8103157" y="377179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8000685" y="403122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8016136" y="402227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8099090" y="377585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7996618" y="381814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4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8047040" y="38238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8047040" y="3814080"/>
              <a:ext cx="4066" cy="7320"/>
            </a:xfrm>
            <a:custGeom>
              <a:rect b="b" l="l" r="r" t="t"/>
              <a:pathLst>
                <a:path extrusionOk="0" h="9" w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8000685" y="3836852"/>
              <a:ext cx="13826" cy="8133"/>
            </a:xfrm>
            <a:custGeom>
              <a:rect b="b" l="l" r="r" t="t"/>
              <a:pathLst>
                <a:path extrusionOk="0" h="10" w="17">
                  <a:moveTo>
                    <a:pt x="12" y="10"/>
                  </a:moveTo>
                  <a:lnTo>
                    <a:pt x="17" y="5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8021831" y="381001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7975473" y="3725432"/>
              <a:ext cx="69942" cy="95966"/>
            </a:xfrm>
            <a:custGeom>
              <a:rect b="b" l="l" r="r" t="t"/>
              <a:pathLst>
                <a:path extrusionOk="0" h="118" w="86">
                  <a:moveTo>
                    <a:pt x="22" y="5"/>
                  </a:moveTo>
                  <a:lnTo>
                    <a:pt x="15" y="12"/>
                  </a:lnTo>
                  <a:lnTo>
                    <a:pt x="8" y="14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15" y="31"/>
                  </a:lnTo>
                  <a:lnTo>
                    <a:pt x="19" y="38"/>
                  </a:lnTo>
                  <a:lnTo>
                    <a:pt x="24" y="40"/>
                  </a:lnTo>
                  <a:lnTo>
                    <a:pt x="22" y="43"/>
                  </a:lnTo>
                  <a:lnTo>
                    <a:pt x="24" y="45"/>
                  </a:lnTo>
                  <a:lnTo>
                    <a:pt x="26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0" y="55"/>
                  </a:lnTo>
                  <a:lnTo>
                    <a:pt x="19" y="57"/>
                  </a:lnTo>
                  <a:lnTo>
                    <a:pt x="22" y="57"/>
                  </a:lnTo>
                  <a:lnTo>
                    <a:pt x="24" y="62"/>
                  </a:lnTo>
                  <a:lnTo>
                    <a:pt x="24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31" y="78"/>
                  </a:lnTo>
                  <a:lnTo>
                    <a:pt x="24" y="81"/>
                  </a:lnTo>
                  <a:lnTo>
                    <a:pt x="24" y="83"/>
                  </a:lnTo>
                  <a:lnTo>
                    <a:pt x="26" y="85"/>
                  </a:lnTo>
                  <a:lnTo>
                    <a:pt x="26" y="90"/>
                  </a:lnTo>
                  <a:lnTo>
                    <a:pt x="24" y="90"/>
                  </a:lnTo>
                  <a:lnTo>
                    <a:pt x="24" y="95"/>
                  </a:lnTo>
                  <a:lnTo>
                    <a:pt x="26" y="99"/>
                  </a:lnTo>
                  <a:lnTo>
                    <a:pt x="24" y="99"/>
                  </a:lnTo>
                  <a:lnTo>
                    <a:pt x="29" y="109"/>
                  </a:lnTo>
                  <a:lnTo>
                    <a:pt x="31" y="109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8"/>
                  </a:lnTo>
                  <a:lnTo>
                    <a:pt x="36" y="116"/>
                  </a:lnTo>
                  <a:lnTo>
                    <a:pt x="38" y="111"/>
                  </a:lnTo>
                  <a:lnTo>
                    <a:pt x="38" y="114"/>
                  </a:lnTo>
                  <a:lnTo>
                    <a:pt x="43" y="109"/>
                  </a:lnTo>
                  <a:lnTo>
                    <a:pt x="50" y="102"/>
                  </a:lnTo>
                  <a:lnTo>
                    <a:pt x="55" y="99"/>
                  </a:lnTo>
                  <a:lnTo>
                    <a:pt x="55" y="10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62" y="104"/>
                  </a:lnTo>
                  <a:lnTo>
                    <a:pt x="67" y="102"/>
                  </a:lnTo>
                  <a:lnTo>
                    <a:pt x="67" y="104"/>
                  </a:lnTo>
                  <a:lnTo>
                    <a:pt x="69" y="102"/>
                  </a:lnTo>
                  <a:lnTo>
                    <a:pt x="69" y="99"/>
                  </a:lnTo>
                  <a:lnTo>
                    <a:pt x="74" y="97"/>
                  </a:lnTo>
                  <a:lnTo>
                    <a:pt x="78" y="97"/>
                  </a:lnTo>
                  <a:lnTo>
                    <a:pt x="83" y="90"/>
                  </a:lnTo>
                  <a:lnTo>
                    <a:pt x="81" y="88"/>
                  </a:lnTo>
                  <a:lnTo>
                    <a:pt x="86" y="85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1" y="71"/>
                  </a:lnTo>
                  <a:lnTo>
                    <a:pt x="81" y="66"/>
                  </a:lnTo>
                  <a:lnTo>
                    <a:pt x="78" y="52"/>
                  </a:lnTo>
                  <a:lnTo>
                    <a:pt x="74" y="50"/>
                  </a:lnTo>
                  <a:lnTo>
                    <a:pt x="74" y="40"/>
                  </a:lnTo>
                  <a:lnTo>
                    <a:pt x="62" y="24"/>
                  </a:lnTo>
                  <a:lnTo>
                    <a:pt x="52" y="14"/>
                  </a:lnTo>
                  <a:lnTo>
                    <a:pt x="45" y="0"/>
                  </a:lnTo>
                  <a:lnTo>
                    <a:pt x="36" y="5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8033215" y="3804321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7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7941315" y="3614016"/>
              <a:ext cx="78888" cy="136630"/>
            </a:xfrm>
            <a:custGeom>
              <a:rect b="b" l="l" r="r" t="t"/>
              <a:pathLst>
                <a:path extrusionOk="0" h="168" w="97">
                  <a:moveTo>
                    <a:pt x="92" y="12"/>
                  </a:moveTo>
                  <a:lnTo>
                    <a:pt x="87" y="9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0" y="0"/>
                  </a:lnTo>
                  <a:lnTo>
                    <a:pt x="78" y="2"/>
                  </a:lnTo>
                  <a:lnTo>
                    <a:pt x="78" y="7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78" y="16"/>
                  </a:lnTo>
                  <a:lnTo>
                    <a:pt x="73" y="19"/>
                  </a:lnTo>
                  <a:lnTo>
                    <a:pt x="71" y="23"/>
                  </a:lnTo>
                  <a:lnTo>
                    <a:pt x="71" y="26"/>
                  </a:lnTo>
                  <a:lnTo>
                    <a:pt x="64" y="33"/>
                  </a:lnTo>
                  <a:lnTo>
                    <a:pt x="59" y="33"/>
                  </a:lnTo>
                  <a:lnTo>
                    <a:pt x="54" y="35"/>
                  </a:lnTo>
                  <a:lnTo>
                    <a:pt x="59" y="40"/>
                  </a:lnTo>
                  <a:lnTo>
                    <a:pt x="64" y="42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7" y="52"/>
                  </a:lnTo>
                  <a:lnTo>
                    <a:pt x="47" y="52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8" y="50"/>
                  </a:lnTo>
                  <a:lnTo>
                    <a:pt x="33" y="47"/>
                  </a:lnTo>
                  <a:lnTo>
                    <a:pt x="31" y="42"/>
                  </a:lnTo>
                  <a:lnTo>
                    <a:pt x="26" y="47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4" y="59"/>
                  </a:lnTo>
                  <a:lnTo>
                    <a:pt x="21" y="68"/>
                  </a:lnTo>
                  <a:lnTo>
                    <a:pt x="16" y="71"/>
                  </a:lnTo>
                  <a:lnTo>
                    <a:pt x="14" y="78"/>
                  </a:lnTo>
                  <a:lnTo>
                    <a:pt x="9" y="80"/>
                  </a:lnTo>
                  <a:lnTo>
                    <a:pt x="9" y="85"/>
                  </a:lnTo>
                  <a:lnTo>
                    <a:pt x="7" y="90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11"/>
                  </a:lnTo>
                  <a:lnTo>
                    <a:pt x="7" y="109"/>
                  </a:lnTo>
                  <a:lnTo>
                    <a:pt x="12" y="111"/>
                  </a:lnTo>
                  <a:lnTo>
                    <a:pt x="14" y="113"/>
                  </a:lnTo>
                  <a:lnTo>
                    <a:pt x="21" y="113"/>
                  </a:lnTo>
                  <a:lnTo>
                    <a:pt x="24" y="109"/>
                  </a:lnTo>
                  <a:lnTo>
                    <a:pt x="26" y="109"/>
                  </a:lnTo>
                  <a:lnTo>
                    <a:pt x="24" y="113"/>
                  </a:lnTo>
                  <a:lnTo>
                    <a:pt x="21" y="116"/>
                  </a:lnTo>
                  <a:lnTo>
                    <a:pt x="24" y="118"/>
                  </a:lnTo>
                  <a:lnTo>
                    <a:pt x="19" y="128"/>
                  </a:lnTo>
                  <a:lnTo>
                    <a:pt x="19" y="137"/>
                  </a:lnTo>
                  <a:lnTo>
                    <a:pt x="21" y="137"/>
                  </a:lnTo>
                  <a:lnTo>
                    <a:pt x="28" y="137"/>
                  </a:lnTo>
                  <a:lnTo>
                    <a:pt x="33" y="137"/>
                  </a:lnTo>
                  <a:lnTo>
                    <a:pt x="28" y="139"/>
                  </a:lnTo>
                  <a:lnTo>
                    <a:pt x="24" y="142"/>
                  </a:lnTo>
                  <a:lnTo>
                    <a:pt x="19" y="147"/>
                  </a:lnTo>
                  <a:lnTo>
                    <a:pt x="19" y="154"/>
                  </a:lnTo>
                  <a:lnTo>
                    <a:pt x="19" y="158"/>
                  </a:lnTo>
                  <a:lnTo>
                    <a:pt x="21" y="158"/>
                  </a:lnTo>
                  <a:lnTo>
                    <a:pt x="24" y="156"/>
                  </a:lnTo>
                  <a:lnTo>
                    <a:pt x="28" y="158"/>
                  </a:lnTo>
                  <a:lnTo>
                    <a:pt x="24" y="165"/>
                  </a:lnTo>
                  <a:lnTo>
                    <a:pt x="26" y="168"/>
                  </a:lnTo>
                  <a:lnTo>
                    <a:pt x="31" y="163"/>
                  </a:lnTo>
                  <a:lnTo>
                    <a:pt x="33" y="165"/>
                  </a:lnTo>
                  <a:lnTo>
                    <a:pt x="35" y="161"/>
                  </a:lnTo>
                  <a:lnTo>
                    <a:pt x="35" y="158"/>
                  </a:lnTo>
                  <a:lnTo>
                    <a:pt x="38" y="156"/>
                  </a:lnTo>
                  <a:lnTo>
                    <a:pt x="42" y="161"/>
                  </a:lnTo>
                  <a:lnTo>
                    <a:pt x="42" y="158"/>
                  </a:lnTo>
                  <a:lnTo>
                    <a:pt x="50" y="151"/>
                  </a:lnTo>
                  <a:lnTo>
                    <a:pt x="57" y="149"/>
                  </a:lnTo>
                  <a:lnTo>
                    <a:pt x="64" y="142"/>
                  </a:lnTo>
                  <a:lnTo>
                    <a:pt x="78" y="142"/>
                  </a:lnTo>
                  <a:lnTo>
                    <a:pt x="87" y="137"/>
                  </a:lnTo>
                  <a:lnTo>
                    <a:pt x="85" y="132"/>
                  </a:lnTo>
                  <a:lnTo>
                    <a:pt x="68" y="123"/>
                  </a:lnTo>
                  <a:lnTo>
                    <a:pt x="66" y="121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61" y="111"/>
                  </a:lnTo>
                  <a:lnTo>
                    <a:pt x="59" y="106"/>
                  </a:lnTo>
                  <a:lnTo>
                    <a:pt x="59" y="102"/>
                  </a:lnTo>
                  <a:lnTo>
                    <a:pt x="64" y="99"/>
                  </a:lnTo>
                  <a:lnTo>
                    <a:pt x="66" y="94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6" y="90"/>
                  </a:lnTo>
                  <a:lnTo>
                    <a:pt x="78" y="87"/>
                  </a:lnTo>
                  <a:lnTo>
                    <a:pt x="76" y="83"/>
                  </a:lnTo>
                  <a:lnTo>
                    <a:pt x="87" y="73"/>
                  </a:lnTo>
                  <a:lnTo>
                    <a:pt x="85" y="71"/>
                  </a:lnTo>
                  <a:lnTo>
                    <a:pt x="90" y="66"/>
                  </a:lnTo>
                  <a:lnTo>
                    <a:pt x="92" y="61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85" y="45"/>
                  </a:lnTo>
                  <a:lnTo>
                    <a:pt x="85" y="40"/>
                  </a:lnTo>
                  <a:lnTo>
                    <a:pt x="87" y="31"/>
                  </a:lnTo>
                  <a:lnTo>
                    <a:pt x="87" y="26"/>
                  </a:lnTo>
                  <a:lnTo>
                    <a:pt x="90" y="26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4" y="14"/>
                  </a:lnTo>
                  <a:lnTo>
                    <a:pt x="9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7306962" y="3438348"/>
              <a:ext cx="509109" cy="240729"/>
            </a:xfrm>
            <a:custGeom>
              <a:rect b="b" l="l" r="r" t="t"/>
              <a:pathLst>
                <a:path extrusionOk="0" h="296" w="626">
                  <a:moveTo>
                    <a:pt x="0" y="109"/>
                  </a:moveTo>
                  <a:lnTo>
                    <a:pt x="0" y="114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9"/>
                  </a:lnTo>
                  <a:lnTo>
                    <a:pt x="4" y="121"/>
                  </a:lnTo>
                  <a:lnTo>
                    <a:pt x="7" y="124"/>
                  </a:lnTo>
                  <a:lnTo>
                    <a:pt x="9" y="126"/>
                  </a:lnTo>
                  <a:lnTo>
                    <a:pt x="11" y="126"/>
                  </a:lnTo>
                  <a:lnTo>
                    <a:pt x="14" y="128"/>
                  </a:lnTo>
                  <a:lnTo>
                    <a:pt x="18" y="133"/>
                  </a:lnTo>
                  <a:lnTo>
                    <a:pt x="21" y="135"/>
                  </a:lnTo>
                  <a:lnTo>
                    <a:pt x="21" y="138"/>
                  </a:lnTo>
                  <a:lnTo>
                    <a:pt x="21" y="140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5" y="135"/>
                  </a:lnTo>
                  <a:lnTo>
                    <a:pt x="37" y="135"/>
                  </a:lnTo>
                  <a:lnTo>
                    <a:pt x="40" y="138"/>
                  </a:lnTo>
                  <a:lnTo>
                    <a:pt x="42" y="142"/>
                  </a:lnTo>
                  <a:lnTo>
                    <a:pt x="44" y="142"/>
                  </a:lnTo>
                  <a:lnTo>
                    <a:pt x="47" y="142"/>
                  </a:lnTo>
                  <a:lnTo>
                    <a:pt x="49" y="140"/>
                  </a:lnTo>
                  <a:lnTo>
                    <a:pt x="52" y="140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9" y="145"/>
                  </a:lnTo>
                  <a:lnTo>
                    <a:pt x="63" y="147"/>
                  </a:lnTo>
                  <a:lnTo>
                    <a:pt x="66" y="150"/>
                  </a:lnTo>
                  <a:lnTo>
                    <a:pt x="66" y="152"/>
                  </a:lnTo>
                  <a:lnTo>
                    <a:pt x="66" y="157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6"/>
                  </a:lnTo>
                  <a:lnTo>
                    <a:pt x="75" y="168"/>
                  </a:lnTo>
                  <a:lnTo>
                    <a:pt x="80" y="171"/>
                  </a:lnTo>
                  <a:lnTo>
                    <a:pt x="80" y="173"/>
                  </a:lnTo>
                  <a:lnTo>
                    <a:pt x="80" y="178"/>
                  </a:lnTo>
                  <a:lnTo>
                    <a:pt x="80" y="180"/>
                  </a:lnTo>
                  <a:lnTo>
                    <a:pt x="80" y="185"/>
                  </a:lnTo>
                  <a:lnTo>
                    <a:pt x="82" y="190"/>
                  </a:lnTo>
                  <a:lnTo>
                    <a:pt x="82" y="192"/>
                  </a:lnTo>
                  <a:lnTo>
                    <a:pt x="80" y="195"/>
                  </a:lnTo>
                  <a:lnTo>
                    <a:pt x="78" y="197"/>
                  </a:lnTo>
                  <a:lnTo>
                    <a:pt x="78" y="199"/>
                  </a:lnTo>
                  <a:lnTo>
                    <a:pt x="78" y="204"/>
                  </a:lnTo>
                  <a:lnTo>
                    <a:pt x="82" y="211"/>
                  </a:lnTo>
                  <a:lnTo>
                    <a:pt x="87" y="213"/>
                  </a:lnTo>
                  <a:lnTo>
                    <a:pt x="108" y="216"/>
                  </a:lnTo>
                  <a:lnTo>
                    <a:pt x="115" y="216"/>
                  </a:lnTo>
                  <a:lnTo>
                    <a:pt x="122" y="216"/>
                  </a:lnTo>
                  <a:lnTo>
                    <a:pt x="122" y="213"/>
                  </a:lnTo>
                  <a:lnTo>
                    <a:pt x="125" y="213"/>
                  </a:lnTo>
                  <a:lnTo>
                    <a:pt x="139" y="218"/>
                  </a:lnTo>
                  <a:lnTo>
                    <a:pt x="144" y="221"/>
                  </a:lnTo>
                  <a:lnTo>
                    <a:pt x="146" y="223"/>
                  </a:lnTo>
                  <a:lnTo>
                    <a:pt x="151" y="225"/>
                  </a:lnTo>
                  <a:lnTo>
                    <a:pt x="151" y="225"/>
                  </a:lnTo>
                  <a:lnTo>
                    <a:pt x="156" y="225"/>
                  </a:lnTo>
                  <a:lnTo>
                    <a:pt x="163" y="230"/>
                  </a:lnTo>
                  <a:lnTo>
                    <a:pt x="167" y="232"/>
                  </a:lnTo>
                  <a:lnTo>
                    <a:pt x="172" y="232"/>
                  </a:lnTo>
                  <a:lnTo>
                    <a:pt x="175" y="232"/>
                  </a:lnTo>
                  <a:lnTo>
                    <a:pt x="177" y="232"/>
                  </a:lnTo>
                  <a:lnTo>
                    <a:pt x="177" y="237"/>
                  </a:lnTo>
                  <a:lnTo>
                    <a:pt x="177" y="239"/>
                  </a:lnTo>
                  <a:lnTo>
                    <a:pt x="179" y="239"/>
                  </a:lnTo>
                  <a:lnTo>
                    <a:pt x="182" y="239"/>
                  </a:lnTo>
                  <a:lnTo>
                    <a:pt x="186" y="244"/>
                  </a:lnTo>
                  <a:lnTo>
                    <a:pt x="186" y="247"/>
                  </a:lnTo>
                  <a:lnTo>
                    <a:pt x="189" y="251"/>
                  </a:lnTo>
                  <a:lnTo>
                    <a:pt x="191" y="256"/>
                  </a:lnTo>
                  <a:lnTo>
                    <a:pt x="196" y="263"/>
                  </a:lnTo>
                  <a:lnTo>
                    <a:pt x="198" y="268"/>
                  </a:lnTo>
                  <a:lnTo>
                    <a:pt x="203" y="275"/>
                  </a:lnTo>
                  <a:lnTo>
                    <a:pt x="205" y="277"/>
                  </a:lnTo>
                  <a:lnTo>
                    <a:pt x="210" y="277"/>
                  </a:lnTo>
                  <a:lnTo>
                    <a:pt x="217" y="275"/>
                  </a:lnTo>
                  <a:lnTo>
                    <a:pt x="227" y="277"/>
                  </a:lnTo>
                  <a:lnTo>
                    <a:pt x="238" y="275"/>
                  </a:lnTo>
                  <a:lnTo>
                    <a:pt x="255" y="277"/>
                  </a:lnTo>
                  <a:lnTo>
                    <a:pt x="267" y="275"/>
                  </a:lnTo>
                  <a:lnTo>
                    <a:pt x="271" y="273"/>
                  </a:lnTo>
                  <a:lnTo>
                    <a:pt x="274" y="270"/>
                  </a:lnTo>
                  <a:lnTo>
                    <a:pt x="276" y="270"/>
                  </a:lnTo>
                  <a:lnTo>
                    <a:pt x="279" y="270"/>
                  </a:lnTo>
                  <a:lnTo>
                    <a:pt x="290" y="270"/>
                  </a:lnTo>
                  <a:lnTo>
                    <a:pt x="307" y="273"/>
                  </a:lnTo>
                  <a:lnTo>
                    <a:pt x="312" y="273"/>
                  </a:lnTo>
                  <a:lnTo>
                    <a:pt x="319" y="280"/>
                  </a:lnTo>
                  <a:lnTo>
                    <a:pt x="331" y="284"/>
                  </a:lnTo>
                  <a:lnTo>
                    <a:pt x="345" y="289"/>
                  </a:lnTo>
                  <a:lnTo>
                    <a:pt x="349" y="289"/>
                  </a:lnTo>
                  <a:lnTo>
                    <a:pt x="357" y="294"/>
                  </a:lnTo>
                  <a:lnTo>
                    <a:pt x="364" y="292"/>
                  </a:lnTo>
                  <a:lnTo>
                    <a:pt x="373" y="289"/>
                  </a:lnTo>
                  <a:lnTo>
                    <a:pt x="373" y="294"/>
                  </a:lnTo>
                  <a:lnTo>
                    <a:pt x="373" y="296"/>
                  </a:lnTo>
                  <a:lnTo>
                    <a:pt x="380" y="296"/>
                  </a:lnTo>
                  <a:lnTo>
                    <a:pt x="385" y="296"/>
                  </a:lnTo>
                  <a:lnTo>
                    <a:pt x="387" y="294"/>
                  </a:lnTo>
                  <a:lnTo>
                    <a:pt x="397" y="287"/>
                  </a:lnTo>
                  <a:lnTo>
                    <a:pt x="402" y="280"/>
                  </a:lnTo>
                  <a:lnTo>
                    <a:pt x="413" y="277"/>
                  </a:lnTo>
                  <a:lnTo>
                    <a:pt x="428" y="273"/>
                  </a:lnTo>
                  <a:lnTo>
                    <a:pt x="435" y="270"/>
                  </a:lnTo>
                  <a:lnTo>
                    <a:pt x="439" y="268"/>
                  </a:lnTo>
                  <a:lnTo>
                    <a:pt x="449" y="268"/>
                  </a:lnTo>
                  <a:lnTo>
                    <a:pt x="454" y="266"/>
                  </a:lnTo>
                  <a:lnTo>
                    <a:pt x="461" y="263"/>
                  </a:lnTo>
                  <a:lnTo>
                    <a:pt x="465" y="258"/>
                  </a:lnTo>
                  <a:lnTo>
                    <a:pt x="470" y="258"/>
                  </a:lnTo>
                  <a:lnTo>
                    <a:pt x="477" y="256"/>
                  </a:lnTo>
                  <a:lnTo>
                    <a:pt x="480" y="256"/>
                  </a:lnTo>
                  <a:lnTo>
                    <a:pt x="482" y="249"/>
                  </a:lnTo>
                  <a:lnTo>
                    <a:pt x="489" y="242"/>
                  </a:lnTo>
                  <a:lnTo>
                    <a:pt x="496" y="230"/>
                  </a:lnTo>
                  <a:lnTo>
                    <a:pt x="501" y="228"/>
                  </a:lnTo>
                  <a:lnTo>
                    <a:pt x="501" y="223"/>
                  </a:lnTo>
                  <a:lnTo>
                    <a:pt x="501" y="221"/>
                  </a:lnTo>
                  <a:lnTo>
                    <a:pt x="494" y="216"/>
                  </a:lnTo>
                  <a:lnTo>
                    <a:pt x="484" y="209"/>
                  </a:lnTo>
                  <a:lnTo>
                    <a:pt x="484" y="206"/>
                  </a:lnTo>
                  <a:lnTo>
                    <a:pt x="484" y="202"/>
                  </a:lnTo>
                  <a:lnTo>
                    <a:pt x="484" y="195"/>
                  </a:lnTo>
                  <a:lnTo>
                    <a:pt x="487" y="190"/>
                  </a:lnTo>
                  <a:lnTo>
                    <a:pt x="491" y="185"/>
                  </a:lnTo>
                  <a:lnTo>
                    <a:pt x="501" y="185"/>
                  </a:lnTo>
                  <a:lnTo>
                    <a:pt x="506" y="185"/>
                  </a:lnTo>
                  <a:lnTo>
                    <a:pt x="510" y="187"/>
                  </a:lnTo>
                  <a:lnTo>
                    <a:pt x="515" y="190"/>
                  </a:lnTo>
                  <a:lnTo>
                    <a:pt x="522" y="192"/>
                  </a:lnTo>
                  <a:lnTo>
                    <a:pt x="524" y="192"/>
                  </a:lnTo>
                  <a:lnTo>
                    <a:pt x="527" y="192"/>
                  </a:lnTo>
                  <a:lnTo>
                    <a:pt x="529" y="190"/>
                  </a:lnTo>
                  <a:lnTo>
                    <a:pt x="532" y="187"/>
                  </a:lnTo>
                  <a:lnTo>
                    <a:pt x="536" y="183"/>
                  </a:lnTo>
                  <a:lnTo>
                    <a:pt x="539" y="180"/>
                  </a:lnTo>
                  <a:lnTo>
                    <a:pt x="543" y="173"/>
                  </a:lnTo>
                  <a:lnTo>
                    <a:pt x="546" y="171"/>
                  </a:lnTo>
                  <a:lnTo>
                    <a:pt x="550" y="171"/>
                  </a:lnTo>
                  <a:lnTo>
                    <a:pt x="555" y="171"/>
                  </a:lnTo>
                  <a:lnTo>
                    <a:pt x="565" y="166"/>
                  </a:lnTo>
                  <a:lnTo>
                    <a:pt x="569" y="164"/>
                  </a:lnTo>
                  <a:lnTo>
                    <a:pt x="572" y="161"/>
                  </a:lnTo>
                  <a:lnTo>
                    <a:pt x="572" y="157"/>
                  </a:lnTo>
                  <a:lnTo>
                    <a:pt x="572" y="152"/>
                  </a:lnTo>
                  <a:lnTo>
                    <a:pt x="574" y="147"/>
                  </a:lnTo>
                  <a:lnTo>
                    <a:pt x="577" y="142"/>
                  </a:lnTo>
                  <a:lnTo>
                    <a:pt x="579" y="145"/>
                  </a:lnTo>
                  <a:lnTo>
                    <a:pt x="581" y="142"/>
                  </a:lnTo>
                  <a:lnTo>
                    <a:pt x="584" y="142"/>
                  </a:lnTo>
                  <a:lnTo>
                    <a:pt x="584" y="138"/>
                  </a:lnTo>
                  <a:lnTo>
                    <a:pt x="586" y="138"/>
                  </a:lnTo>
                  <a:lnTo>
                    <a:pt x="588" y="140"/>
                  </a:lnTo>
                  <a:lnTo>
                    <a:pt x="593" y="138"/>
                  </a:lnTo>
                  <a:lnTo>
                    <a:pt x="598" y="133"/>
                  </a:lnTo>
                  <a:lnTo>
                    <a:pt x="600" y="128"/>
                  </a:lnTo>
                  <a:lnTo>
                    <a:pt x="605" y="128"/>
                  </a:lnTo>
                  <a:lnTo>
                    <a:pt x="610" y="131"/>
                  </a:lnTo>
                  <a:lnTo>
                    <a:pt x="612" y="128"/>
                  </a:lnTo>
                  <a:lnTo>
                    <a:pt x="617" y="128"/>
                  </a:lnTo>
                  <a:lnTo>
                    <a:pt x="619" y="131"/>
                  </a:lnTo>
                  <a:lnTo>
                    <a:pt x="621" y="131"/>
                  </a:lnTo>
                  <a:lnTo>
                    <a:pt x="624" y="128"/>
                  </a:lnTo>
                  <a:lnTo>
                    <a:pt x="624" y="126"/>
                  </a:lnTo>
                  <a:lnTo>
                    <a:pt x="626" y="124"/>
                  </a:lnTo>
                  <a:lnTo>
                    <a:pt x="626" y="119"/>
                  </a:lnTo>
                  <a:lnTo>
                    <a:pt x="624" y="116"/>
                  </a:lnTo>
                  <a:lnTo>
                    <a:pt x="624" y="114"/>
                  </a:lnTo>
                  <a:lnTo>
                    <a:pt x="617" y="107"/>
                  </a:lnTo>
                  <a:lnTo>
                    <a:pt x="610" y="100"/>
                  </a:lnTo>
                  <a:lnTo>
                    <a:pt x="603" y="93"/>
                  </a:lnTo>
                  <a:lnTo>
                    <a:pt x="598" y="88"/>
                  </a:lnTo>
                  <a:lnTo>
                    <a:pt x="588" y="86"/>
                  </a:lnTo>
                  <a:lnTo>
                    <a:pt x="586" y="86"/>
                  </a:lnTo>
                  <a:lnTo>
                    <a:pt x="581" y="88"/>
                  </a:lnTo>
                  <a:lnTo>
                    <a:pt x="581" y="93"/>
                  </a:lnTo>
                  <a:lnTo>
                    <a:pt x="581" y="97"/>
                  </a:lnTo>
                  <a:lnTo>
                    <a:pt x="577" y="105"/>
                  </a:lnTo>
                  <a:lnTo>
                    <a:pt x="572" y="100"/>
                  </a:lnTo>
                  <a:lnTo>
                    <a:pt x="562" y="97"/>
                  </a:lnTo>
                  <a:lnTo>
                    <a:pt x="555" y="97"/>
                  </a:lnTo>
                  <a:lnTo>
                    <a:pt x="548" y="105"/>
                  </a:lnTo>
                  <a:lnTo>
                    <a:pt x="539" y="100"/>
                  </a:lnTo>
                  <a:lnTo>
                    <a:pt x="536" y="93"/>
                  </a:lnTo>
                  <a:lnTo>
                    <a:pt x="539" y="83"/>
                  </a:lnTo>
                  <a:lnTo>
                    <a:pt x="539" y="79"/>
                  </a:lnTo>
                  <a:lnTo>
                    <a:pt x="539" y="74"/>
                  </a:lnTo>
                  <a:lnTo>
                    <a:pt x="539" y="67"/>
                  </a:lnTo>
                  <a:lnTo>
                    <a:pt x="543" y="36"/>
                  </a:lnTo>
                  <a:lnTo>
                    <a:pt x="543" y="36"/>
                  </a:lnTo>
                  <a:lnTo>
                    <a:pt x="541" y="34"/>
                  </a:lnTo>
                  <a:lnTo>
                    <a:pt x="534" y="31"/>
                  </a:lnTo>
                  <a:lnTo>
                    <a:pt x="527" y="31"/>
                  </a:lnTo>
                  <a:lnTo>
                    <a:pt x="527" y="34"/>
                  </a:lnTo>
                  <a:lnTo>
                    <a:pt x="522" y="36"/>
                  </a:lnTo>
                  <a:lnTo>
                    <a:pt x="517" y="36"/>
                  </a:lnTo>
                  <a:lnTo>
                    <a:pt x="517" y="36"/>
                  </a:lnTo>
                  <a:lnTo>
                    <a:pt x="513" y="36"/>
                  </a:lnTo>
                  <a:lnTo>
                    <a:pt x="510" y="36"/>
                  </a:lnTo>
                  <a:lnTo>
                    <a:pt x="508" y="31"/>
                  </a:lnTo>
                  <a:lnTo>
                    <a:pt x="503" y="29"/>
                  </a:lnTo>
                  <a:lnTo>
                    <a:pt x="498" y="29"/>
                  </a:lnTo>
                  <a:lnTo>
                    <a:pt x="491" y="31"/>
                  </a:lnTo>
                  <a:lnTo>
                    <a:pt x="491" y="29"/>
                  </a:lnTo>
                  <a:lnTo>
                    <a:pt x="487" y="29"/>
                  </a:lnTo>
                  <a:lnTo>
                    <a:pt x="484" y="31"/>
                  </a:lnTo>
                  <a:lnTo>
                    <a:pt x="482" y="36"/>
                  </a:lnTo>
                  <a:lnTo>
                    <a:pt x="480" y="38"/>
                  </a:lnTo>
                  <a:lnTo>
                    <a:pt x="475" y="41"/>
                  </a:lnTo>
                  <a:lnTo>
                    <a:pt x="472" y="45"/>
                  </a:lnTo>
                  <a:lnTo>
                    <a:pt x="472" y="48"/>
                  </a:lnTo>
                  <a:lnTo>
                    <a:pt x="472" y="50"/>
                  </a:lnTo>
                  <a:lnTo>
                    <a:pt x="468" y="55"/>
                  </a:lnTo>
                  <a:lnTo>
                    <a:pt x="458" y="55"/>
                  </a:lnTo>
                  <a:lnTo>
                    <a:pt x="456" y="55"/>
                  </a:lnTo>
                  <a:lnTo>
                    <a:pt x="451" y="60"/>
                  </a:lnTo>
                  <a:lnTo>
                    <a:pt x="446" y="60"/>
                  </a:lnTo>
                  <a:lnTo>
                    <a:pt x="439" y="64"/>
                  </a:lnTo>
                  <a:lnTo>
                    <a:pt x="437" y="69"/>
                  </a:lnTo>
                  <a:lnTo>
                    <a:pt x="435" y="69"/>
                  </a:lnTo>
                  <a:lnTo>
                    <a:pt x="430" y="67"/>
                  </a:lnTo>
                  <a:lnTo>
                    <a:pt x="425" y="67"/>
                  </a:lnTo>
                  <a:lnTo>
                    <a:pt x="423" y="69"/>
                  </a:lnTo>
                  <a:lnTo>
                    <a:pt x="418" y="69"/>
                  </a:lnTo>
                  <a:lnTo>
                    <a:pt x="406" y="69"/>
                  </a:lnTo>
                  <a:lnTo>
                    <a:pt x="399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3" y="64"/>
                  </a:lnTo>
                  <a:lnTo>
                    <a:pt x="380" y="62"/>
                  </a:lnTo>
                  <a:lnTo>
                    <a:pt x="378" y="62"/>
                  </a:lnTo>
                  <a:lnTo>
                    <a:pt x="373" y="60"/>
                  </a:lnTo>
                  <a:lnTo>
                    <a:pt x="371" y="53"/>
                  </a:lnTo>
                  <a:lnTo>
                    <a:pt x="368" y="50"/>
                  </a:lnTo>
                  <a:lnTo>
                    <a:pt x="366" y="50"/>
                  </a:lnTo>
                  <a:lnTo>
                    <a:pt x="359" y="53"/>
                  </a:lnTo>
                  <a:lnTo>
                    <a:pt x="352" y="48"/>
                  </a:lnTo>
                  <a:lnTo>
                    <a:pt x="347" y="43"/>
                  </a:lnTo>
                  <a:lnTo>
                    <a:pt x="340" y="43"/>
                  </a:lnTo>
                  <a:lnTo>
                    <a:pt x="333" y="43"/>
                  </a:lnTo>
                  <a:lnTo>
                    <a:pt x="331" y="41"/>
                  </a:lnTo>
                  <a:lnTo>
                    <a:pt x="323" y="41"/>
                  </a:lnTo>
                  <a:lnTo>
                    <a:pt x="319" y="41"/>
                  </a:lnTo>
                  <a:lnTo>
                    <a:pt x="314" y="43"/>
                  </a:lnTo>
                  <a:lnTo>
                    <a:pt x="307" y="45"/>
                  </a:lnTo>
                  <a:lnTo>
                    <a:pt x="302" y="45"/>
                  </a:lnTo>
                  <a:lnTo>
                    <a:pt x="297" y="50"/>
                  </a:lnTo>
                  <a:lnTo>
                    <a:pt x="295" y="50"/>
                  </a:lnTo>
                  <a:lnTo>
                    <a:pt x="293" y="50"/>
                  </a:lnTo>
                  <a:lnTo>
                    <a:pt x="290" y="50"/>
                  </a:lnTo>
                  <a:lnTo>
                    <a:pt x="286" y="53"/>
                  </a:lnTo>
                  <a:lnTo>
                    <a:pt x="281" y="53"/>
                  </a:lnTo>
                  <a:lnTo>
                    <a:pt x="279" y="53"/>
                  </a:lnTo>
                  <a:lnTo>
                    <a:pt x="276" y="53"/>
                  </a:lnTo>
                  <a:lnTo>
                    <a:pt x="269" y="50"/>
                  </a:lnTo>
                  <a:lnTo>
                    <a:pt x="264" y="48"/>
                  </a:lnTo>
                  <a:lnTo>
                    <a:pt x="262" y="45"/>
                  </a:lnTo>
                  <a:lnTo>
                    <a:pt x="260" y="43"/>
                  </a:lnTo>
                  <a:lnTo>
                    <a:pt x="257" y="43"/>
                  </a:lnTo>
                  <a:lnTo>
                    <a:pt x="253" y="41"/>
                  </a:lnTo>
                  <a:lnTo>
                    <a:pt x="255" y="36"/>
                  </a:lnTo>
                  <a:lnTo>
                    <a:pt x="253" y="31"/>
                  </a:lnTo>
                  <a:lnTo>
                    <a:pt x="250" y="29"/>
                  </a:lnTo>
                  <a:lnTo>
                    <a:pt x="250" y="26"/>
                  </a:lnTo>
                  <a:lnTo>
                    <a:pt x="248" y="24"/>
                  </a:lnTo>
                  <a:lnTo>
                    <a:pt x="248" y="22"/>
                  </a:lnTo>
                  <a:lnTo>
                    <a:pt x="245" y="17"/>
                  </a:lnTo>
                  <a:lnTo>
                    <a:pt x="243" y="17"/>
                  </a:lnTo>
                  <a:lnTo>
                    <a:pt x="234" y="17"/>
                  </a:lnTo>
                  <a:lnTo>
                    <a:pt x="231" y="17"/>
                  </a:lnTo>
                  <a:lnTo>
                    <a:pt x="229" y="15"/>
                  </a:lnTo>
                  <a:lnTo>
                    <a:pt x="224" y="15"/>
                  </a:lnTo>
                  <a:lnTo>
                    <a:pt x="222" y="12"/>
                  </a:lnTo>
                  <a:lnTo>
                    <a:pt x="219" y="10"/>
                  </a:lnTo>
                  <a:lnTo>
                    <a:pt x="210" y="10"/>
                  </a:lnTo>
                  <a:lnTo>
                    <a:pt x="205" y="10"/>
                  </a:lnTo>
                  <a:lnTo>
                    <a:pt x="201" y="10"/>
                  </a:lnTo>
                  <a:lnTo>
                    <a:pt x="201" y="8"/>
                  </a:lnTo>
                  <a:lnTo>
                    <a:pt x="196" y="5"/>
                  </a:lnTo>
                  <a:lnTo>
                    <a:pt x="189" y="3"/>
                  </a:lnTo>
                  <a:lnTo>
                    <a:pt x="186" y="3"/>
                  </a:lnTo>
                  <a:lnTo>
                    <a:pt x="184" y="0"/>
                  </a:lnTo>
                  <a:lnTo>
                    <a:pt x="182" y="3"/>
                  </a:lnTo>
                  <a:lnTo>
                    <a:pt x="179" y="8"/>
                  </a:lnTo>
                  <a:lnTo>
                    <a:pt x="182" y="10"/>
                  </a:lnTo>
                  <a:lnTo>
                    <a:pt x="179" y="15"/>
                  </a:lnTo>
                  <a:lnTo>
                    <a:pt x="177" y="12"/>
                  </a:lnTo>
                  <a:lnTo>
                    <a:pt x="175" y="15"/>
                  </a:lnTo>
                  <a:lnTo>
                    <a:pt x="172" y="17"/>
                  </a:lnTo>
                  <a:lnTo>
                    <a:pt x="172" y="22"/>
                  </a:lnTo>
                  <a:lnTo>
                    <a:pt x="167" y="24"/>
                  </a:lnTo>
                  <a:lnTo>
                    <a:pt x="167" y="36"/>
                  </a:lnTo>
                  <a:lnTo>
                    <a:pt x="170" y="41"/>
                  </a:lnTo>
                  <a:lnTo>
                    <a:pt x="175" y="41"/>
                  </a:lnTo>
                  <a:lnTo>
                    <a:pt x="177" y="45"/>
                  </a:lnTo>
                  <a:lnTo>
                    <a:pt x="182" y="45"/>
                  </a:lnTo>
                  <a:lnTo>
                    <a:pt x="182" y="48"/>
                  </a:lnTo>
                  <a:lnTo>
                    <a:pt x="182" y="55"/>
                  </a:lnTo>
                  <a:lnTo>
                    <a:pt x="182" y="62"/>
                  </a:lnTo>
                  <a:lnTo>
                    <a:pt x="184" y="64"/>
                  </a:lnTo>
                  <a:lnTo>
                    <a:pt x="186" y="67"/>
                  </a:lnTo>
                  <a:lnTo>
                    <a:pt x="184" y="71"/>
                  </a:lnTo>
                  <a:lnTo>
                    <a:pt x="177" y="74"/>
                  </a:lnTo>
                  <a:lnTo>
                    <a:pt x="172" y="74"/>
                  </a:lnTo>
                  <a:lnTo>
                    <a:pt x="172" y="74"/>
                  </a:lnTo>
                  <a:lnTo>
                    <a:pt x="167" y="74"/>
                  </a:lnTo>
                  <a:lnTo>
                    <a:pt x="165" y="71"/>
                  </a:lnTo>
                  <a:lnTo>
                    <a:pt x="156" y="71"/>
                  </a:lnTo>
                  <a:lnTo>
                    <a:pt x="153" y="74"/>
                  </a:lnTo>
                  <a:lnTo>
                    <a:pt x="148" y="71"/>
                  </a:lnTo>
                  <a:lnTo>
                    <a:pt x="146" y="69"/>
                  </a:lnTo>
                  <a:lnTo>
                    <a:pt x="141" y="71"/>
                  </a:lnTo>
                  <a:lnTo>
                    <a:pt x="137" y="74"/>
                  </a:lnTo>
                  <a:lnTo>
                    <a:pt x="134" y="76"/>
                  </a:lnTo>
                  <a:lnTo>
                    <a:pt x="132" y="76"/>
                  </a:lnTo>
                  <a:lnTo>
                    <a:pt x="122" y="74"/>
                  </a:lnTo>
                  <a:lnTo>
                    <a:pt x="120" y="71"/>
                  </a:lnTo>
                  <a:lnTo>
                    <a:pt x="111" y="64"/>
                  </a:lnTo>
                  <a:lnTo>
                    <a:pt x="108" y="62"/>
                  </a:lnTo>
                  <a:lnTo>
                    <a:pt x="108" y="60"/>
                  </a:lnTo>
                  <a:lnTo>
                    <a:pt x="106" y="55"/>
                  </a:lnTo>
                  <a:lnTo>
                    <a:pt x="101" y="55"/>
                  </a:lnTo>
                  <a:lnTo>
                    <a:pt x="96" y="57"/>
                  </a:lnTo>
                  <a:lnTo>
                    <a:pt x="94" y="57"/>
                  </a:lnTo>
                  <a:lnTo>
                    <a:pt x="92" y="57"/>
                  </a:lnTo>
                  <a:lnTo>
                    <a:pt x="87" y="60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78" y="53"/>
                  </a:lnTo>
                  <a:lnTo>
                    <a:pt x="73" y="53"/>
                  </a:lnTo>
                  <a:lnTo>
                    <a:pt x="70" y="53"/>
                  </a:lnTo>
                  <a:lnTo>
                    <a:pt x="66" y="53"/>
                  </a:lnTo>
                  <a:lnTo>
                    <a:pt x="59" y="55"/>
                  </a:lnTo>
                  <a:lnTo>
                    <a:pt x="56" y="55"/>
                  </a:lnTo>
                  <a:lnTo>
                    <a:pt x="54" y="60"/>
                  </a:lnTo>
                  <a:lnTo>
                    <a:pt x="52" y="62"/>
                  </a:lnTo>
                  <a:lnTo>
                    <a:pt x="44" y="60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4" y="67"/>
                  </a:lnTo>
                  <a:lnTo>
                    <a:pt x="42" y="69"/>
                  </a:lnTo>
                  <a:lnTo>
                    <a:pt x="40" y="71"/>
                  </a:lnTo>
                  <a:lnTo>
                    <a:pt x="37" y="74"/>
                  </a:lnTo>
                  <a:lnTo>
                    <a:pt x="33" y="76"/>
                  </a:lnTo>
                  <a:lnTo>
                    <a:pt x="33" y="79"/>
                  </a:lnTo>
                  <a:lnTo>
                    <a:pt x="28" y="81"/>
                  </a:lnTo>
                  <a:lnTo>
                    <a:pt x="26" y="86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6" y="95"/>
                  </a:lnTo>
                  <a:lnTo>
                    <a:pt x="16" y="97"/>
                  </a:lnTo>
                  <a:lnTo>
                    <a:pt x="7" y="97"/>
                  </a:lnTo>
                  <a:lnTo>
                    <a:pt x="2" y="100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6671796" y="3396058"/>
              <a:ext cx="627033" cy="329375"/>
            </a:xfrm>
            <a:custGeom>
              <a:rect b="b" l="l" r="r" t="t"/>
              <a:pathLst>
                <a:path extrusionOk="0" h="405" w="771">
                  <a:moveTo>
                    <a:pt x="62" y="273"/>
                  </a:moveTo>
                  <a:lnTo>
                    <a:pt x="62" y="275"/>
                  </a:lnTo>
                  <a:lnTo>
                    <a:pt x="64" y="275"/>
                  </a:lnTo>
                  <a:lnTo>
                    <a:pt x="66" y="273"/>
                  </a:lnTo>
                  <a:lnTo>
                    <a:pt x="66" y="273"/>
                  </a:lnTo>
                  <a:lnTo>
                    <a:pt x="69" y="273"/>
                  </a:lnTo>
                  <a:lnTo>
                    <a:pt x="71" y="273"/>
                  </a:lnTo>
                  <a:lnTo>
                    <a:pt x="71" y="270"/>
                  </a:lnTo>
                  <a:lnTo>
                    <a:pt x="73" y="270"/>
                  </a:lnTo>
                  <a:lnTo>
                    <a:pt x="76" y="268"/>
                  </a:lnTo>
                  <a:lnTo>
                    <a:pt x="78" y="265"/>
                  </a:lnTo>
                  <a:lnTo>
                    <a:pt x="81" y="265"/>
                  </a:lnTo>
                  <a:lnTo>
                    <a:pt x="83" y="261"/>
                  </a:lnTo>
                  <a:lnTo>
                    <a:pt x="85" y="261"/>
                  </a:lnTo>
                  <a:lnTo>
                    <a:pt x="85" y="263"/>
                  </a:lnTo>
                  <a:lnTo>
                    <a:pt x="88" y="263"/>
                  </a:lnTo>
                  <a:lnTo>
                    <a:pt x="88" y="258"/>
                  </a:lnTo>
                  <a:lnTo>
                    <a:pt x="90" y="256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9" y="258"/>
                  </a:lnTo>
                  <a:lnTo>
                    <a:pt x="102" y="256"/>
                  </a:lnTo>
                  <a:lnTo>
                    <a:pt x="104" y="256"/>
                  </a:lnTo>
                  <a:lnTo>
                    <a:pt x="102" y="261"/>
                  </a:lnTo>
                  <a:lnTo>
                    <a:pt x="104" y="263"/>
                  </a:lnTo>
                  <a:lnTo>
                    <a:pt x="107" y="261"/>
                  </a:lnTo>
                  <a:lnTo>
                    <a:pt x="109" y="261"/>
                  </a:lnTo>
                  <a:lnTo>
                    <a:pt x="109" y="263"/>
                  </a:lnTo>
                  <a:lnTo>
                    <a:pt x="111" y="263"/>
                  </a:lnTo>
                  <a:lnTo>
                    <a:pt x="114" y="263"/>
                  </a:lnTo>
                  <a:lnTo>
                    <a:pt x="114" y="261"/>
                  </a:lnTo>
                  <a:lnTo>
                    <a:pt x="116" y="261"/>
                  </a:lnTo>
                  <a:lnTo>
                    <a:pt x="116" y="258"/>
                  </a:lnTo>
                  <a:lnTo>
                    <a:pt x="118" y="258"/>
                  </a:lnTo>
                  <a:lnTo>
                    <a:pt x="121" y="258"/>
                  </a:lnTo>
                  <a:lnTo>
                    <a:pt x="128" y="258"/>
                  </a:lnTo>
                  <a:lnTo>
                    <a:pt x="130" y="261"/>
                  </a:lnTo>
                  <a:lnTo>
                    <a:pt x="130" y="263"/>
                  </a:lnTo>
                  <a:lnTo>
                    <a:pt x="133" y="263"/>
                  </a:lnTo>
                  <a:lnTo>
                    <a:pt x="133" y="265"/>
                  </a:lnTo>
                  <a:lnTo>
                    <a:pt x="133" y="268"/>
                  </a:lnTo>
                  <a:lnTo>
                    <a:pt x="133" y="270"/>
                  </a:lnTo>
                  <a:lnTo>
                    <a:pt x="135" y="273"/>
                  </a:lnTo>
                  <a:lnTo>
                    <a:pt x="135" y="275"/>
                  </a:lnTo>
                  <a:lnTo>
                    <a:pt x="133" y="280"/>
                  </a:lnTo>
                  <a:lnTo>
                    <a:pt x="135" y="282"/>
                  </a:lnTo>
                  <a:lnTo>
                    <a:pt x="135" y="284"/>
                  </a:lnTo>
                  <a:lnTo>
                    <a:pt x="137" y="284"/>
                  </a:lnTo>
                  <a:lnTo>
                    <a:pt x="135" y="287"/>
                  </a:lnTo>
                  <a:lnTo>
                    <a:pt x="133" y="287"/>
                  </a:lnTo>
                  <a:lnTo>
                    <a:pt x="133" y="291"/>
                  </a:lnTo>
                  <a:lnTo>
                    <a:pt x="135" y="299"/>
                  </a:lnTo>
                  <a:lnTo>
                    <a:pt x="137" y="299"/>
                  </a:lnTo>
                  <a:lnTo>
                    <a:pt x="142" y="299"/>
                  </a:lnTo>
                  <a:lnTo>
                    <a:pt x="140" y="301"/>
                  </a:lnTo>
                  <a:lnTo>
                    <a:pt x="137" y="303"/>
                  </a:lnTo>
                  <a:lnTo>
                    <a:pt x="133" y="303"/>
                  </a:lnTo>
                  <a:lnTo>
                    <a:pt x="130" y="301"/>
                  </a:lnTo>
                  <a:lnTo>
                    <a:pt x="128" y="301"/>
                  </a:lnTo>
                  <a:lnTo>
                    <a:pt x="125" y="301"/>
                  </a:lnTo>
                  <a:lnTo>
                    <a:pt x="123" y="299"/>
                  </a:lnTo>
                  <a:lnTo>
                    <a:pt x="121" y="301"/>
                  </a:lnTo>
                  <a:lnTo>
                    <a:pt x="116" y="301"/>
                  </a:lnTo>
                  <a:lnTo>
                    <a:pt x="114" y="299"/>
                  </a:lnTo>
                  <a:lnTo>
                    <a:pt x="109" y="301"/>
                  </a:lnTo>
                  <a:lnTo>
                    <a:pt x="104" y="301"/>
                  </a:lnTo>
                  <a:lnTo>
                    <a:pt x="102" y="306"/>
                  </a:lnTo>
                  <a:lnTo>
                    <a:pt x="104" y="306"/>
                  </a:lnTo>
                  <a:lnTo>
                    <a:pt x="104" y="310"/>
                  </a:lnTo>
                  <a:lnTo>
                    <a:pt x="102" y="310"/>
                  </a:lnTo>
                  <a:lnTo>
                    <a:pt x="102" y="313"/>
                  </a:lnTo>
                  <a:lnTo>
                    <a:pt x="107" y="318"/>
                  </a:lnTo>
                  <a:lnTo>
                    <a:pt x="107" y="320"/>
                  </a:lnTo>
                  <a:lnTo>
                    <a:pt x="107" y="322"/>
                  </a:lnTo>
                  <a:lnTo>
                    <a:pt x="111" y="322"/>
                  </a:lnTo>
                  <a:lnTo>
                    <a:pt x="111" y="322"/>
                  </a:lnTo>
                  <a:lnTo>
                    <a:pt x="111" y="325"/>
                  </a:lnTo>
                  <a:lnTo>
                    <a:pt x="107" y="322"/>
                  </a:lnTo>
                  <a:lnTo>
                    <a:pt x="107" y="325"/>
                  </a:lnTo>
                  <a:lnTo>
                    <a:pt x="104" y="325"/>
                  </a:lnTo>
                  <a:lnTo>
                    <a:pt x="102" y="325"/>
                  </a:lnTo>
                  <a:lnTo>
                    <a:pt x="99" y="325"/>
                  </a:lnTo>
                  <a:lnTo>
                    <a:pt x="97" y="325"/>
                  </a:lnTo>
                  <a:lnTo>
                    <a:pt x="92" y="325"/>
                  </a:lnTo>
                  <a:lnTo>
                    <a:pt x="90" y="325"/>
                  </a:lnTo>
                  <a:lnTo>
                    <a:pt x="88" y="325"/>
                  </a:lnTo>
                  <a:lnTo>
                    <a:pt x="88" y="327"/>
                  </a:lnTo>
                  <a:lnTo>
                    <a:pt x="90" y="332"/>
                  </a:lnTo>
                  <a:lnTo>
                    <a:pt x="92" y="332"/>
                  </a:lnTo>
                  <a:lnTo>
                    <a:pt x="97" y="332"/>
                  </a:lnTo>
                  <a:lnTo>
                    <a:pt x="99" y="334"/>
                  </a:lnTo>
                  <a:lnTo>
                    <a:pt x="99" y="336"/>
                  </a:lnTo>
                  <a:lnTo>
                    <a:pt x="102" y="341"/>
                  </a:lnTo>
                  <a:lnTo>
                    <a:pt x="104" y="341"/>
                  </a:lnTo>
                  <a:lnTo>
                    <a:pt x="104" y="344"/>
                  </a:lnTo>
                  <a:lnTo>
                    <a:pt x="111" y="351"/>
                  </a:lnTo>
                  <a:lnTo>
                    <a:pt x="111" y="355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16" y="358"/>
                  </a:lnTo>
                  <a:lnTo>
                    <a:pt x="118" y="358"/>
                  </a:lnTo>
                  <a:lnTo>
                    <a:pt x="118" y="360"/>
                  </a:lnTo>
                  <a:lnTo>
                    <a:pt x="121" y="362"/>
                  </a:lnTo>
                  <a:lnTo>
                    <a:pt x="123" y="365"/>
                  </a:lnTo>
                  <a:lnTo>
                    <a:pt x="123" y="367"/>
                  </a:lnTo>
                  <a:lnTo>
                    <a:pt x="125" y="367"/>
                  </a:lnTo>
                  <a:lnTo>
                    <a:pt x="128" y="367"/>
                  </a:lnTo>
                  <a:lnTo>
                    <a:pt x="133" y="367"/>
                  </a:lnTo>
                  <a:lnTo>
                    <a:pt x="135" y="370"/>
                  </a:lnTo>
                  <a:lnTo>
                    <a:pt x="140" y="370"/>
                  </a:lnTo>
                  <a:lnTo>
                    <a:pt x="142" y="370"/>
                  </a:lnTo>
                  <a:lnTo>
                    <a:pt x="142" y="372"/>
                  </a:lnTo>
                  <a:lnTo>
                    <a:pt x="142" y="374"/>
                  </a:lnTo>
                  <a:lnTo>
                    <a:pt x="140" y="379"/>
                  </a:lnTo>
                  <a:lnTo>
                    <a:pt x="137" y="384"/>
                  </a:lnTo>
                  <a:lnTo>
                    <a:pt x="140" y="389"/>
                  </a:lnTo>
                  <a:lnTo>
                    <a:pt x="140" y="396"/>
                  </a:lnTo>
                  <a:lnTo>
                    <a:pt x="152" y="384"/>
                  </a:lnTo>
                  <a:lnTo>
                    <a:pt x="163" y="379"/>
                  </a:lnTo>
                  <a:lnTo>
                    <a:pt x="175" y="381"/>
                  </a:lnTo>
                  <a:lnTo>
                    <a:pt x="189" y="391"/>
                  </a:lnTo>
                  <a:lnTo>
                    <a:pt x="204" y="405"/>
                  </a:lnTo>
                  <a:lnTo>
                    <a:pt x="211" y="403"/>
                  </a:lnTo>
                  <a:lnTo>
                    <a:pt x="213" y="403"/>
                  </a:lnTo>
                  <a:lnTo>
                    <a:pt x="199" y="306"/>
                  </a:lnTo>
                  <a:lnTo>
                    <a:pt x="251" y="296"/>
                  </a:lnTo>
                  <a:lnTo>
                    <a:pt x="284" y="320"/>
                  </a:lnTo>
                  <a:lnTo>
                    <a:pt x="296" y="325"/>
                  </a:lnTo>
                  <a:lnTo>
                    <a:pt x="312" y="334"/>
                  </a:lnTo>
                  <a:lnTo>
                    <a:pt x="343" y="332"/>
                  </a:lnTo>
                  <a:lnTo>
                    <a:pt x="376" y="332"/>
                  </a:lnTo>
                  <a:lnTo>
                    <a:pt x="388" y="339"/>
                  </a:lnTo>
                  <a:lnTo>
                    <a:pt x="393" y="351"/>
                  </a:lnTo>
                  <a:lnTo>
                    <a:pt x="400" y="348"/>
                  </a:lnTo>
                  <a:lnTo>
                    <a:pt x="400" y="377"/>
                  </a:lnTo>
                  <a:lnTo>
                    <a:pt x="414" y="379"/>
                  </a:lnTo>
                  <a:lnTo>
                    <a:pt x="423" y="403"/>
                  </a:lnTo>
                  <a:lnTo>
                    <a:pt x="428" y="403"/>
                  </a:lnTo>
                  <a:lnTo>
                    <a:pt x="435" y="398"/>
                  </a:lnTo>
                  <a:lnTo>
                    <a:pt x="442" y="398"/>
                  </a:lnTo>
                  <a:lnTo>
                    <a:pt x="449" y="398"/>
                  </a:lnTo>
                  <a:lnTo>
                    <a:pt x="459" y="403"/>
                  </a:lnTo>
                  <a:lnTo>
                    <a:pt x="461" y="405"/>
                  </a:lnTo>
                  <a:lnTo>
                    <a:pt x="468" y="396"/>
                  </a:lnTo>
                  <a:lnTo>
                    <a:pt x="473" y="389"/>
                  </a:lnTo>
                  <a:lnTo>
                    <a:pt x="475" y="386"/>
                  </a:lnTo>
                  <a:lnTo>
                    <a:pt x="478" y="381"/>
                  </a:lnTo>
                  <a:lnTo>
                    <a:pt x="485" y="372"/>
                  </a:lnTo>
                  <a:lnTo>
                    <a:pt x="490" y="370"/>
                  </a:lnTo>
                  <a:lnTo>
                    <a:pt x="492" y="365"/>
                  </a:lnTo>
                  <a:lnTo>
                    <a:pt x="494" y="365"/>
                  </a:lnTo>
                  <a:lnTo>
                    <a:pt x="494" y="362"/>
                  </a:lnTo>
                  <a:lnTo>
                    <a:pt x="499" y="360"/>
                  </a:lnTo>
                  <a:lnTo>
                    <a:pt x="499" y="358"/>
                  </a:lnTo>
                  <a:lnTo>
                    <a:pt x="501" y="353"/>
                  </a:lnTo>
                  <a:lnTo>
                    <a:pt x="509" y="353"/>
                  </a:lnTo>
                  <a:lnTo>
                    <a:pt x="513" y="355"/>
                  </a:lnTo>
                  <a:lnTo>
                    <a:pt x="527" y="358"/>
                  </a:lnTo>
                  <a:lnTo>
                    <a:pt x="539" y="358"/>
                  </a:lnTo>
                  <a:lnTo>
                    <a:pt x="546" y="355"/>
                  </a:lnTo>
                  <a:lnTo>
                    <a:pt x="546" y="351"/>
                  </a:lnTo>
                  <a:lnTo>
                    <a:pt x="544" y="346"/>
                  </a:lnTo>
                  <a:lnTo>
                    <a:pt x="544" y="341"/>
                  </a:lnTo>
                  <a:lnTo>
                    <a:pt x="546" y="341"/>
                  </a:lnTo>
                  <a:lnTo>
                    <a:pt x="551" y="341"/>
                  </a:lnTo>
                  <a:lnTo>
                    <a:pt x="556" y="341"/>
                  </a:lnTo>
                  <a:lnTo>
                    <a:pt x="558" y="341"/>
                  </a:lnTo>
                  <a:lnTo>
                    <a:pt x="563" y="341"/>
                  </a:lnTo>
                  <a:lnTo>
                    <a:pt x="568" y="344"/>
                  </a:lnTo>
                  <a:lnTo>
                    <a:pt x="577" y="346"/>
                  </a:lnTo>
                  <a:lnTo>
                    <a:pt x="587" y="346"/>
                  </a:lnTo>
                  <a:lnTo>
                    <a:pt x="591" y="346"/>
                  </a:lnTo>
                  <a:lnTo>
                    <a:pt x="594" y="341"/>
                  </a:lnTo>
                  <a:lnTo>
                    <a:pt x="598" y="344"/>
                  </a:lnTo>
                  <a:lnTo>
                    <a:pt x="606" y="344"/>
                  </a:lnTo>
                  <a:lnTo>
                    <a:pt x="615" y="341"/>
                  </a:lnTo>
                  <a:lnTo>
                    <a:pt x="624" y="344"/>
                  </a:lnTo>
                  <a:lnTo>
                    <a:pt x="632" y="341"/>
                  </a:lnTo>
                  <a:lnTo>
                    <a:pt x="643" y="341"/>
                  </a:lnTo>
                  <a:lnTo>
                    <a:pt x="650" y="346"/>
                  </a:lnTo>
                  <a:lnTo>
                    <a:pt x="655" y="344"/>
                  </a:lnTo>
                  <a:lnTo>
                    <a:pt x="665" y="353"/>
                  </a:lnTo>
                  <a:lnTo>
                    <a:pt x="674" y="355"/>
                  </a:lnTo>
                  <a:lnTo>
                    <a:pt x="676" y="353"/>
                  </a:lnTo>
                  <a:lnTo>
                    <a:pt x="676" y="348"/>
                  </a:lnTo>
                  <a:lnTo>
                    <a:pt x="681" y="346"/>
                  </a:lnTo>
                  <a:lnTo>
                    <a:pt x="681" y="344"/>
                  </a:lnTo>
                  <a:lnTo>
                    <a:pt x="684" y="344"/>
                  </a:lnTo>
                  <a:lnTo>
                    <a:pt x="679" y="339"/>
                  </a:lnTo>
                  <a:lnTo>
                    <a:pt x="681" y="334"/>
                  </a:lnTo>
                  <a:lnTo>
                    <a:pt x="684" y="334"/>
                  </a:lnTo>
                  <a:lnTo>
                    <a:pt x="681" y="325"/>
                  </a:lnTo>
                  <a:lnTo>
                    <a:pt x="676" y="322"/>
                  </a:lnTo>
                  <a:lnTo>
                    <a:pt x="676" y="318"/>
                  </a:lnTo>
                  <a:lnTo>
                    <a:pt x="672" y="313"/>
                  </a:lnTo>
                  <a:lnTo>
                    <a:pt x="672" y="308"/>
                  </a:lnTo>
                  <a:lnTo>
                    <a:pt x="669" y="306"/>
                  </a:lnTo>
                  <a:lnTo>
                    <a:pt x="669" y="301"/>
                  </a:lnTo>
                  <a:lnTo>
                    <a:pt x="667" y="296"/>
                  </a:lnTo>
                  <a:lnTo>
                    <a:pt x="672" y="294"/>
                  </a:lnTo>
                  <a:lnTo>
                    <a:pt x="672" y="291"/>
                  </a:lnTo>
                  <a:lnTo>
                    <a:pt x="667" y="291"/>
                  </a:lnTo>
                  <a:lnTo>
                    <a:pt x="660" y="291"/>
                  </a:lnTo>
                  <a:lnTo>
                    <a:pt x="658" y="289"/>
                  </a:lnTo>
                  <a:lnTo>
                    <a:pt x="658" y="284"/>
                  </a:lnTo>
                  <a:lnTo>
                    <a:pt x="660" y="282"/>
                  </a:lnTo>
                  <a:lnTo>
                    <a:pt x="665" y="280"/>
                  </a:lnTo>
                  <a:lnTo>
                    <a:pt x="667" y="282"/>
                  </a:lnTo>
                  <a:lnTo>
                    <a:pt x="669" y="282"/>
                  </a:lnTo>
                  <a:lnTo>
                    <a:pt x="676" y="280"/>
                  </a:lnTo>
                  <a:lnTo>
                    <a:pt x="684" y="277"/>
                  </a:lnTo>
                  <a:lnTo>
                    <a:pt x="691" y="277"/>
                  </a:lnTo>
                  <a:lnTo>
                    <a:pt x="693" y="275"/>
                  </a:lnTo>
                  <a:lnTo>
                    <a:pt x="695" y="277"/>
                  </a:lnTo>
                  <a:lnTo>
                    <a:pt x="698" y="277"/>
                  </a:lnTo>
                  <a:lnTo>
                    <a:pt x="700" y="275"/>
                  </a:lnTo>
                  <a:lnTo>
                    <a:pt x="702" y="275"/>
                  </a:lnTo>
                  <a:lnTo>
                    <a:pt x="702" y="273"/>
                  </a:lnTo>
                  <a:lnTo>
                    <a:pt x="705" y="268"/>
                  </a:lnTo>
                  <a:lnTo>
                    <a:pt x="700" y="265"/>
                  </a:lnTo>
                  <a:lnTo>
                    <a:pt x="698" y="265"/>
                  </a:lnTo>
                  <a:lnTo>
                    <a:pt x="700" y="261"/>
                  </a:lnTo>
                  <a:lnTo>
                    <a:pt x="700" y="254"/>
                  </a:lnTo>
                  <a:lnTo>
                    <a:pt x="700" y="242"/>
                  </a:lnTo>
                  <a:lnTo>
                    <a:pt x="700" y="237"/>
                  </a:lnTo>
                  <a:lnTo>
                    <a:pt x="702" y="230"/>
                  </a:lnTo>
                  <a:lnTo>
                    <a:pt x="705" y="220"/>
                  </a:lnTo>
                  <a:lnTo>
                    <a:pt x="707" y="220"/>
                  </a:lnTo>
                  <a:lnTo>
                    <a:pt x="712" y="220"/>
                  </a:lnTo>
                  <a:lnTo>
                    <a:pt x="719" y="225"/>
                  </a:lnTo>
                  <a:lnTo>
                    <a:pt x="726" y="225"/>
                  </a:lnTo>
                  <a:lnTo>
                    <a:pt x="733" y="223"/>
                  </a:lnTo>
                  <a:lnTo>
                    <a:pt x="736" y="223"/>
                  </a:lnTo>
                  <a:lnTo>
                    <a:pt x="738" y="225"/>
                  </a:lnTo>
                  <a:lnTo>
                    <a:pt x="740" y="225"/>
                  </a:lnTo>
                  <a:lnTo>
                    <a:pt x="743" y="225"/>
                  </a:lnTo>
                  <a:lnTo>
                    <a:pt x="745" y="220"/>
                  </a:lnTo>
                  <a:lnTo>
                    <a:pt x="750" y="218"/>
                  </a:lnTo>
                  <a:lnTo>
                    <a:pt x="755" y="213"/>
                  </a:lnTo>
                  <a:lnTo>
                    <a:pt x="757" y="211"/>
                  </a:lnTo>
                  <a:lnTo>
                    <a:pt x="752" y="206"/>
                  </a:lnTo>
                  <a:lnTo>
                    <a:pt x="747" y="197"/>
                  </a:lnTo>
                  <a:lnTo>
                    <a:pt x="747" y="190"/>
                  </a:lnTo>
                  <a:lnTo>
                    <a:pt x="750" y="185"/>
                  </a:lnTo>
                  <a:lnTo>
                    <a:pt x="752" y="183"/>
                  </a:lnTo>
                  <a:lnTo>
                    <a:pt x="759" y="180"/>
                  </a:lnTo>
                  <a:lnTo>
                    <a:pt x="762" y="176"/>
                  </a:lnTo>
                  <a:lnTo>
                    <a:pt x="759" y="173"/>
                  </a:lnTo>
                  <a:lnTo>
                    <a:pt x="759" y="171"/>
                  </a:lnTo>
                  <a:lnTo>
                    <a:pt x="766" y="164"/>
                  </a:lnTo>
                  <a:lnTo>
                    <a:pt x="769" y="161"/>
                  </a:lnTo>
                  <a:lnTo>
                    <a:pt x="771" y="159"/>
                  </a:lnTo>
                  <a:lnTo>
                    <a:pt x="771" y="157"/>
                  </a:lnTo>
                  <a:lnTo>
                    <a:pt x="771" y="157"/>
                  </a:lnTo>
                  <a:lnTo>
                    <a:pt x="764" y="154"/>
                  </a:lnTo>
                  <a:lnTo>
                    <a:pt x="759" y="149"/>
                  </a:lnTo>
                  <a:lnTo>
                    <a:pt x="757" y="149"/>
                  </a:lnTo>
                  <a:lnTo>
                    <a:pt x="757" y="147"/>
                  </a:lnTo>
                  <a:lnTo>
                    <a:pt x="757" y="142"/>
                  </a:lnTo>
                  <a:lnTo>
                    <a:pt x="755" y="140"/>
                  </a:lnTo>
                  <a:lnTo>
                    <a:pt x="752" y="142"/>
                  </a:lnTo>
                  <a:lnTo>
                    <a:pt x="750" y="147"/>
                  </a:lnTo>
                  <a:lnTo>
                    <a:pt x="745" y="147"/>
                  </a:lnTo>
                  <a:lnTo>
                    <a:pt x="736" y="147"/>
                  </a:lnTo>
                  <a:lnTo>
                    <a:pt x="733" y="149"/>
                  </a:lnTo>
                  <a:lnTo>
                    <a:pt x="731" y="152"/>
                  </a:lnTo>
                  <a:lnTo>
                    <a:pt x="728" y="149"/>
                  </a:lnTo>
                  <a:lnTo>
                    <a:pt x="724" y="149"/>
                  </a:lnTo>
                  <a:lnTo>
                    <a:pt x="721" y="149"/>
                  </a:lnTo>
                  <a:lnTo>
                    <a:pt x="721" y="147"/>
                  </a:lnTo>
                  <a:lnTo>
                    <a:pt x="719" y="145"/>
                  </a:lnTo>
                  <a:lnTo>
                    <a:pt x="719" y="142"/>
                  </a:lnTo>
                  <a:lnTo>
                    <a:pt x="719" y="140"/>
                  </a:lnTo>
                  <a:lnTo>
                    <a:pt x="719" y="138"/>
                  </a:lnTo>
                  <a:lnTo>
                    <a:pt x="719" y="135"/>
                  </a:lnTo>
                  <a:lnTo>
                    <a:pt x="717" y="133"/>
                  </a:lnTo>
                  <a:lnTo>
                    <a:pt x="714" y="133"/>
                  </a:lnTo>
                  <a:lnTo>
                    <a:pt x="710" y="131"/>
                  </a:lnTo>
                  <a:lnTo>
                    <a:pt x="705" y="131"/>
                  </a:lnTo>
                  <a:lnTo>
                    <a:pt x="702" y="131"/>
                  </a:lnTo>
                  <a:lnTo>
                    <a:pt x="700" y="126"/>
                  </a:lnTo>
                  <a:lnTo>
                    <a:pt x="698" y="119"/>
                  </a:lnTo>
                  <a:lnTo>
                    <a:pt x="691" y="114"/>
                  </a:lnTo>
                  <a:lnTo>
                    <a:pt x="686" y="114"/>
                  </a:lnTo>
                  <a:lnTo>
                    <a:pt x="679" y="114"/>
                  </a:lnTo>
                  <a:lnTo>
                    <a:pt x="672" y="114"/>
                  </a:lnTo>
                  <a:lnTo>
                    <a:pt x="672" y="116"/>
                  </a:lnTo>
                  <a:lnTo>
                    <a:pt x="672" y="119"/>
                  </a:lnTo>
                  <a:lnTo>
                    <a:pt x="672" y="121"/>
                  </a:lnTo>
                  <a:lnTo>
                    <a:pt x="667" y="121"/>
                  </a:lnTo>
                  <a:lnTo>
                    <a:pt x="665" y="121"/>
                  </a:lnTo>
                  <a:lnTo>
                    <a:pt x="660" y="123"/>
                  </a:lnTo>
                  <a:lnTo>
                    <a:pt x="655" y="121"/>
                  </a:lnTo>
                  <a:lnTo>
                    <a:pt x="650" y="121"/>
                  </a:lnTo>
                  <a:lnTo>
                    <a:pt x="648" y="123"/>
                  </a:lnTo>
                  <a:lnTo>
                    <a:pt x="646" y="123"/>
                  </a:lnTo>
                  <a:lnTo>
                    <a:pt x="641" y="119"/>
                  </a:lnTo>
                  <a:lnTo>
                    <a:pt x="636" y="119"/>
                  </a:lnTo>
                  <a:lnTo>
                    <a:pt x="636" y="116"/>
                  </a:lnTo>
                  <a:lnTo>
                    <a:pt x="636" y="112"/>
                  </a:lnTo>
                  <a:lnTo>
                    <a:pt x="632" y="109"/>
                  </a:lnTo>
                  <a:lnTo>
                    <a:pt x="629" y="112"/>
                  </a:lnTo>
                  <a:lnTo>
                    <a:pt x="629" y="116"/>
                  </a:lnTo>
                  <a:lnTo>
                    <a:pt x="629" y="116"/>
                  </a:lnTo>
                  <a:lnTo>
                    <a:pt x="629" y="119"/>
                  </a:lnTo>
                  <a:lnTo>
                    <a:pt x="624" y="121"/>
                  </a:lnTo>
                  <a:lnTo>
                    <a:pt x="620" y="121"/>
                  </a:lnTo>
                  <a:lnTo>
                    <a:pt x="570" y="60"/>
                  </a:lnTo>
                  <a:lnTo>
                    <a:pt x="535" y="31"/>
                  </a:lnTo>
                  <a:lnTo>
                    <a:pt x="532" y="29"/>
                  </a:lnTo>
                  <a:lnTo>
                    <a:pt x="535" y="29"/>
                  </a:lnTo>
                  <a:lnTo>
                    <a:pt x="539" y="24"/>
                  </a:lnTo>
                  <a:lnTo>
                    <a:pt x="539" y="22"/>
                  </a:lnTo>
                  <a:lnTo>
                    <a:pt x="537" y="19"/>
                  </a:lnTo>
                  <a:lnTo>
                    <a:pt x="532" y="22"/>
                  </a:lnTo>
                  <a:lnTo>
                    <a:pt x="527" y="22"/>
                  </a:lnTo>
                  <a:lnTo>
                    <a:pt x="525" y="26"/>
                  </a:lnTo>
                  <a:lnTo>
                    <a:pt x="520" y="26"/>
                  </a:lnTo>
                  <a:lnTo>
                    <a:pt x="516" y="31"/>
                  </a:lnTo>
                  <a:lnTo>
                    <a:pt x="516" y="34"/>
                  </a:lnTo>
                  <a:lnTo>
                    <a:pt x="513" y="36"/>
                  </a:lnTo>
                  <a:lnTo>
                    <a:pt x="511" y="41"/>
                  </a:lnTo>
                  <a:lnTo>
                    <a:pt x="509" y="43"/>
                  </a:lnTo>
                  <a:lnTo>
                    <a:pt x="501" y="43"/>
                  </a:lnTo>
                  <a:lnTo>
                    <a:pt x="497" y="45"/>
                  </a:lnTo>
                  <a:lnTo>
                    <a:pt x="499" y="50"/>
                  </a:lnTo>
                  <a:lnTo>
                    <a:pt x="497" y="52"/>
                  </a:lnTo>
                  <a:lnTo>
                    <a:pt x="494" y="50"/>
                  </a:lnTo>
                  <a:lnTo>
                    <a:pt x="485" y="48"/>
                  </a:lnTo>
                  <a:lnTo>
                    <a:pt x="480" y="50"/>
                  </a:lnTo>
                  <a:lnTo>
                    <a:pt x="478" y="52"/>
                  </a:lnTo>
                  <a:lnTo>
                    <a:pt x="475" y="52"/>
                  </a:lnTo>
                  <a:lnTo>
                    <a:pt x="473" y="48"/>
                  </a:lnTo>
                  <a:lnTo>
                    <a:pt x="473" y="43"/>
                  </a:lnTo>
                  <a:lnTo>
                    <a:pt x="475" y="41"/>
                  </a:lnTo>
                  <a:lnTo>
                    <a:pt x="478" y="38"/>
                  </a:lnTo>
                  <a:lnTo>
                    <a:pt x="475" y="36"/>
                  </a:lnTo>
                  <a:lnTo>
                    <a:pt x="473" y="38"/>
                  </a:lnTo>
                  <a:lnTo>
                    <a:pt x="471" y="38"/>
                  </a:lnTo>
                  <a:lnTo>
                    <a:pt x="461" y="36"/>
                  </a:lnTo>
                  <a:lnTo>
                    <a:pt x="457" y="36"/>
                  </a:lnTo>
                  <a:lnTo>
                    <a:pt x="459" y="38"/>
                  </a:lnTo>
                  <a:lnTo>
                    <a:pt x="461" y="38"/>
                  </a:lnTo>
                  <a:lnTo>
                    <a:pt x="459" y="43"/>
                  </a:lnTo>
                  <a:lnTo>
                    <a:pt x="457" y="43"/>
                  </a:lnTo>
                  <a:lnTo>
                    <a:pt x="454" y="38"/>
                  </a:lnTo>
                  <a:lnTo>
                    <a:pt x="452" y="31"/>
                  </a:lnTo>
                  <a:lnTo>
                    <a:pt x="445" y="26"/>
                  </a:lnTo>
                  <a:lnTo>
                    <a:pt x="445" y="26"/>
                  </a:lnTo>
                  <a:lnTo>
                    <a:pt x="445" y="31"/>
                  </a:lnTo>
                  <a:lnTo>
                    <a:pt x="445" y="34"/>
                  </a:lnTo>
                  <a:lnTo>
                    <a:pt x="442" y="34"/>
                  </a:lnTo>
                  <a:lnTo>
                    <a:pt x="440" y="29"/>
                  </a:lnTo>
                  <a:lnTo>
                    <a:pt x="438" y="31"/>
                  </a:lnTo>
                  <a:lnTo>
                    <a:pt x="438" y="36"/>
                  </a:lnTo>
                  <a:lnTo>
                    <a:pt x="435" y="36"/>
                  </a:lnTo>
                  <a:lnTo>
                    <a:pt x="433" y="34"/>
                  </a:lnTo>
                  <a:lnTo>
                    <a:pt x="428" y="36"/>
                  </a:lnTo>
                  <a:lnTo>
                    <a:pt x="426" y="34"/>
                  </a:lnTo>
                  <a:lnTo>
                    <a:pt x="423" y="31"/>
                  </a:lnTo>
                  <a:lnTo>
                    <a:pt x="426" y="29"/>
                  </a:lnTo>
                  <a:lnTo>
                    <a:pt x="428" y="29"/>
                  </a:lnTo>
                  <a:lnTo>
                    <a:pt x="426" y="24"/>
                  </a:lnTo>
                  <a:lnTo>
                    <a:pt x="428" y="19"/>
                  </a:lnTo>
                  <a:lnTo>
                    <a:pt x="426" y="19"/>
                  </a:lnTo>
                  <a:lnTo>
                    <a:pt x="423" y="17"/>
                  </a:lnTo>
                  <a:lnTo>
                    <a:pt x="421" y="12"/>
                  </a:lnTo>
                  <a:lnTo>
                    <a:pt x="419" y="10"/>
                  </a:lnTo>
                  <a:lnTo>
                    <a:pt x="419" y="8"/>
                  </a:lnTo>
                  <a:lnTo>
                    <a:pt x="416" y="3"/>
                  </a:lnTo>
                  <a:lnTo>
                    <a:pt x="412" y="3"/>
                  </a:lnTo>
                  <a:lnTo>
                    <a:pt x="407" y="5"/>
                  </a:lnTo>
                  <a:lnTo>
                    <a:pt x="402" y="5"/>
                  </a:lnTo>
                  <a:lnTo>
                    <a:pt x="397" y="0"/>
                  </a:lnTo>
                  <a:lnTo>
                    <a:pt x="393" y="3"/>
                  </a:lnTo>
                  <a:lnTo>
                    <a:pt x="388" y="0"/>
                  </a:lnTo>
                  <a:lnTo>
                    <a:pt x="386" y="0"/>
                  </a:lnTo>
                  <a:lnTo>
                    <a:pt x="383" y="0"/>
                  </a:lnTo>
                  <a:lnTo>
                    <a:pt x="379" y="3"/>
                  </a:lnTo>
                  <a:lnTo>
                    <a:pt x="376" y="5"/>
                  </a:lnTo>
                  <a:lnTo>
                    <a:pt x="371" y="8"/>
                  </a:lnTo>
                  <a:lnTo>
                    <a:pt x="369" y="8"/>
                  </a:lnTo>
                  <a:lnTo>
                    <a:pt x="371" y="10"/>
                  </a:lnTo>
                  <a:lnTo>
                    <a:pt x="371" y="15"/>
                  </a:lnTo>
                  <a:lnTo>
                    <a:pt x="367" y="15"/>
                  </a:lnTo>
                  <a:lnTo>
                    <a:pt x="364" y="15"/>
                  </a:lnTo>
                  <a:lnTo>
                    <a:pt x="362" y="17"/>
                  </a:lnTo>
                  <a:lnTo>
                    <a:pt x="357" y="19"/>
                  </a:lnTo>
                  <a:lnTo>
                    <a:pt x="355" y="19"/>
                  </a:lnTo>
                  <a:lnTo>
                    <a:pt x="353" y="19"/>
                  </a:lnTo>
                  <a:lnTo>
                    <a:pt x="343" y="26"/>
                  </a:lnTo>
                  <a:lnTo>
                    <a:pt x="338" y="26"/>
                  </a:lnTo>
                  <a:lnTo>
                    <a:pt x="336" y="29"/>
                  </a:lnTo>
                  <a:lnTo>
                    <a:pt x="331" y="29"/>
                  </a:lnTo>
                  <a:lnTo>
                    <a:pt x="331" y="26"/>
                  </a:lnTo>
                  <a:lnTo>
                    <a:pt x="326" y="29"/>
                  </a:lnTo>
                  <a:lnTo>
                    <a:pt x="326" y="31"/>
                  </a:lnTo>
                  <a:lnTo>
                    <a:pt x="322" y="31"/>
                  </a:lnTo>
                  <a:lnTo>
                    <a:pt x="319" y="34"/>
                  </a:lnTo>
                  <a:lnTo>
                    <a:pt x="319" y="38"/>
                  </a:lnTo>
                  <a:lnTo>
                    <a:pt x="319" y="41"/>
                  </a:lnTo>
                  <a:lnTo>
                    <a:pt x="317" y="38"/>
                  </a:lnTo>
                  <a:lnTo>
                    <a:pt x="312" y="38"/>
                  </a:lnTo>
                  <a:lnTo>
                    <a:pt x="310" y="41"/>
                  </a:lnTo>
                  <a:lnTo>
                    <a:pt x="305" y="41"/>
                  </a:lnTo>
                  <a:lnTo>
                    <a:pt x="300" y="45"/>
                  </a:lnTo>
                  <a:lnTo>
                    <a:pt x="298" y="45"/>
                  </a:lnTo>
                  <a:lnTo>
                    <a:pt x="293" y="45"/>
                  </a:lnTo>
                  <a:lnTo>
                    <a:pt x="289" y="50"/>
                  </a:lnTo>
                  <a:lnTo>
                    <a:pt x="284" y="50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4" y="57"/>
                  </a:lnTo>
                  <a:lnTo>
                    <a:pt x="272" y="52"/>
                  </a:lnTo>
                  <a:lnTo>
                    <a:pt x="267" y="52"/>
                  </a:lnTo>
                  <a:lnTo>
                    <a:pt x="265" y="55"/>
                  </a:lnTo>
                  <a:lnTo>
                    <a:pt x="265" y="57"/>
                  </a:lnTo>
                  <a:lnTo>
                    <a:pt x="263" y="60"/>
                  </a:lnTo>
                  <a:lnTo>
                    <a:pt x="258" y="57"/>
                  </a:lnTo>
                  <a:lnTo>
                    <a:pt x="256" y="57"/>
                  </a:lnTo>
                  <a:lnTo>
                    <a:pt x="253" y="55"/>
                  </a:lnTo>
                  <a:lnTo>
                    <a:pt x="251" y="55"/>
                  </a:lnTo>
                  <a:lnTo>
                    <a:pt x="248" y="57"/>
                  </a:lnTo>
                  <a:lnTo>
                    <a:pt x="244" y="60"/>
                  </a:lnTo>
                  <a:lnTo>
                    <a:pt x="241" y="60"/>
                  </a:lnTo>
                  <a:lnTo>
                    <a:pt x="244" y="64"/>
                  </a:lnTo>
                  <a:lnTo>
                    <a:pt x="244" y="67"/>
                  </a:lnTo>
                  <a:lnTo>
                    <a:pt x="246" y="67"/>
                  </a:lnTo>
                  <a:lnTo>
                    <a:pt x="251" y="67"/>
                  </a:lnTo>
                  <a:lnTo>
                    <a:pt x="253" y="71"/>
                  </a:lnTo>
                  <a:lnTo>
                    <a:pt x="248" y="71"/>
                  </a:lnTo>
                  <a:lnTo>
                    <a:pt x="246" y="74"/>
                  </a:lnTo>
                  <a:lnTo>
                    <a:pt x="246" y="76"/>
                  </a:lnTo>
                  <a:lnTo>
                    <a:pt x="251" y="76"/>
                  </a:lnTo>
                  <a:lnTo>
                    <a:pt x="256" y="78"/>
                  </a:lnTo>
                  <a:lnTo>
                    <a:pt x="258" y="76"/>
                  </a:lnTo>
                  <a:lnTo>
                    <a:pt x="260" y="76"/>
                  </a:lnTo>
                  <a:lnTo>
                    <a:pt x="265" y="78"/>
                  </a:lnTo>
                  <a:lnTo>
                    <a:pt x="267" y="81"/>
                  </a:lnTo>
                  <a:lnTo>
                    <a:pt x="267" y="83"/>
                  </a:lnTo>
                  <a:lnTo>
                    <a:pt x="265" y="86"/>
                  </a:lnTo>
                  <a:lnTo>
                    <a:pt x="263" y="86"/>
                  </a:lnTo>
                  <a:lnTo>
                    <a:pt x="253" y="86"/>
                  </a:lnTo>
                  <a:lnTo>
                    <a:pt x="248" y="90"/>
                  </a:lnTo>
                  <a:lnTo>
                    <a:pt x="244" y="97"/>
                  </a:lnTo>
                  <a:lnTo>
                    <a:pt x="246" y="100"/>
                  </a:lnTo>
                  <a:lnTo>
                    <a:pt x="248" y="102"/>
                  </a:lnTo>
                  <a:lnTo>
                    <a:pt x="248" y="107"/>
                  </a:lnTo>
                  <a:lnTo>
                    <a:pt x="246" y="109"/>
                  </a:lnTo>
                  <a:lnTo>
                    <a:pt x="246" y="114"/>
                  </a:lnTo>
                  <a:lnTo>
                    <a:pt x="241" y="114"/>
                  </a:lnTo>
                  <a:lnTo>
                    <a:pt x="241" y="116"/>
                  </a:lnTo>
                  <a:lnTo>
                    <a:pt x="241" y="119"/>
                  </a:lnTo>
                  <a:lnTo>
                    <a:pt x="244" y="121"/>
                  </a:lnTo>
                  <a:lnTo>
                    <a:pt x="248" y="121"/>
                  </a:lnTo>
                  <a:lnTo>
                    <a:pt x="251" y="123"/>
                  </a:lnTo>
                  <a:lnTo>
                    <a:pt x="256" y="126"/>
                  </a:lnTo>
                  <a:lnTo>
                    <a:pt x="256" y="128"/>
                  </a:lnTo>
                  <a:lnTo>
                    <a:pt x="260" y="131"/>
                  </a:lnTo>
                  <a:lnTo>
                    <a:pt x="265" y="131"/>
                  </a:lnTo>
                  <a:lnTo>
                    <a:pt x="267" y="133"/>
                  </a:lnTo>
                  <a:lnTo>
                    <a:pt x="267" y="147"/>
                  </a:lnTo>
                  <a:lnTo>
                    <a:pt x="267" y="152"/>
                  </a:lnTo>
                  <a:lnTo>
                    <a:pt x="260" y="154"/>
                  </a:lnTo>
                  <a:lnTo>
                    <a:pt x="253" y="152"/>
                  </a:lnTo>
                  <a:lnTo>
                    <a:pt x="248" y="149"/>
                  </a:lnTo>
                  <a:lnTo>
                    <a:pt x="246" y="152"/>
                  </a:lnTo>
                  <a:lnTo>
                    <a:pt x="246" y="154"/>
                  </a:lnTo>
                  <a:lnTo>
                    <a:pt x="244" y="159"/>
                  </a:lnTo>
                  <a:lnTo>
                    <a:pt x="239" y="159"/>
                  </a:lnTo>
                  <a:lnTo>
                    <a:pt x="232" y="157"/>
                  </a:lnTo>
                  <a:lnTo>
                    <a:pt x="225" y="157"/>
                  </a:lnTo>
                  <a:lnTo>
                    <a:pt x="222" y="154"/>
                  </a:lnTo>
                  <a:lnTo>
                    <a:pt x="220" y="157"/>
                  </a:lnTo>
                  <a:lnTo>
                    <a:pt x="218" y="154"/>
                  </a:lnTo>
                  <a:lnTo>
                    <a:pt x="213" y="149"/>
                  </a:lnTo>
                  <a:lnTo>
                    <a:pt x="215" y="149"/>
                  </a:lnTo>
                  <a:lnTo>
                    <a:pt x="218" y="145"/>
                  </a:lnTo>
                  <a:lnTo>
                    <a:pt x="215" y="145"/>
                  </a:lnTo>
                  <a:lnTo>
                    <a:pt x="211" y="142"/>
                  </a:lnTo>
                  <a:lnTo>
                    <a:pt x="208" y="145"/>
                  </a:lnTo>
                  <a:lnTo>
                    <a:pt x="204" y="145"/>
                  </a:lnTo>
                  <a:lnTo>
                    <a:pt x="199" y="145"/>
                  </a:lnTo>
                  <a:lnTo>
                    <a:pt x="201" y="149"/>
                  </a:lnTo>
                  <a:lnTo>
                    <a:pt x="194" y="149"/>
                  </a:lnTo>
                  <a:lnTo>
                    <a:pt x="194" y="149"/>
                  </a:lnTo>
                  <a:lnTo>
                    <a:pt x="187" y="142"/>
                  </a:lnTo>
                  <a:lnTo>
                    <a:pt x="182" y="145"/>
                  </a:lnTo>
                  <a:lnTo>
                    <a:pt x="182" y="147"/>
                  </a:lnTo>
                  <a:lnTo>
                    <a:pt x="180" y="145"/>
                  </a:lnTo>
                  <a:lnTo>
                    <a:pt x="175" y="145"/>
                  </a:lnTo>
                  <a:lnTo>
                    <a:pt x="175" y="149"/>
                  </a:lnTo>
                  <a:lnTo>
                    <a:pt x="170" y="149"/>
                  </a:lnTo>
                  <a:lnTo>
                    <a:pt x="170" y="157"/>
                  </a:lnTo>
                  <a:lnTo>
                    <a:pt x="166" y="161"/>
                  </a:lnTo>
                  <a:lnTo>
                    <a:pt x="163" y="159"/>
                  </a:lnTo>
                  <a:lnTo>
                    <a:pt x="161" y="157"/>
                  </a:lnTo>
                  <a:lnTo>
                    <a:pt x="152" y="154"/>
                  </a:lnTo>
                  <a:lnTo>
                    <a:pt x="149" y="149"/>
                  </a:lnTo>
                  <a:lnTo>
                    <a:pt x="147" y="152"/>
                  </a:lnTo>
                  <a:lnTo>
                    <a:pt x="147" y="159"/>
                  </a:lnTo>
                  <a:lnTo>
                    <a:pt x="144" y="161"/>
                  </a:lnTo>
                  <a:lnTo>
                    <a:pt x="142" y="161"/>
                  </a:lnTo>
                  <a:lnTo>
                    <a:pt x="142" y="157"/>
                  </a:lnTo>
                  <a:lnTo>
                    <a:pt x="140" y="154"/>
                  </a:lnTo>
                  <a:lnTo>
                    <a:pt x="137" y="154"/>
                  </a:lnTo>
                  <a:lnTo>
                    <a:pt x="130" y="149"/>
                  </a:lnTo>
                  <a:lnTo>
                    <a:pt x="128" y="145"/>
                  </a:lnTo>
                  <a:lnTo>
                    <a:pt x="123" y="145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35"/>
                  </a:lnTo>
                  <a:lnTo>
                    <a:pt x="111" y="135"/>
                  </a:lnTo>
                  <a:lnTo>
                    <a:pt x="104" y="138"/>
                  </a:lnTo>
                  <a:lnTo>
                    <a:pt x="99" y="135"/>
                  </a:lnTo>
                  <a:lnTo>
                    <a:pt x="97" y="131"/>
                  </a:lnTo>
                  <a:lnTo>
                    <a:pt x="92" y="131"/>
                  </a:lnTo>
                  <a:lnTo>
                    <a:pt x="90" y="133"/>
                  </a:lnTo>
                  <a:lnTo>
                    <a:pt x="85" y="133"/>
                  </a:lnTo>
                  <a:lnTo>
                    <a:pt x="85" y="135"/>
                  </a:lnTo>
                  <a:lnTo>
                    <a:pt x="83" y="140"/>
                  </a:lnTo>
                  <a:lnTo>
                    <a:pt x="83" y="135"/>
                  </a:lnTo>
                  <a:lnTo>
                    <a:pt x="78" y="138"/>
                  </a:lnTo>
                  <a:lnTo>
                    <a:pt x="78" y="140"/>
                  </a:lnTo>
                  <a:lnTo>
                    <a:pt x="73" y="142"/>
                  </a:lnTo>
                  <a:lnTo>
                    <a:pt x="71" y="140"/>
                  </a:lnTo>
                  <a:lnTo>
                    <a:pt x="76" y="138"/>
                  </a:lnTo>
                  <a:lnTo>
                    <a:pt x="76" y="135"/>
                  </a:lnTo>
                  <a:lnTo>
                    <a:pt x="71" y="133"/>
                  </a:lnTo>
                  <a:lnTo>
                    <a:pt x="64" y="128"/>
                  </a:lnTo>
                  <a:lnTo>
                    <a:pt x="64" y="131"/>
                  </a:lnTo>
                  <a:lnTo>
                    <a:pt x="64" y="135"/>
                  </a:lnTo>
                  <a:lnTo>
                    <a:pt x="64" y="138"/>
                  </a:lnTo>
                  <a:lnTo>
                    <a:pt x="59" y="138"/>
                  </a:lnTo>
                  <a:lnTo>
                    <a:pt x="57" y="140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45" y="149"/>
                  </a:lnTo>
                  <a:lnTo>
                    <a:pt x="45" y="154"/>
                  </a:lnTo>
                  <a:lnTo>
                    <a:pt x="47" y="157"/>
                  </a:lnTo>
                  <a:lnTo>
                    <a:pt x="47" y="161"/>
                  </a:lnTo>
                  <a:lnTo>
                    <a:pt x="40" y="161"/>
                  </a:lnTo>
                  <a:lnTo>
                    <a:pt x="36" y="164"/>
                  </a:lnTo>
                  <a:lnTo>
                    <a:pt x="40" y="180"/>
                  </a:lnTo>
                  <a:lnTo>
                    <a:pt x="38" y="183"/>
                  </a:lnTo>
                  <a:lnTo>
                    <a:pt x="38" y="187"/>
                  </a:lnTo>
                  <a:lnTo>
                    <a:pt x="31" y="187"/>
                  </a:lnTo>
                  <a:lnTo>
                    <a:pt x="26" y="185"/>
                  </a:lnTo>
                  <a:lnTo>
                    <a:pt x="24" y="180"/>
                  </a:lnTo>
                  <a:lnTo>
                    <a:pt x="12" y="171"/>
                  </a:lnTo>
                  <a:lnTo>
                    <a:pt x="10" y="176"/>
                  </a:lnTo>
                  <a:lnTo>
                    <a:pt x="10" y="180"/>
                  </a:lnTo>
                  <a:lnTo>
                    <a:pt x="5" y="187"/>
                  </a:lnTo>
                  <a:lnTo>
                    <a:pt x="0" y="190"/>
                  </a:lnTo>
                  <a:lnTo>
                    <a:pt x="3" y="199"/>
                  </a:lnTo>
                  <a:lnTo>
                    <a:pt x="5" y="202"/>
                  </a:lnTo>
                  <a:lnTo>
                    <a:pt x="3" y="213"/>
                  </a:lnTo>
                  <a:lnTo>
                    <a:pt x="0" y="220"/>
                  </a:lnTo>
                  <a:lnTo>
                    <a:pt x="10" y="225"/>
                  </a:lnTo>
                  <a:lnTo>
                    <a:pt x="12" y="230"/>
                  </a:lnTo>
                  <a:lnTo>
                    <a:pt x="10" y="232"/>
                  </a:lnTo>
                  <a:lnTo>
                    <a:pt x="17" y="239"/>
                  </a:lnTo>
                  <a:lnTo>
                    <a:pt x="19" y="235"/>
                  </a:lnTo>
                  <a:lnTo>
                    <a:pt x="31" y="239"/>
                  </a:lnTo>
                  <a:lnTo>
                    <a:pt x="40" y="249"/>
                  </a:lnTo>
                  <a:lnTo>
                    <a:pt x="50" y="261"/>
                  </a:lnTo>
                  <a:lnTo>
                    <a:pt x="43" y="261"/>
                  </a:lnTo>
                  <a:lnTo>
                    <a:pt x="40" y="265"/>
                  </a:lnTo>
                  <a:lnTo>
                    <a:pt x="50" y="270"/>
                  </a:lnTo>
                  <a:lnTo>
                    <a:pt x="55" y="268"/>
                  </a:lnTo>
                  <a:lnTo>
                    <a:pt x="59" y="273"/>
                  </a:lnTo>
                  <a:lnTo>
                    <a:pt x="59" y="273"/>
                  </a:lnTo>
                  <a:lnTo>
                    <a:pt x="62" y="2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6833637" y="3636787"/>
              <a:ext cx="265127" cy="165908"/>
            </a:xfrm>
            <a:custGeom>
              <a:rect b="b" l="l" r="r" t="t"/>
              <a:pathLst>
                <a:path extrusionOk="0" h="204" w="326">
                  <a:moveTo>
                    <a:pt x="286" y="76"/>
                  </a:moveTo>
                  <a:lnTo>
                    <a:pt x="279" y="85"/>
                  </a:lnTo>
                  <a:lnTo>
                    <a:pt x="276" y="90"/>
                  </a:lnTo>
                  <a:lnTo>
                    <a:pt x="274" y="93"/>
                  </a:lnTo>
                  <a:lnTo>
                    <a:pt x="269" y="100"/>
                  </a:lnTo>
                  <a:lnTo>
                    <a:pt x="262" y="109"/>
                  </a:lnTo>
                  <a:lnTo>
                    <a:pt x="260" y="107"/>
                  </a:lnTo>
                  <a:lnTo>
                    <a:pt x="250" y="102"/>
                  </a:lnTo>
                  <a:lnTo>
                    <a:pt x="243" y="102"/>
                  </a:lnTo>
                  <a:lnTo>
                    <a:pt x="236" y="102"/>
                  </a:lnTo>
                  <a:lnTo>
                    <a:pt x="229" y="107"/>
                  </a:lnTo>
                  <a:lnTo>
                    <a:pt x="224" y="107"/>
                  </a:lnTo>
                  <a:lnTo>
                    <a:pt x="215" y="83"/>
                  </a:lnTo>
                  <a:lnTo>
                    <a:pt x="201" y="81"/>
                  </a:lnTo>
                  <a:lnTo>
                    <a:pt x="201" y="52"/>
                  </a:lnTo>
                  <a:lnTo>
                    <a:pt x="194" y="55"/>
                  </a:lnTo>
                  <a:lnTo>
                    <a:pt x="189" y="43"/>
                  </a:lnTo>
                  <a:lnTo>
                    <a:pt x="177" y="36"/>
                  </a:lnTo>
                  <a:lnTo>
                    <a:pt x="144" y="36"/>
                  </a:lnTo>
                  <a:lnTo>
                    <a:pt x="113" y="38"/>
                  </a:lnTo>
                  <a:lnTo>
                    <a:pt x="97" y="29"/>
                  </a:lnTo>
                  <a:lnTo>
                    <a:pt x="85" y="24"/>
                  </a:lnTo>
                  <a:lnTo>
                    <a:pt x="52" y="0"/>
                  </a:lnTo>
                  <a:lnTo>
                    <a:pt x="0" y="10"/>
                  </a:lnTo>
                  <a:lnTo>
                    <a:pt x="14" y="107"/>
                  </a:lnTo>
                  <a:lnTo>
                    <a:pt x="23" y="107"/>
                  </a:lnTo>
                  <a:lnTo>
                    <a:pt x="33" y="107"/>
                  </a:lnTo>
                  <a:lnTo>
                    <a:pt x="35" y="102"/>
                  </a:lnTo>
                  <a:lnTo>
                    <a:pt x="31" y="100"/>
                  </a:lnTo>
                  <a:lnTo>
                    <a:pt x="31" y="93"/>
                  </a:lnTo>
                  <a:lnTo>
                    <a:pt x="35" y="83"/>
                  </a:lnTo>
                  <a:lnTo>
                    <a:pt x="40" y="83"/>
                  </a:lnTo>
                  <a:lnTo>
                    <a:pt x="45" y="78"/>
                  </a:lnTo>
                  <a:lnTo>
                    <a:pt x="49" y="76"/>
                  </a:lnTo>
                  <a:lnTo>
                    <a:pt x="54" y="78"/>
                  </a:lnTo>
                  <a:lnTo>
                    <a:pt x="57" y="76"/>
                  </a:lnTo>
                  <a:lnTo>
                    <a:pt x="52" y="71"/>
                  </a:lnTo>
                  <a:lnTo>
                    <a:pt x="61" y="71"/>
                  </a:lnTo>
                  <a:lnTo>
                    <a:pt x="75" y="78"/>
                  </a:lnTo>
                  <a:lnTo>
                    <a:pt x="87" y="85"/>
                  </a:lnTo>
                  <a:lnTo>
                    <a:pt x="90" y="90"/>
                  </a:lnTo>
                  <a:lnTo>
                    <a:pt x="104" y="100"/>
                  </a:lnTo>
                  <a:lnTo>
                    <a:pt x="116" y="104"/>
                  </a:lnTo>
                  <a:lnTo>
                    <a:pt x="118" y="102"/>
                  </a:lnTo>
                  <a:lnTo>
                    <a:pt x="123" y="104"/>
                  </a:lnTo>
                  <a:lnTo>
                    <a:pt x="132" y="109"/>
                  </a:lnTo>
                  <a:lnTo>
                    <a:pt x="135" y="121"/>
                  </a:lnTo>
                  <a:lnTo>
                    <a:pt x="139" y="126"/>
                  </a:lnTo>
                  <a:lnTo>
                    <a:pt x="142" y="130"/>
                  </a:lnTo>
                  <a:lnTo>
                    <a:pt x="146" y="137"/>
                  </a:lnTo>
                  <a:lnTo>
                    <a:pt x="154" y="142"/>
                  </a:lnTo>
                  <a:lnTo>
                    <a:pt x="165" y="149"/>
                  </a:lnTo>
                  <a:lnTo>
                    <a:pt x="180" y="161"/>
                  </a:lnTo>
                  <a:lnTo>
                    <a:pt x="194" y="168"/>
                  </a:lnTo>
                  <a:lnTo>
                    <a:pt x="208" y="175"/>
                  </a:lnTo>
                  <a:lnTo>
                    <a:pt x="220" y="178"/>
                  </a:lnTo>
                  <a:lnTo>
                    <a:pt x="222" y="180"/>
                  </a:lnTo>
                  <a:lnTo>
                    <a:pt x="224" y="180"/>
                  </a:lnTo>
                  <a:lnTo>
                    <a:pt x="232" y="185"/>
                  </a:lnTo>
                  <a:lnTo>
                    <a:pt x="232" y="192"/>
                  </a:lnTo>
                  <a:lnTo>
                    <a:pt x="234" y="199"/>
                  </a:lnTo>
                  <a:lnTo>
                    <a:pt x="239" y="199"/>
                  </a:lnTo>
                  <a:lnTo>
                    <a:pt x="243" y="201"/>
                  </a:lnTo>
                  <a:lnTo>
                    <a:pt x="246" y="204"/>
                  </a:lnTo>
                  <a:lnTo>
                    <a:pt x="248" y="204"/>
                  </a:lnTo>
                  <a:lnTo>
                    <a:pt x="253" y="201"/>
                  </a:lnTo>
                  <a:lnTo>
                    <a:pt x="255" y="201"/>
                  </a:lnTo>
                  <a:lnTo>
                    <a:pt x="258" y="204"/>
                  </a:lnTo>
                  <a:lnTo>
                    <a:pt x="260" y="192"/>
                  </a:lnTo>
                  <a:lnTo>
                    <a:pt x="262" y="180"/>
                  </a:lnTo>
                  <a:lnTo>
                    <a:pt x="265" y="178"/>
                  </a:lnTo>
                  <a:lnTo>
                    <a:pt x="265" y="173"/>
                  </a:lnTo>
                  <a:lnTo>
                    <a:pt x="260" y="171"/>
                  </a:lnTo>
                  <a:lnTo>
                    <a:pt x="258" y="166"/>
                  </a:lnTo>
                  <a:lnTo>
                    <a:pt x="260" y="161"/>
                  </a:lnTo>
                  <a:lnTo>
                    <a:pt x="260" y="156"/>
                  </a:lnTo>
                  <a:lnTo>
                    <a:pt x="253" y="156"/>
                  </a:lnTo>
                  <a:lnTo>
                    <a:pt x="250" y="159"/>
                  </a:lnTo>
                  <a:lnTo>
                    <a:pt x="246" y="152"/>
                  </a:lnTo>
                  <a:lnTo>
                    <a:pt x="243" y="145"/>
                  </a:lnTo>
                  <a:lnTo>
                    <a:pt x="248" y="142"/>
                  </a:lnTo>
                  <a:lnTo>
                    <a:pt x="258" y="142"/>
                  </a:lnTo>
                  <a:lnTo>
                    <a:pt x="262" y="142"/>
                  </a:lnTo>
                  <a:lnTo>
                    <a:pt x="262" y="137"/>
                  </a:lnTo>
                  <a:lnTo>
                    <a:pt x="269" y="135"/>
                  </a:lnTo>
                  <a:lnTo>
                    <a:pt x="269" y="130"/>
                  </a:lnTo>
                  <a:lnTo>
                    <a:pt x="267" y="130"/>
                  </a:lnTo>
                  <a:lnTo>
                    <a:pt x="276" y="128"/>
                  </a:lnTo>
                  <a:lnTo>
                    <a:pt x="281" y="126"/>
                  </a:lnTo>
                  <a:lnTo>
                    <a:pt x="284" y="121"/>
                  </a:lnTo>
                  <a:lnTo>
                    <a:pt x="276" y="119"/>
                  </a:lnTo>
                  <a:lnTo>
                    <a:pt x="276" y="114"/>
                  </a:lnTo>
                  <a:lnTo>
                    <a:pt x="281" y="111"/>
                  </a:lnTo>
                  <a:lnTo>
                    <a:pt x="286" y="107"/>
                  </a:lnTo>
                  <a:lnTo>
                    <a:pt x="291" y="107"/>
                  </a:lnTo>
                  <a:lnTo>
                    <a:pt x="298" y="100"/>
                  </a:lnTo>
                  <a:lnTo>
                    <a:pt x="302" y="104"/>
                  </a:lnTo>
                  <a:lnTo>
                    <a:pt x="302" y="109"/>
                  </a:lnTo>
                  <a:lnTo>
                    <a:pt x="314" y="107"/>
                  </a:lnTo>
                  <a:lnTo>
                    <a:pt x="321" y="107"/>
                  </a:lnTo>
                  <a:lnTo>
                    <a:pt x="326" y="100"/>
                  </a:lnTo>
                  <a:lnTo>
                    <a:pt x="326" y="97"/>
                  </a:lnTo>
                  <a:lnTo>
                    <a:pt x="314" y="88"/>
                  </a:lnTo>
                  <a:lnTo>
                    <a:pt x="312" y="88"/>
                  </a:lnTo>
                  <a:lnTo>
                    <a:pt x="312" y="95"/>
                  </a:lnTo>
                  <a:lnTo>
                    <a:pt x="310" y="97"/>
                  </a:lnTo>
                  <a:lnTo>
                    <a:pt x="305" y="97"/>
                  </a:lnTo>
                  <a:lnTo>
                    <a:pt x="300" y="93"/>
                  </a:lnTo>
                  <a:lnTo>
                    <a:pt x="293" y="90"/>
                  </a:lnTo>
                  <a:lnTo>
                    <a:pt x="288" y="88"/>
                  </a:lnTo>
                  <a:lnTo>
                    <a:pt x="291" y="83"/>
                  </a:lnTo>
                  <a:lnTo>
                    <a:pt x="298" y="74"/>
                  </a:lnTo>
                  <a:lnTo>
                    <a:pt x="298" y="69"/>
                  </a:lnTo>
                  <a:lnTo>
                    <a:pt x="293" y="69"/>
                  </a:lnTo>
                  <a:lnTo>
                    <a:pt x="291" y="74"/>
                  </a:lnTo>
                  <a:lnTo>
                    <a:pt x="286" y="76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6785655" y="3694528"/>
              <a:ext cx="238289" cy="150456"/>
            </a:xfrm>
            <a:custGeom>
              <a:rect b="b" l="l" r="r" t="t"/>
              <a:pathLst>
                <a:path extrusionOk="0" h="185" w="293">
                  <a:moveTo>
                    <a:pt x="201" y="175"/>
                  </a:moveTo>
                  <a:lnTo>
                    <a:pt x="203" y="178"/>
                  </a:lnTo>
                  <a:lnTo>
                    <a:pt x="208" y="178"/>
                  </a:lnTo>
                  <a:lnTo>
                    <a:pt x="210" y="175"/>
                  </a:lnTo>
                  <a:lnTo>
                    <a:pt x="213" y="175"/>
                  </a:lnTo>
                  <a:lnTo>
                    <a:pt x="217" y="180"/>
                  </a:lnTo>
                  <a:lnTo>
                    <a:pt x="220" y="182"/>
                  </a:lnTo>
                  <a:lnTo>
                    <a:pt x="220" y="185"/>
                  </a:lnTo>
                  <a:lnTo>
                    <a:pt x="222" y="182"/>
                  </a:lnTo>
                  <a:lnTo>
                    <a:pt x="229" y="180"/>
                  </a:lnTo>
                  <a:lnTo>
                    <a:pt x="231" y="178"/>
                  </a:lnTo>
                  <a:lnTo>
                    <a:pt x="231" y="175"/>
                  </a:lnTo>
                  <a:lnTo>
                    <a:pt x="234" y="173"/>
                  </a:lnTo>
                  <a:lnTo>
                    <a:pt x="234" y="171"/>
                  </a:lnTo>
                  <a:lnTo>
                    <a:pt x="241" y="166"/>
                  </a:lnTo>
                  <a:lnTo>
                    <a:pt x="248" y="166"/>
                  </a:lnTo>
                  <a:lnTo>
                    <a:pt x="248" y="164"/>
                  </a:lnTo>
                  <a:lnTo>
                    <a:pt x="253" y="161"/>
                  </a:lnTo>
                  <a:lnTo>
                    <a:pt x="255" y="159"/>
                  </a:lnTo>
                  <a:lnTo>
                    <a:pt x="257" y="154"/>
                  </a:lnTo>
                  <a:lnTo>
                    <a:pt x="257" y="149"/>
                  </a:lnTo>
                  <a:lnTo>
                    <a:pt x="262" y="145"/>
                  </a:lnTo>
                  <a:lnTo>
                    <a:pt x="262" y="140"/>
                  </a:lnTo>
                  <a:lnTo>
                    <a:pt x="260" y="137"/>
                  </a:lnTo>
                  <a:lnTo>
                    <a:pt x="260" y="135"/>
                  </a:lnTo>
                  <a:lnTo>
                    <a:pt x="262" y="135"/>
                  </a:lnTo>
                  <a:lnTo>
                    <a:pt x="265" y="133"/>
                  </a:lnTo>
                  <a:lnTo>
                    <a:pt x="269" y="133"/>
                  </a:lnTo>
                  <a:lnTo>
                    <a:pt x="272" y="133"/>
                  </a:lnTo>
                  <a:lnTo>
                    <a:pt x="276" y="128"/>
                  </a:lnTo>
                  <a:lnTo>
                    <a:pt x="281" y="126"/>
                  </a:lnTo>
                  <a:lnTo>
                    <a:pt x="286" y="128"/>
                  </a:lnTo>
                  <a:lnTo>
                    <a:pt x="291" y="128"/>
                  </a:lnTo>
                  <a:lnTo>
                    <a:pt x="291" y="128"/>
                  </a:lnTo>
                  <a:lnTo>
                    <a:pt x="293" y="128"/>
                  </a:lnTo>
                  <a:lnTo>
                    <a:pt x="291" y="121"/>
                  </a:lnTo>
                  <a:lnTo>
                    <a:pt x="291" y="114"/>
                  </a:lnTo>
                  <a:lnTo>
                    <a:pt x="283" y="109"/>
                  </a:lnTo>
                  <a:lnTo>
                    <a:pt x="281" y="109"/>
                  </a:lnTo>
                  <a:lnTo>
                    <a:pt x="279" y="107"/>
                  </a:lnTo>
                  <a:lnTo>
                    <a:pt x="267" y="104"/>
                  </a:lnTo>
                  <a:lnTo>
                    <a:pt x="253" y="97"/>
                  </a:lnTo>
                  <a:lnTo>
                    <a:pt x="239" y="90"/>
                  </a:lnTo>
                  <a:lnTo>
                    <a:pt x="224" y="78"/>
                  </a:lnTo>
                  <a:lnTo>
                    <a:pt x="213" y="71"/>
                  </a:lnTo>
                  <a:lnTo>
                    <a:pt x="205" y="66"/>
                  </a:lnTo>
                  <a:lnTo>
                    <a:pt x="201" y="59"/>
                  </a:lnTo>
                  <a:lnTo>
                    <a:pt x="198" y="55"/>
                  </a:lnTo>
                  <a:lnTo>
                    <a:pt x="194" y="50"/>
                  </a:lnTo>
                  <a:lnTo>
                    <a:pt x="191" y="38"/>
                  </a:lnTo>
                  <a:lnTo>
                    <a:pt x="182" y="33"/>
                  </a:lnTo>
                  <a:lnTo>
                    <a:pt x="177" y="31"/>
                  </a:lnTo>
                  <a:lnTo>
                    <a:pt x="175" y="33"/>
                  </a:lnTo>
                  <a:lnTo>
                    <a:pt x="163" y="29"/>
                  </a:lnTo>
                  <a:lnTo>
                    <a:pt x="149" y="19"/>
                  </a:lnTo>
                  <a:lnTo>
                    <a:pt x="146" y="14"/>
                  </a:lnTo>
                  <a:lnTo>
                    <a:pt x="134" y="7"/>
                  </a:lnTo>
                  <a:lnTo>
                    <a:pt x="120" y="0"/>
                  </a:lnTo>
                  <a:lnTo>
                    <a:pt x="111" y="0"/>
                  </a:lnTo>
                  <a:lnTo>
                    <a:pt x="116" y="5"/>
                  </a:lnTo>
                  <a:lnTo>
                    <a:pt x="113" y="7"/>
                  </a:lnTo>
                  <a:lnTo>
                    <a:pt x="108" y="5"/>
                  </a:lnTo>
                  <a:lnTo>
                    <a:pt x="104" y="7"/>
                  </a:lnTo>
                  <a:lnTo>
                    <a:pt x="99" y="12"/>
                  </a:lnTo>
                  <a:lnTo>
                    <a:pt x="94" y="12"/>
                  </a:lnTo>
                  <a:lnTo>
                    <a:pt x="90" y="22"/>
                  </a:lnTo>
                  <a:lnTo>
                    <a:pt x="90" y="29"/>
                  </a:lnTo>
                  <a:lnTo>
                    <a:pt x="94" y="31"/>
                  </a:lnTo>
                  <a:lnTo>
                    <a:pt x="92" y="36"/>
                  </a:lnTo>
                  <a:lnTo>
                    <a:pt x="82" y="36"/>
                  </a:lnTo>
                  <a:lnTo>
                    <a:pt x="73" y="36"/>
                  </a:lnTo>
                  <a:lnTo>
                    <a:pt x="71" y="36"/>
                  </a:lnTo>
                  <a:lnTo>
                    <a:pt x="64" y="38"/>
                  </a:lnTo>
                  <a:lnTo>
                    <a:pt x="49" y="24"/>
                  </a:lnTo>
                  <a:lnTo>
                    <a:pt x="35" y="14"/>
                  </a:lnTo>
                  <a:lnTo>
                    <a:pt x="23" y="12"/>
                  </a:lnTo>
                  <a:lnTo>
                    <a:pt x="12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14" y="48"/>
                  </a:lnTo>
                  <a:lnTo>
                    <a:pt x="12" y="55"/>
                  </a:lnTo>
                  <a:lnTo>
                    <a:pt x="9" y="59"/>
                  </a:lnTo>
                  <a:lnTo>
                    <a:pt x="12" y="69"/>
                  </a:lnTo>
                  <a:lnTo>
                    <a:pt x="14" y="71"/>
                  </a:lnTo>
                  <a:lnTo>
                    <a:pt x="14" y="76"/>
                  </a:lnTo>
                  <a:lnTo>
                    <a:pt x="21" y="81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6" y="76"/>
                  </a:lnTo>
                  <a:lnTo>
                    <a:pt x="28" y="74"/>
                  </a:lnTo>
                  <a:lnTo>
                    <a:pt x="30" y="76"/>
                  </a:lnTo>
                  <a:lnTo>
                    <a:pt x="28" y="81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5" y="85"/>
                  </a:lnTo>
                  <a:lnTo>
                    <a:pt x="35" y="88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5"/>
                  </a:lnTo>
                  <a:lnTo>
                    <a:pt x="23" y="90"/>
                  </a:lnTo>
                  <a:lnTo>
                    <a:pt x="23" y="93"/>
                  </a:lnTo>
                  <a:lnTo>
                    <a:pt x="26" y="97"/>
                  </a:lnTo>
                  <a:lnTo>
                    <a:pt x="26" y="93"/>
                  </a:lnTo>
                  <a:lnTo>
                    <a:pt x="28" y="90"/>
                  </a:lnTo>
                  <a:lnTo>
                    <a:pt x="28" y="93"/>
                  </a:lnTo>
                  <a:lnTo>
                    <a:pt x="33" y="93"/>
                  </a:lnTo>
                  <a:lnTo>
                    <a:pt x="35" y="97"/>
                  </a:lnTo>
                  <a:lnTo>
                    <a:pt x="40" y="100"/>
                  </a:lnTo>
                  <a:lnTo>
                    <a:pt x="42" y="104"/>
                  </a:lnTo>
                  <a:lnTo>
                    <a:pt x="40" y="109"/>
                  </a:lnTo>
                  <a:lnTo>
                    <a:pt x="42" y="111"/>
                  </a:lnTo>
                  <a:lnTo>
                    <a:pt x="42" y="123"/>
                  </a:lnTo>
                  <a:lnTo>
                    <a:pt x="42" y="130"/>
                  </a:lnTo>
                  <a:lnTo>
                    <a:pt x="47" y="140"/>
                  </a:lnTo>
                  <a:lnTo>
                    <a:pt x="52" y="137"/>
                  </a:lnTo>
                  <a:lnTo>
                    <a:pt x="61" y="137"/>
                  </a:lnTo>
                  <a:lnTo>
                    <a:pt x="64" y="133"/>
                  </a:lnTo>
                  <a:lnTo>
                    <a:pt x="66" y="128"/>
                  </a:lnTo>
                  <a:lnTo>
                    <a:pt x="68" y="128"/>
                  </a:lnTo>
                  <a:lnTo>
                    <a:pt x="78" y="121"/>
                  </a:lnTo>
                  <a:lnTo>
                    <a:pt x="85" y="119"/>
                  </a:lnTo>
                  <a:lnTo>
                    <a:pt x="94" y="121"/>
                  </a:lnTo>
                  <a:lnTo>
                    <a:pt x="94" y="116"/>
                  </a:lnTo>
                  <a:lnTo>
                    <a:pt x="99" y="114"/>
                  </a:lnTo>
                  <a:lnTo>
                    <a:pt x="104" y="116"/>
                  </a:lnTo>
                  <a:lnTo>
                    <a:pt x="108" y="116"/>
                  </a:lnTo>
                  <a:lnTo>
                    <a:pt x="116" y="123"/>
                  </a:lnTo>
                  <a:lnTo>
                    <a:pt x="120" y="123"/>
                  </a:lnTo>
                  <a:lnTo>
                    <a:pt x="132" y="130"/>
                  </a:lnTo>
                  <a:lnTo>
                    <a:pt x="137" y="130"/>
                  </a:lnTo>
                  <a:lnTo>
                    <a:pt x="139" y="128"/>
                  </a:lnTo>
                  <a:lnTo>
                    <a:pt x="149" y="133"/>
                  </a:lnTo>
                  <a:lnTo>
                    <a:pt x="151" y="133"/>
                  </a:lnTo>
                  <a:lnTo>
                    <a:pt x="153" y="140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8" y="142"/>
                  </a:lnTo>
                  <a:lnTo>
                    <a:pt x="175" y="154"/>
                  </a:lnTo>
                  <a:lnTo>
                    <a:pt x="184" y="154"/>
                  </a:lnTo>
                  <a:lnTo>
                    <a:pt x="189" y="156"/>
                  </a:lnTo>
                  <a:lnTo>
                    <a:pt x="191" y="161"/>
                  </a:lnTo>
                  <a:lnTo>
                    <a:pt x="191" y="164"/>
                  </a:lnTo>
                  <a:lnTo>
                    <a:pt x="194" y="171"/>
                  </a:lnTo>
                  <a:lnTo>
                    <a:pt x="191" y="173"/>
                  </a:lnTo>
                  <a:lnTo>
                    <a:pt x="194" y="175"/>
                  </a:lnTo>
                  <a:lnTo>
                    <a:pt x="196" y="175"/>
                  </a:lnTo>
                  <a:lnTo>
                    <a:pt x="201" y="17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8913990" y="4760731"/>
              <a:ext cx="29279" cy="19518"/>
            </a:xfrm>
            <a:custGeom>
              <a:rect b="b" l="l" r="r" t="t"/>
              <a:pathLst>
                <a:path extrusionOk="0" h="24" w="36">
                  <a:moveTo>
                    <a:pt x="29" y="17"/>
                  </a:moveTo>
                  <a:lnTo>
                    <a:pt x="24" y="17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0" y="19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5" y="22"/>
                  </a:lnTo>
                  <a:lnTo>
                    <a:pt x="15" y="17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31" y="19"/>
                  </a:lnTo>
                  <a:lnTo>
                    <a:pt x="34" y="14"/>
                  </a:lnTo>
                  <a:lnTo>
                    <a:pt x="31" y="12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8892845" y="4784315"/>
              <a:ext cx="25212" cy="18705"/>
            </a:xfrm>
            <a:custGeom>
              <a:rect b="b" l="l" r="r" t="t"/>
              <a:pathLst>
                <a:path extrusionOk="0" h="23" w="31">
                  <a:moveTo>
                    <a:pt x="22" y="0"/>
                  </a:moveTo>
                  <a:lnTo>
                    <a:pt x="12" y="2"/>
                  </a:lnTo>
                  <a:lnTo>
                    <a:pt x="5" y="9"/>
                  </a:lnTo>
                  <a:lnTo>
                    <a:pt x="5" y="11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8" y="23"/>
                  </a:lnTo>
                  <a:lnTo>
                    <a:pt x="17" y="23"/>
                  </a:lnTo>
                  <a:lnTo>
                    <a:pt x="19" y="21"/>
                  </a:lnTo>
                  <a:lnTo>
                    <a:pt x="24" y="23"/>
                  </a:lnTo>
                  <a:lnTo>
                    <a:pt x="31" y="19"/>
                  </a:lnTo>
                  <a:lnTo>
                    <a:pt x="29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8743202" y="4785942"/>
              <a:ext cx="7320" cy="7320"/>
            </a:xfrm>
            <a:custGeom>
              <a:rect b="b" l="l" r="r" t="t"/>
              <a:pathLst>
                <a:path extrusionOk="0" h="9" w="9">
                  <a:moveTo>
                    <a:pt x="2" y="5"/>
                  </a:moveTo>
                  <a:lnTo>
                    <a:pt x="5" y="9"/>
                  </a:lnTo>
                  <a:lnTo>
                    <a:pt x="9" y="7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8722058" y="4729826"/>
              <a:ext cx="9760" cy="19518"/>
            </a:xfrm>
            <a:custGeom>
              <a:rect b="b" l="l" r="r" t="t"/>
              <a:pathLst>
                <a:path extrusionOk="0" h="10" w="5">
                  <a:moveTo>
                    <a:pt x="0" y="8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8754590" y="4807086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8747270" y="4747718"/>
              <a:ext cx="1626" cy="7320"/>
            </a:xfrm>
            <a:custGeom>
              <a:rect b="b" l="l" r="r" t="t"/>
              <a:pathLst>
                <a:path extrusionOk="0" h="4" w="1">
                  <a:moveTo>
                    <a:pt x="1" y="4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8744830" y="477049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8729378" y="4755037"/>
              <a:ext cx="9760" cy="15452"/>
            </a:xfrm>
            <a:custGeom>
              <a:rect b="b" l="l" r="r" t="t"/>
              <a:pathLst>
                <a:path extrusionOk="0" h="19" w="12">
                  <a:moveTo>
                    <a:pt x="0" y="3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8" y="7"/>
                  </a:lnTo>
                  <a:lnTo>
                    <a:pt x="8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8741577" y="4742025"/>
              <a:ext cx="3253" cy="3253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8748898" y="4733892"/>
              <a:ext cx="1626" cy="9760"/>
            </a:xfrm>
            <a:custGeom>
              <a:rect b="b" l="l" r="r" t="t"/>
              <a:pathLst>
                <a:path extrusionOk="0" h="12" w="2">
                  <a:moveTo>
                    <a:pt x="2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8757029" y="4822540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8741577" y="476073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0" y="5"/>
                  </a:moveTo>
                  <a:lnTo>
                    <a:pt x="2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8560218" y="458587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8565910" y="4581811"/>
              <a:ext cx="19518" cy="15452"/>
            </a:xfrm>
            <a:custGeom>
              <a:rect b="b" l="l" r="r" t="t"/>
              <a:pathLst>
                <a:path extrusionOk="0" h="19" w="24">
                  <a:moveTo>
                    <a:pt x="0" y="3"/>
                  </a:moveTo>
                  <a:lnTo>
                    <a:pt x="3" y="10"/>
                  </a:lnTo>
                  <a:lnTo>
                    <a:pt x="10" y="14"/>
                  </a:lnTo>
                  <a:lnTo>
                    <a:pt x="15" y="17"/>
                  </a:lnTo>
                  <a:lnTo>
                    <a:pt x="19" y="19"/>
                  </a:lnTo>
                  <a:lnTo>
                    <a:pt x="24" y="19"/>
                  </a:lnTo>
                  <a:lnTo>
                    <a:pt x="22" y="17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8579736" y="4607022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8589495" y="461840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2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8599254" y="4598889"/>
              <a:ext cx="21146" cy="17892"/>
            </a:xfrm>
            <a:custGeom>
              <a:rect b="b" l="l" r="r" t="t"/>
              <a:pathLst>
                <a:path extrusionOk="0" h="9" w="11">
                  <a:moveTo>
                    <a:pt x="6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"/>
                    <a:pt x="2" y="2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8620398" y="4670457"/>
              <a:ext cx="8946" cy="4066"/>
            </a:xfrm>
            <a:custGeom>
              <a:rect b="b" l="l" r="r" t="t"/>
              <a:pathLst>
                <a:path extrusionOk="0" h="5" w="11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8568349" y="460132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8578109" y="4616781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8627718" y="4626539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8574042" y="4605395"/>
              <a:ext cx="5693" cy="3253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8616332" y="4629793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2" y="0"/>
                  </a:moveTo>
                  <a:lnTo>
                    <a:pt x="0" y="5"/>
                  </a:lnTo>
                  <a:lnTo>
                    <a:pt x="5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1" y="10"/>
                  </a:lnTo>
                  <a:lnTo>
                    <a:pt x="19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8713925" y="4656632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5"/>
                  </a:moveTo>
                  <a:lnTo>
                    <a:pt x="8" y="3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8564283" y="457774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8631784" y="4614342"/>
              <a:ext cx="18705" cy="23585"/>
            </a:xfrm>
            <a:custGeom>
              <a:rect b="b" l="l" r="r" t="t"/>
              <a:pathLst>
                <a:path extrusionOk="0" h="29" w="23">
                  <a:moveTo>
                    <a:pt x="5" y="3"/>
                  </a:moveTo>
                  <a:lnTo>
                    <a:pt x="2" y="5"/>
                  </a:lnTo>
                  <a:lnTo>
                    <a:pt x="5" y="10"/>
                  </a:lnTo>
                  <a:lnTo>
                    <a:pt x="7" y="17"/>
                  </a:lnTo>
                  <a:lnTo>
                    <a:pt x="14" y="22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3" y="2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4" y="15"/>
                  </a:lnTo>
                  <a:lnTo>
                    <a:pt x="9" y="8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8643171" y="4649312"/>
              <a:ext cx="15452" cy="11386"/>
            </a:xfrm>
            <a:custGeom>
              <a:rect b="b" l="l" r="r" t="t"/>
              <a:pathLst>
                <a:path extrusionOk="0" h="14" w="19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7" y="9"/>
                  </a:lnTo>
                  <a:lnTo>
                    <a:pt x="14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7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8475636" y="4614342"/>
              <a:ext cx="2440" cy="8133"/>
            </a:xfrm>
            <a:custGeom>
              <a:rect b="b" l="l" r="r" t="t"/>
              <a:pathLst>
                <a:path extrusionOk="0" h="10" w="3">
                  <a:moveTo>
                    <a:pt x="3" y="10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8306475" y="4516748"/>
              <a:ext cx="163468" cy="139883"/>
            </a:xfrm>
            <a:custGeom>
              <a:rect b="b" l="l" r="r" t="t"/>
              <a:pathLst>
                <a:path extrusionOk="0" h="172" w="201">
                  <a:moveTo>
                    <a:pt x="170" y="137"/>
                  </a:moveTo>
                  <a:lnTo>
                    <a:pt x="168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1" y="135"/>
                  </a:lnTo>
                  <a:lnTo>
                    <a:pt x="159" y="135"/>
                  </a:lnTo>
                  <a:lnTo>
                    <a:pt x="156" y="130"/>
                  </a:lnTo>
                  <a:lnTo>
                    <a:pt x="156" y="125"/>
                  </a:lnTo>
                  <a:lnTo>
                    <a:pt x="152" y="123"/>
                  </a:lnTo>
                  <a:lnTo>
                    <a:pt x="149" y="116"/>
                  </a:lnTo>
                  <a:lnTo>
                    <a:pt x="147" y="113"/>
                  </a:lnTo>
                  <a:lnTo>
                    <a:pt x="144" y="111"/>
                  </a:lnTo>
                  <a:lnTo>
                    <a:pt x="142" y="111"/>
                  </a:lnTo>
                  <a:lnTo>
                    <a:pt x="137" y="109"/>
                  </a:lnTo>
                  <a:lnTo>
                    <a:pt x="135" y="104"/>
                  </a:lnTo>
                  <a:lnTo>
                    <a:pt x="130" y="101"/>
                  </a:lnTo>
                  <a:lnTo>
                    <a:pt x="130" y="97"/>
                  </a:lnTo>
                  <a:lnTo>
                    <a:pt x="128" y="92"/>
                  </a:lnTo>
                  <a:lnTo>
                    <a:pt x="126" y="90"/>
                  </a:lnTo>
                  <a:lnTo>
                    <a:pt x="126" y="87"/>
                  </a:lnTo>
                  <a:lnTo>
                    <a:pt x="135" y="87"/>
                  </a:lnTo>
                  <a:lnTo>
                    <a:pt x="142" y="85"/>
                  </a:lnTo>
                  <a:lnTo>
                    <a:pt x="142" y="80"/>
                  </a:lnTo>
                  <a:lnTo>
                    <a:pt x="142" y="75"/>
                  </a:lnTo>
                  <a:lnTo>
                    <a:pt x="137" y="71"/>
                  </a:lnTo>
                  <a:lnTo>
                    <a:pt x="133" y="68"/>
                  </a:lnTo>
                  <a:lnTo>
                    <a:pt x="130" y="71"/>
                  </a:lnTo>
                  <a:lnTo>
                    <a:pt x="126" y="68"/>
                  </a:lnTo>
                  <a:lnTo>
                    <a:pt x="118" y="66"/>
                  </a:lnTo>
                  <a:lnTo>
                    <a:pt x="116" y="61"/>
                  </a:lnTo>
                  <a:lnTo>
                    <a:pt x="111" y="61"/>
                  </a:lnTo>
                  <a:lnTo>
                    <a:pt x="102" y="59"/>
                  </a:lnTo>
                  <a:lnTo>
                    <a:pt x="99" y="57"/>
                  </a:lnTo>
                  <a:lnTo>
                    <a:pt x="104" y="52"/>
                  </a:lnTo>
                  <a:lnTo>
                    <a:pt x="104" y="47"/>
                  </a:lnTo>
                  <a:lnTo>
                    <a:pt x="102" y="45"/>
                  </a:lnTo>
                  <a:lnTo>
                    <a:pt x="95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8" y="35"/>
                  </a:lnTo>
                  <a:lnTo>
                    <a:pt x="85" y="33"/>
                  </a:lnTo>
                  <a:lnTo>
                    <a:pt x="83" y="28"/>
                  </a:lnTo>
                  <a:lnTo>
                    <a:pt x="78" y="2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6" y="23"/>
                  </a:lnTo>
                  <a:lnTo>
                    <a:pt x="62" y="21"/>
                  </a:lnTo>
                  <a:lnTo>
                    <a:pt x="57" y="19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36" y="12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75"/>
                  </a:lnTo>
                  <a:lnTo>
                    <a:pt x="3" y="83"/>
                  </a:lnTo>
                  <a:lnTo>
                    <a:pt x="3" y="85"/>
                  </a:lnTo>
                  <a:lnTo>
                    <a:pt x="3" y="87"/>
                  </a:lnTo>
                  <a:lnTo>
                    <a:pt x="0" y="137"/>
                  </a:lnTo>
                  <a:lnTo>
                    <a:pt x="7" y="137"/>
                  </a:lnTo>
                  <a:lnTo>
                    <a:pt x="10" y="137"/>
                  </a:lnTo>
                  <a:lnTo>
                    <a:pt x="14" y="137"/>
                  </a:lnTo>
                  <a:lnTo>
                    <a:pt x="24" y="137"/>
                  </a:lnTo>
                  <a:lnTo>
                    <a:pt x="29" y="137"/>
                  </a:lnTo>
                  <a:lnTo>
                    <a:pt x="29" y="139"/>
                  </a:lnTo>
                  <a:lnTo>
                    <a:pt x="31" y="142"/>
                  </a:lnTo>
                  <a:lnTo>
                    <a:pt x="33" y="142"/>
                  </a:lnTo>
                  <a:lnTo>
                    <a:pt x="38" y="139"/>
                  </a:lnTo>
                  <a:lnTo>
                    <a:pt x="45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50" y="135"/>
                  </a:lnTo>
                  <a:lnTo>
                    <a:pt x="50" y="130"/>
                  </a:lnTo>
                  <a:lnTo>
                    <a:pt x="45" y="125"/>
                  </a:lnTo>
                  <a:lnTo>
                    <a:pt x="38" y="123"/>
                  </a:lnTo>
                  <a:lnTo>
                    <a:pt x="33" y="123"/>
                  </a:lnTo>
                  <a:lnTo>
                    <a:pt x="31" y="120"/>
                  </a:lnTo>
                  <a:lnTo>
                    <a:pt x="29" y="118"/>
                  </a:lnTo>
                  <a:lnTo>
                    <a:pt x="26" y="120"/>
                  </a:lnTo>
                  <a:lnTo>
                    <a:pt x="26" y="118"/>
                  </a:lnTo>
                  <a:lnTo>
                    <a:pt x="24" y="113"/>
                  </a:lnTo>
                  <a:lnTo>
                    <a:pt x="21" y="109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4" y="101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9" y="106"/>
                  </a:lnTo>
                  <a:lnTo>
                    <a:pt x="24" y="109"/>
                  </a:lnTo>
                  <a:lnTo>
                    <a:pt x="26" y="113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33" y="118"/>
                  </a:lnTo>
                  <a:lnTo>
                    <a:pt x="36" y="120"/>
                  </a:lnTo>
                  <a:lnTo>
                    <a:pt x="38" y="120"/>
                  </a:lnTo>
                  <a:lnTo>
                    <a:pt x="43" y="120"/>
                  </a:lnTo>
                  <a:lnTo>
                    <a:pt x="47" y="120"/>
                  </a:lnTo>
                  <a:lnTo>
                    <a:pt x="52" y="120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2" y="116"/>
                  </a:lnTo>
                  <a:lnTo>
                    <a:pt x="50" y="113"/>
                  </a:lnTo>
                  <a:lnTo>
                    <a:pt x="47" y="113"/>
                  </a:lnTo>
                  <a:lnTo>
                    <a:pt x="45" y="111"/>
                  </a:lnTo>
                  <a:lnTo>
                    <a:pt x="47" y="111"/>
                  </a:lnTo>
                  <a:lnTo>
                    <a:pt x="52" y="111"/>
                  </a:lnTo>
                  <a:lnTo>
                    <a:pt x="55" y="113"/>
                  </a:lnTo>
                  <a:lnTo>
                    <a:pt x="59" y="116"/>
                  </a:lnTo>
                  <a:lnTo>
                    <a:pt x="57" y="113"/>
                  </a:lnTo>
                  <a:lnTo>
                    <a:pt x="57" y="111"/>
                  </a:lnTo>
                  <a:lnTo>
                    <a:pt x="59" y="109"/>
                  </a:lnTo>
                  <a:lnTo>
                    <a:pt x="59" y="106"/>
                  </a:lnTo>
                  <a:lnTo>
                    <a:pt x="59" y="104"/>
                  </a:lnTo>
                  <a:lnTo>
                    <a:pt x="55" y="101"/>
                  </a:lnTo>
                  <a:lnTo>
                    <a:pt x="55" y="99"/>
                  </a:lnTo>
                  <a:lnTo>
                    <a:pt x="59" y="101"/>
                  </a:lnTo>
                  <a:lnTo>
                    <a:pt x="62" y="104"/>
                  </a:lnTo>
                  <a:lnTo>
                    <a:pt x="64" y="106"/>
                  </a:lnTo>
                  <a:lnTo>
                    <a:pt x="66" y="109"/>
                  </a:lnTo>
                  <a:lnTo>
                    <a:pt x="69" y="106"/>
                  </a:lnTo>
                  <a:lnTo>
                    <a:pt x="66" y="104"/>
                  </a:lnTo>
                  <a:lnTo>
                    <a:pt x="69" y="104"/>
                  </a:lnTo>
                  <a:lnTo>
                    <a:pt x="69" y="109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69" y="101"/>
                  </a:lnTo>
                  <a:lnTo>
                    <a:pt x="71" y="97"/>
                  </a:lnTo>
                  <a:lnTo>
                    <a:pt x="73" y="99"/>
                  </a:lnTo>
                  <a:lnTo>
                    <a:pt x="78" y="101"/>
                  </a:lnTo>
                  <a:lnTo>
                    <a:pt x="78" y="104"/>
                  </a:lnTo>
                  <a:lnTo>
                    <a:pt x="81" y="106"/>
                  </a:lnTo>
                  <a:lnTo>
                    <a:pt x="83" y="104"/>
                  </a:lnTo>
                  <a:lnTo>
                    <a:pt x="85" y="106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92" y="113"/>
                  </a:lnTo>
                  <a:lnTo>
                    <a:pt x="102" y="116"/>
                  </a:lnTo>
                  <a:lnTo>
                    <a:pt x="107" y="116"/>
                  </a:lnTo>
                  <a:lnTo>
                    <a:pt x="109" y="120"/>
                  </a:lnTo>
                  <a:lnTo>
                    <a:pt x="111" y="125"/>
                  </a:lnTo>
                  <a:lnTo>
                    <a:pt x="116" y="132"/>
                  </a:lnTo>
                  <a:lnTo>
                    <a:pt x="116" y="135"/>
                  </a:lnTo>
                  <a:lnTo>
                    <a:pt x="121" y="137"/>
                  </a:lnTo>
                  <a:lnTo>
                    <a:pt x="123" y="139"/>
                  </a:lnTo>
                  <a:lnTo>
                    <a:pt x="123" y="142"/>
                  </a:lnTo>
                  <a:lnTo>
                    <a:pt x="133" y="151"/>
                  </a:lnTo>
                  <a:lnTo>
                    <a:pt x="133" y="156"/>
                  </a:lnTo>
                  <a:lnTo>
                    <a:pt x="137" y="158"/>
                  </a:lnTo>
                  <a:lnTo>
                    <a:pt x="142" y="158"/>
                  </a:lnTo>
                  <a:lnTo>
                    <a:pt x="144" y="158"/>
                  </a:lnTo>
                  <a:lnTo>
                    <a:pt x="147" y="158"/>
                  </a:lnTo>
                  <a:lnTo>
                    <a:pt x="149" y="161"/>
                  </a:lnTo>
                  <a:lnTo>
                    <a:pt x="156" y="158"/>
                  </a:lnTo>
                  <a:lnTo>
                    <a:pt x="161" y="161"/>
                  </a:lnTo>
                  <a:lnTo>
                    <a:pt x="163" y="161"/>
                  </a:lnTo>
                  <a:lnTo>
                    <a:pt x="170" y="161"/>
                  </a:lnTo>
                  <a:lnTo>
                    <a:pt x="173" y="163"/>
                  </a:lnTo>
                  <a:lnTo>
                    <a:pt x="178" y="163"/>
                  </a:lnTo>
                  <a:lnTo>
                    <a:pt x="180" y="165"/>
                  </a:lnTo>
                  <a:lnTo>
                    <a:pt x="185" y="165"/>
                  </a:lnTo>
                  <a:lnTo>
                    <a:pt x="185" y="165"/>
                  </a:lnTo>
                  <a:lnTo>
                    <a:pt x="182" y="168"/>
                  </a:lnTo>
                  <a:lnTo>
                    <a:pt x="187" y="168"/>
                  </a:lnTo>
                  <a:lnTo>
                    <a:pt x="192" y="172"/>
                  </a:lnTo>
                  <a:lnTo>
                    <a:pt x="196" y="170"/>
                  </a:lnTo>
                  <a:lnTo>
                    <a:pt x="196" y="168"/>
                  </a:lnTo>
                  <a:lnTo>
                    <a:pt x="192" y="165"/>
                  </a:lnTo>
                  <a:lnTo>
                    <a:pt x="189" y="165"/>
                  </a:lnTo>
                  <a:lnTo>
                    <a:pt x="189" y="163"/>
                  </a:lnTo>
                  <a:lnTo>
                    <a:pt x="194" y="161"/>
                  </a:lnTo>
                  <a:lnTo>
                    <a:pt x="196" y="163"/>
                  </a:lnTo>
                  <a:lnTo>
                    <a:pt x="201" y="161"/>
                  </a:lnTo>
                  <a:lnTo>
                    <a:pt x="194" y="158"/>
                  </a:lnTo>
                  <a:lnTo>
                    <a:pt x="185" y="158"/>
                  </a:lnTo>
                  <a:lnTo>
                    <a:pt x="180" y="156"/>
                  </a:lnTo>
                  <a:lnTo>
                    <a:pt x="178" y="154"/>
                  </a:lnTo>
                  <a:lnTo>
                    <a:pt x="182" y="151"/>
                  </a:lnTo>
                  <a:lnTo>
                    <a:pt x="185" y="151"/>
                  </a:lnTo>
                  <a:lnTo>
                    <a:pt x="187" y="149"/>
                  </a:lnTo>
                  <a:lnTo>
                    <a:pt x="185" y="149"/>
                  </a:lnTo>
                  <a:lnTo>
                    <a:pt x="178" y="149"/>
                  </a:lnTo>
                  <a:lnTo>
                    <a:pt x="170" y="146"/>
                  </a:lnTo>
                  <a:lnTo>
                    <a:pt x="168" y="144"/>
                  </a:lnTo>
                  <a:lnTo>
                    <a:pt x="168" y="142"/>
                  </a:lnTo>
                  <a:lnTo>
                    <a:pt x="170" y="139"/>
                  </a:lnTo>
                  <a:lnTo>
                    <a:pt x="170" y="1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8465878" y="4633860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8375603" y="4602956"/>
              <a:ext cx="0" cy="2439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8468317" y="463955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8369911" y="4602956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8499221" y="4624101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0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10"/>
                  </a:lnTo>
                  <a:lnTo>
                    <a:pt x="7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8458557" y="4629793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7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8431719" y="4541147"/>
              <a:ext cx="69129" cy="39037"/>
            </a:xfrm>
            <a:custGeom>
              <a:rect b="b" l="l" r="r" t="t"/>
              <a:pathLst>
                <a:path extrusionOk="0" h="48" w="85">
                  <a:moveTo>
                    <a:pt x="80" y="27"/>
                  </a:moveTo>
                  <a:lnTo>
                    <a:pt x="76" y="22"/>
                  </a:lnTo>
                  <a:lnTo>
                    <a:pt x="76" y="19"/>
                  </a:lnTo>
                  <a:lnTo>
                    <a:pt x="78" y="17"/>
                  </a:lnTo>
                  <a:lnTo>
                    <a:pt x="80" y="19"/>
                  </a:lnTo>
                  <a:lnTo>
                    <a:pt x="85" y="15"/>
                  </a:lnTo>
                  <a:lnTo>
                    <a:pt x="85" y="5"/>
                  </a:lnTo>
                  <a:lnTo>
                    <a:pt x="80" y="0"/>
                  </a:lnTo>
                  <a:lnTo>
                    <a:pt x="78" y="3"/>
                  </a:lnTo>
                  <a:lnTo>
                    <a:pt x="76" y="5"/>
                  </a:lnTo>
                  <a:lnTo>
                    <a:pt x="73" y="3"/>
                  </a:lnTo>
                  <a:lnTo>
                    <a:pt x="68" y="3"/>
                  </a:lnTo>
                  <a:lnTo>
                    <a:pt x="66" y="5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7"/>
                  </a:lnTo>
                  <a:lnTo>
                    <a:pt x="64" y="17"/>
                  </a:lnTo>
                  <a:lnTo>
                    <a:pt x="57" y="24"/>
                  </a:lnTo>
                  <a:lnTo>
                    <a:pt x="57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7" y="31"/>
                  </a:lnTo>
                  <a:lnTo>
                    <a:pt x="45" y="29"/>
                  </a:lnTo>
                  <a:lnTo>
                    <a:pt x="42" y="29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35" y="27"/>
                  </a:lnTo>
                  <a:lnTo>
                    <a:pt x="38" y="22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33" y="27"/>
                  </a:lnTo>
                  <a:lnTo>
                    <a:pt x="31" y="29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5" y="29"/>
                  </a:lnTo>
                  <a:lnTo>
                    <a:pt x="2" y="27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7" y="36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6" y="43"/>
                  </a:lnTo>
                  <a:lnTo>
                    <a:pt x="24" y="43"/>
                  </a:lnTo>
                  <a:lnTo>
                    <a:pt x="26" y="45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40" y="45"/>
                  </a:lnTo>
                  <a:lnTo>
                    <a:pt x="45" y="45"/>
                  </a:lnTo>
                  <a:lnTo>
                    <a:pt x="50" y="45"/>
                  </a:lnTo>
                  <a:lnTo>
                    <a:pt x="54" y="48"/>
                  </a:lnTo>
                  <a:lnTo>
                    <a:pt x="54" y="45"/>
                  </a:lnTo>
                  <a:lnTo>
                    <a:pt x="54" y="41"/>
                  </a:lnTo>
                  <a:lnTo>
                    <a:pt x="59" y="41"/>
                  </a:lnTo>
                  <a:lnTo>
                    <a:pt x="68" y="34"/>
                  </a:lnTo>
                  <a:lnTo>
                    <a:pt x="68" y="29"/>
                  </a:lnTo>
                  <a:lnTo>
                    <a:pt x="71" y="29"/>
                  </a:lnTo>
                  <a:lnTo>
                    <a:pt x="73" y="31"/>
                  </a:lnTo>
                  <a:lnTo>
                    <a:pt x="78" y="29"/>
                  </a:lnTo>
                  <a:lnTo>
                    <a:pt x="80" y="2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8364218" y="4602956"/>
              <a:ext cx="15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8347140" y="461678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2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8351206" y="4618407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8344699" y="4618407"/>
              <a:ext cx="8133" cy="4066"/>
            </a:xfrm>
            <a:custGeom>
              <a:rect b="b" l="l" r="r" t="t"/>
              <a:pathLst>
                <a:path extrusionOk="0" h="2" w="4">
                  <a:moveTo>
                    <a:pt x="4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0"/>
                    <a:pt x="0" y="0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8365844" y="460132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8351206" y="4614342"/>
              <a:ext cx="3253" cy="2439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8356898" y="4602956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8351206" y="461108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0" name="Google Shape;510;p15"/>
            <p:cNvSpPr/>
            <p:nvPr/>
          </p:nvSpPr>
          <p:spPr>
            <a:xfrm>
              <a:off x="8529313" y="4545213"/>
              <a:ext cx="6506" cy="5693"/>
            </a:xfrm>
            <a:custGeom>
              <a:rect b="b" l="l" r="r" t="t"/>
              <a:pathLst>
                <a:path extrusionOk="0" h="7" w="8">
                  <a:moveTo>
                    <a:pt x="5" y="0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8537445" y="4563105"/>
              <a:ext cx="21146" cy="24398"/>
            </a:xfrm>
            <a:custGeom>
              <a:rect b="b" l="l" r="r" t="t"/>
              <a:pathLst>
                <a:path extrusionOk="0" h="30" w="26">
                  <a:moveTo>
                    <a:pt x="14" y="11"/>
                  </a:moveTo>
                  <a:lnTo>
                    <a:pt x="9" y="9"/>
                  </a:lnTo>
                  <a:lnTo>
                    <a:pt x="7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6" y="21"/>
                  </a:lnTo>
                  <a:lnTo>
                    <a:pt x="21" y="16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8521993" y="4666391"/>
              <a:ext cx="5693" cy="2439"/>
            </a:xfrm>
            <a:custGeom>
              <a:rect b="b" l="l" r="r" t="t"/>
              <a:pathLst>
                <a:path extrusionOk="0" h="3" w="7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8352833" y="4605395"/>
              <a:ext cx="4066" cy="5693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8508167" y="4668831"/>
              <a:ext cx="9760" cy="3253"/>
            </a:xfrm>
            <a:custGeom>
              <a:rect b="b" l="l" r="r" t="t"/>
              <a:pathLst>
                <a:path extrusionOk="0" h="4" w="12">
                  <a:moveTo>
                    <a:pt x="10" y="2"/>
                  </a:moveTo>
                  <a:lnTo>
                    <a:pt x="8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8474010" y="4514309"/>
              <a:ext cx="38225" cy="40663"/>
            </a:xfrm>
            <a:custGeom>
              <a:rect b="b" l="l" r="r" t="t"/>
              <a:pathLst>
                <a:path extrusionOk="0" h="50" w="47">
                  <a:moveTo>
                    <a:pt x="45" y="43"/>
                  </a:moveTo>
                  <a:lnTo>
                    <a:pt x="47" y="41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2" y="26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3" y="19"/>
                  </a:lnTo>
                  <a:lnTo>
                    <a:pt x="28" y="15"/>
                  </a:lnTo>
                  <a:lnTo>
                    <a:pt x="24" y="15"/>
                  </a:lnTo>
                  <a:lnTo>
                    <a:pt x="16" y="7"/>
                  </a:lnTo>
                  <a:lnTo>
                    <a:pt x="9" y="5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5"/>
                  </a:lnTo>
                  <a:lnTo>
                    <a:pt x="19" y="15"/>
                  </a:lnTo>
                  <a:lnTo>
                    <a:pt x="26" y="19"/>
                  </a:lnTo>
                  <a:lnTo>
                    <a:pt x="31" y="19"/>
                  </a:lnTo>
                  <a:lnTo>
                    <a:pt x="38" y="26"/>
                  </a:lnTo>
                  <a:lnTo>
                    <a:pt x="40" y="36"/>
                  </a:lnTo>
                  <a:lnTo>
                    <a:pt x="38" y="41"/>
                  </a:lnTo>
                  <a:lnTo>
                    <a:pt x="40" y="45"/>
                  </a:lnTo>
                  <a:lnTo>
                    <a:pt x="45" y="50"/>
                  </a:lnTo>
                  <a:lnTo>
                    <a:pt x="45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8533379" y="4556599"/>
              <a:ext cx="4066" cy="6506"/>
            </a:xfrm>
            <a:custGeom>
              <a:rect b="b" l="l" r="r" t="t"/>
              <a:pathLst>
                <a:path extrusionOk="0" h="8" w="5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8460184" y="455334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8410575" y="455903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8451239" y="448991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7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8462624" y="451268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8421961" y="456473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8404881" y="4502923"/>
              <a:ext cx="13013" cy="5693"/>
            </a:xfrm>
            <a:custGeom>
              <a:rect b="b" l="l" r="r" t="t"/>
              <a:pathLst>
                <a:path extrusionOk="0" h="3" w="7">
                  <a:moveTo>
                    <a:pt x="6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8391056" y="454927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7985232" y="421990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3"/>
                  </a:move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7975473" y="4135323"/>
              <a:ext cx="2440" cy="4066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7981980" y="4204452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4" y="0"/>
                  </a:moveTo>
                  <a:lnTo>
                    <a:pt x="0" y="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8027523" y="4250808"/>
              <a:ext cx="25212" cy="26838"/>
            </a:xfrm>
            <a:custGeom>
              <a:rect b="b" l="l" r="r" t="t"/>
              <a:pathLst>
                <a:path extrusionOk="0" h="33" w="31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10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6" y="26"/>
                  </a:lnTo>
                  <a:lnTo>
                    <a:pt x="24" y="24"/>
                  </a:lnTo>
                  <a:lnTo>
                    <a:pt x="26" y="19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7912038" y="4271953"/>
              <a:ext cx="39038" cy="52050"/>
            </a:xfrm>
            <a:custGeom>
              <a:rect b="b" l="l" r="r" t="t"/>
              <a:pathLst>
                <a:path extrusionOk="0" h="64" w="48">
                  <a:moveTo>
                    <a:pt x="8" y="55"/>
                  </a:moveTo>
                  <a:lnTo>
                    <a:pt x="0" y="6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5" y="62"/>
                  </a:lnTo>
                  <a:lnTo>
                    <a:pt x="8" y="62"/>
                  </a:lnTo>
                  <a:lnTo>
                    <a:pt x="10" y="59"/>
                  </a:lnTo>
                  <a:lnTo>
                    <a:pt x="15" y="57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26" y="45"/>
                  </a:lnTo>
                  <a:lnTo>
                    <a:pt x="26" y="43"/>
                  </a:lnTo>
                  <a:lnTo>
                    <a:pt x="29" y="40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8" y="19"/>
                  </a:lnTo>
                  <a:lnTo>
                    <a:pt x="45" y="14"/>
                  </a:lnTo>
                  <a:lnTo>
                    <a:pt x="43" y="12"/>
                  </a:lnTo>
                  <a:lnTo>
                    <a:pt x="43" y="7"/>
                  </a:lnTo>
                  <a:lnTo>
                    <a:pt x="43" y="0"/>
                  </a:lnTo>
                  <a:lnTo>
                    <a:pt x="41" y="3"/>
                  </a:lnTo>
                  <a:lnTo>
                    <a:pt x="38" y="7"/>
                  </a:lnTo>
                  <a:lnTo>
                    <a:pt x="41" y="14"/>
                  </a:lnTo>
                  <a:lnTo>
                    <a:pt x="36" y="12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9" y="31"/>
                  </a:lnTo>
                  <a:lnTo>
                    <a:pt x="24" y="33"/>
                  </a:lnTo>
                  <a:lnTo>
                    <a:pt x="22" y="40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10" y="52"/>
                  </a:lnTo>
                  <a:lnTo>
                    <a:pt x="8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7945383" y="4143456"/>
              <a:ext cx="80514" cy="109793"/>
            </a:xfrm>
            <a:custGeom>
              <a:rect b="b" l="l" r="r" t="t"/>
              <a:pathLst>
                <a:path extrusionOk="0" h="135" w="99">
                  <a:moveTo>
                    <a:pt x="35" y="7"/>
                  </a:moveTo>
                  <a:lnTo>
                    <a:pt x="30" y="4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9" y="14"/>
                  </a:lnTo>
                  <a:lnTo>
                    <a:pt x="11" y="19"/>
                  </a:lnTo>
                  <a:lnTo>
                    <a:pt x="11" y="28"/>
                  </a:lnTo>
                  <a:lnTo>
                    <a:pt x="9" y="37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9" y="52"/>
                  </a:lnTo>
                  <a:lnTo>
                    <a:pt x="7" y="54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2" y="59"/>
                  </a:lnTo>
                  <a:lnTo>
                    <a:pt x="4" y="61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7" y="75"/>
                  </a:lnTo>
                  <a:lnTo>
                    <a:pt x="7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19" y="92"/>
                  </a:lnTo>
                  <a:lnTo>
                    <a:pt x="21" y="90"/>
                  </a:lnTo>
                  <a:lnTo>
                    <a:pt x="19" y="87"/>
                  </a:lnTo>
                  <a:lnTo>
                    <a:pt x="19" y="85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3" y="92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4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6" y="101"/>
                  </a:lnTo>
                  <a:lnTo>
                    <a:pt x="28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3" y="106"/>
                  </a:lnTo>
                  <a:lnTo>
                    <a:pt x="37" y="111"/>
                  </a:lnTo>
                  <a:lnTo>
                    <a:pt x="40" y="108"/>
                  </a:lnTo>
                  <a:lnTo>
                    <a:pt x="40" y="106"/>
                  </a:lnTo>
                  <a:lnTo>
                    <a:pt x="42" y="104"/>
                  </a:lnTo>
                  <a:lnTo>
                    <a:pt x="47" y="101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1" y="113"/>
                  </a:lnTo>
                  <a:lnTo>
                    <a:pt x="63" y="118"/>
                  </a:lnTo>
                  <a:lnTo>
                    <a:pt x="66" y="118"/>
                  </a:lnTo>
                  <a:lnTo>
                    <a:pt x="66" y="111"/>
                  </a:lnTo>
                  <a:lnTo>
                    <a:pt x="61" y="104"/>
                  </a:lnTo>
                  <a:lnTo>
                    <a:pt x="61" y="101"/>
                  </a:lnTo>
                  <a:lnTo>
                    <a:pt x="63" y="104"/>
                  </a:lnTo>
                  <a:lnTo>
                    <a:pt x="66" y="106"/>
                  </a:lnTo>
                  <a:lnTo>
                    <a:pt x="68" y="106"/>
                  </a:lnTo>
                  <a:lnTo>
                    <a:pt x="71" y="111"/>
                  </a:lnTo>
                  <a:lnTo>
                    <a:pt x="78" y="113"/>
                  </a:lnTo>
                  <a:lnTo>
                    <a:pt x="78" y="118"/>
                  </a:lnTo>
                  <a:lnTo>
                    <a:pt x="78" y="123"/>
                  </a:lnTo>
                  <a:lnTo>
                    <a:pt x="82" y="123"/>
                  </a:lnTo>
                  <a:lnTo>
                    <a:pt x="87" y="127"/>
                  </a:lnTo>
                  <a:lnTo>
                    <a:pt x="89" y="127"/>
                  </a:lnTo>
                  <a:lnTo>
                    <a:pt x="89" y="125"/>
                  </a:lnTo>
                  <a:lnTo>
                    <a:pt x="92" y="125"/>
                  </a:lnTo>
                  <a:lnTo>
                    <a:pt x="92" y="127"/>
                  </a:lnTo>
                  <a:lnTo>
                    <a:pt x="89" y="130"/>
                  </a:lnTo>
                  <a:lnTo>
                    <a:pt x="92" y="135"/>
                  </a:lnTo>
                  <a:lnTo>
                    <a:pt x="97" y="135"/>
                  </a:lnTo>
                  <a:lnTo>
                    <a:pt x="97" y="130"/>
                  </a:lnTo>
                  <a:lnTo>
                    <a:pt x="97" y="127"/>
                  </a:lnTo>
                  <a:lnTo>
                    <a:pt x="99" y="125"/>
                  </a:lnTo>
                  <a:lnTo>
                    <a:pt x="97" y="123"/>
                  </a:lnTo>
                  <a:lnTo>
                    <a:pt x="94" y="123"/>
                  </a:lnTo>
                  <a:lnTo>
                    <a:pt x="92" y="123"/>
                  </a:lnTo>
                  <a:lnTo>
                    <a:pt x="87" y="123"/>
                  </a:lnTo>
                  <a:lnTo>
                    <a:pt x="87" y="118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5" y="106"/>
                  </a:lnTo>
                  <a:lnTo>
                    <a:pt x="87" y="108"/>
                  </a:lnTo>
                  <a:lnTo>
                    <a:pt x="89" y="108"/>
                  </a:lnTo>
                  <a:lnTo>
                    <a:pt x="89" y="106"/>
                  </a:lnTo>
                  <a:lnTo>
                    <a:pt x="85" y="104"/>
                  </a:lnTo>
                  <a:lnTo>
                    <a:pt x="80" y="104"/>
                  </a:lnTo>
                  <a:lnTo>
                    <a:pt x="78" y="99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5" y="106"/>
                  </a:lnTo>
                  <a:lnTo>
                    <a:pt x="73" y="104"/>
                  </a:lnTo>
                  <a:lnTo>
                    <a:pt x="73" y="101"/>
                  </a:lnTo>
                  <a:lnTo>
                    <a:pt x="71" y="97"/>
                  </a:lnTo>
                  <a:lnTo>
                    <a:pt x="63" y="92"/>
                  </a:lnTo>
                  <a:lnTo>
                    <a:pt x="61" y="92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52" y="101"/>
                  </a:lnTo>
                  <a:lnTo>
                    <a:pt x="47" y="99"/>
                  </a:lnTo>
                  <a:lnTo>
                    <a:pt x="45" y="94"/>
                  </a:lnTo>
                  <a:lnTo>
                    <a:pt x="42" y="92"/>
                  </a:lnTo>
                  <a:lnTo>
                    <a:pt x="42" y="87"/>
                  </a:lnTo>
                  <a:lnTo>
                    <a:pt x="42" y="85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5" y="75"/>
                  </a:lnTo>
                  <a:lnTo>
                    <a:pt x="37" y="71"/>
                  </a:lnTo>
                  <a:lnTo>
                    <a:pt x="40" y="68"/>
                  </a:lnTo>
                  <a:lnTo>
                    <a:pt x="37" y="64"/>
                  </a:lnTo>
                  <a:lnTo>
                    <a:pt x="40" y="59"/>
                  </a:lnTo>
                  <a:lnTo>
                    <a:pt x="47" y="54"/>
                  </a:lnTo>
                  <a:lnTo>
                    <a:pt x="49" y="52"/>
                  </a:lnTo>
                  <a:lnTo>
                    <a:pt x="47" y="54"/>
                  </a:lnTo>
                  <a:lnTo>
                    <a:pt x="47" y="56"/>
                  </a:lnTo>
                  <a:lnTo>
                    <a:pt x="52" y="52"/>
                  </a:lnTo>
                  <a:lnTo>
                    <a:pt x="49" y="47"/>
                  </a:lnTo>
                  <a:lnTo>
                    <a:pt x="52" y="40"/>
                  </a:lnTo>
                  <a:lnTo>
                    <a:pt x="54" y="30"/>
                  </a:lnTo>
                  <a:lnTo>
                    <a:pt x="52" y="28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5" y="16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9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0" y="4"/>
                  </a:lnTo>
                  <a:lnTo>
                    <a:pt x="35" y="4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8020203" y="4223970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12"/>
                  </a:moveTo>
                  <a:lnTo>
                    <a:pt x="9" y="12"/>
                  </a:lnTo>
                  <a:lnTo>
                    <a:pt x="9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8014509" y="4276019"/>
              <a:ext cx="9760" cy="28464"/>
            </a:xfrm>
            <a:custGeom>
              <a:rect b="b" l="l" r="r" t="t"/>
              <a:pathLst>
                <a:path extrusionOk="0" h="35" w="12">
                  <a:moveTo>
                    <a:pt x="12" y="0"/>
                  </a:moveTo>
                  <a:lnTo>
                    <a:pt x="9" y="2"/>
                  </a:lnTo>
                  <a:lnTo>
                    <a:pt x="9" y="9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4" y="33"/>
                  </a:lnTo>
                  <a:lnTo>
                    <a:pt x="4" y="24"/>
                  </a:lnTo>
                  <a:lnTo>
                    <a:pt x="12" y="19"/>
                  </a:lnTo>
                  <a:lnTo>
                    <a:pt x="12" y="14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8056801" y="4301231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8051108" y="4289032"/>
              <a:ext cx="3253" cy="12200"/>
            </a:xfrm>
            <a:custGeom>
              <a:rect b="b" l="l" r="r" t="t"/>
              <a:pathLst>
                <a:path extrusionOk="0" h="15" w="4">
                  <a:moveTo>
                    <a:pt x="0" y="5"/>
                  </a:moveTo>
                  <a:lnTo>
                    <a:pt x="2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7989299" y="4354907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8052735" y="4280086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7996618" y="4280086"/>
              <a:ext cx="19518" cy="32531"/>
            </a:xfrm>
            <a:custGeom>
              <a:rect b="b" l="l" r="r" t="t"/>
              <a:pathLst>
                <a:path extrusionOk="0" h="40" w="24">
                  <a:moveTo>
                    <a:pt x="3" y="30"/>
                  </a:moveTo>
                  <a:lnTo>
                    <a:pt x="5" y="30"/>
                  </a:lnTo>
                  <a:lnTo>
                    <a:pt x="10" y="35"/>
                  </a:lnTo>
                  <a:lnTo>
                    <a:pt x="15" y="35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17" y="30"/>
                  </a:lnTo>
                  <a:lnTo>
                    <a:pt x="17" y="21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2" y="16"/>
                  </a:lnTo>
                  <a:lnTo>
                    <a:pt x="10" y="21"/>
                  </a:lnTo>
                  <a:lnTo>
                    <a:pt x="3" y="21"/>
                  </a:lnTo>
                  <a:lnTo>
                    <a:pt x="0" y="23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8058427" y="429553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7996618" y="425324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8008817" y="4250808"/>
              <a:ext cx="15452" cy="13826"/>
            </a:xfrm>
            <a:custGeom>
              <a:rect b="b" l="l" r="r" t="t"/>
              <a:pathLst>
                <a:path extrusionOk="0" h="17" w="19">
                  <a:moveTo>
                    <a:pt x="0" y="12"/>
                  </a:moveTo>
                  <a:lnTo>
                    <a:pt x="0" y="14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14"/>
                  </a:lnTo>
                  <a:lnTo>
                    <a:pt x="16" y="17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6" y="10"/>
                  </a:lnTo>
                  <a:lnTo>
                    <a:pt x="11" y="7"/>
                  </a:lnTo>
                  <a:lnTo>
                    <a:pt x="9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7990926" y="4301231"/>
              <a:ext cx="81328" cy="73195"/>
            </a:xfrm>
            <a:custGeom>
              <a:rect b="b" l="l" r="r" t="t"/>
              <a:pathLst>
                <a:path extrusionOk="0" h="90" w="100">
                  <a:moveTo>
                    <a:pt x="69" y="12"/>
                  </a:moveTo>
                  <a:lnTo>
                    <a:pt x="67" y="12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4" y="19"/>
                  </a:lnTo>
                  <a:lnTo>
                    <a:pt x="59" y="16"/>
                  </a:lnTo>
                  <a:lnTo>
                    <a:pt x="57" y="23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7" y="30"/>
                  </a:lnTo>
                  <a:lnTo>
                    <a:pt x="55" y="26"/>
                  </a:lnTo>
                  <a:lnTo>
                    <a:pt x="50" y="26"/>
                  </a:lnTo>
                  <a:lnTo>
                    <a:pt x="48" y="33"/>
                  </a:lnTo>
                  <a:lnTo>
                    <a:pt x="43" y="35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41" y="33"/>
                  </a:lnTo>
                  <a:lnTo>
                    <a:pt x="41" y="28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29" y="26"/>
                  </a:lnTo>
                  <a:lnTo>
                    <a:pt x="24" y="28"/>
                  </a:lnTo>
                  <a:lnTo>
                    <a:pt x="22" y="33"/>
                  </a:lnTo>
                  <a:lnTo>
                    <a:pt x="24" y="35"/>
                  </a:lnTo>
                  <a:lnTo>
                    <a:pt x="17" y="38"/>
                  </a:lnTo>
                  <a:lnTo>
                    <a:pt x="15" y="35"/>
                  </a:lnTo>
                  <a:lnTo>
                    <a:pt x="12" y="38"/>
                  </a:lnTo>
                  <a:lnTo>
                    <a:pt x="7" y="40"/>
                  </a:lnTo>
                  <a:lnTo>
                    <a:pt x="3" y="45"/>
                  </a:lnTo>
                  <a:lnTo>
                    <a:pt x="5" y="47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5" y="64"/>
                  </a:lnTo>
                  <a:lnTo>
                    <a:pt x="7" y="61"/>
                  </a:lnTo>
                  <a:lnTo>
                    <a:pt x="10" y="52"/>
                  </a:lnTo>
                  <a:lnTo>
                    <a:pt x="12" y="49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19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9" y="49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6" y="45"/>
                  </a:lnTo>
                  <a:lnTo>
                    <a:pt x="38" y="47"/>
                  </a:lnTo>
                  <a:lnTo>
                    <a:pt x="43" y="47"/>
                  </a:lnTo>
                  <a:lnTo>
                    <a:pt x="45" y="52"/>
                  </a:lnTo>
                  <a:lnTo>
                    <a:pt x="48" y="54"/>
                  </a:lnTo>
                  <a:lnTo>
                    <a:pt x="50" y="59"/>
                  </a:lnTo>
                  <a:lnTo>
                    <a:pt x="48" y="56"/>
                  </a:lnTo>
                  <a:lnTo>
                    <a:pt x="45" y="56"/>
                  </a:lnTo>
                  <a:lnTo>
                    <a:pt x="45" y="59"/>
                  </a:lnTo>
                  <a:lnTo>
                    <a:pt x="43" y="61"/>
                  </a:lnTo>
                  <a:lnTo>
                    <a:pt x="45" y="64"/>
                  </a:lnTo>
                  <a:lnTo>
                    <a:pt x="45" y="68"/>
                  </a:lnTo>
                  <a:lnTo>
                    <a:pt x="45" y="71"/>
                  </a:lnTo>
                  <a:lnTo>
                    <a:pt x="48" y="73"/>
                  </a:lnTo>
                  <a:lnTo>
                    <a:pt x="48" y="78"/>
                  </a:lnTo>
                  <a:lnTo>
                    <a:pt x="52" y="82"/>
                  </a:lnTo>
                  <a:lnTo>
                    <a:pt x="57" y="82"/>
                  </a:lnTo>
                  <a:lnTo>
                    <a:pt x="59" y="85"/>
                  </a:lnTo>
                  <a:lnTo>
                    <a:pt x="64" y="87"/>
                  </a:lnTo>
                  <a:lnTo>
                    <a:pt x="69" y="85"/>
                  </a:lnTo>
                  <a:lnTo>
                    <a:pt x="69" y="82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1" y="85"/>
                  </a:lnTo>
                  <a:lnTo>
                    <a:pt x="71" y="90"/>
                  </a:lnTo>
                  <a:lnTo>
                    <a:pt x="74" y="90"/>
                  </a:lnTo>
                  <a:lnTo>
                    <a:pt x="76" y="87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81" y="73"/>
                  </a:lnTo>
                  <a:lnTo>
                    <a:pt x="78" y="68"/>
                  </a:lnTo>
                  <a:lnTo>
                    <a:pt x="74" y="66"/>
                  </a:lnTo>
                  <a:lnTo>
                    <a:pt x="76" y="64"/>
                  </a:lnTo>
                  <a:lnTo>
                    <a:pt x="81" y="54"/>
                  </a:lnTo>
                  <a:lnTo>
                    <a:pt x="83" y="52"/>
                  </a:lnTo>
                  <a:lnTo>
                    <a:pt x="85" y="56"/>
                  </a:lnTo>
                  <a:lnTo>
                    <a:pt x="85" y="61"/>
                  </a:lnTo>
                  <a:lnTo>
                    <a:pt x="88" y="64"/>
                  </a:lnTo>
                  <a:lnTo>
                    <a:pt x="88" y="68"/>
                  </a:lnTo>
                  <a:lnTo>
                    <a:pt x="90" y="73"/>
                  </a:lnTo>
                  <a:lnTo>
                    <a:pt x="93" y="75"/>
                  </a:lnTo>
                  <a:lnTo>
                    <a:pt x="93" y="73"/>
                  </a:lnTo>
                  <a:lnTo>
                    <a:pt x="93" y="68"/>
                  </a:lnTo>
                  <a:lnTo>
                    <a:pt x="90" y="64"/>
                  </a:lnTo>
                  <a:lnTo>
                    <a:pt x="90" y="61"/>
                  </a:lnTo>
                  <a:lnTo>
                    <a:pt x="93" y="61"/>
                  </a:lnTo>
                  <a:lnTo>
                    <a:pt x="95" y="64"/>
                  </a:lnTo>
                  <a:lnTo>
                    <a:pt x="95" y="61"/>
                  </a:lnTo>
                  <a:lnTo>
                    <a:pt x="97" y="61"/>
                  </a:lnTo>
                  <a:lnTo>
                    <a:pt x="100" y="54"/>
                  </a:lnTo>
                  <a:lnTo>
                    <a:pt x="97" y="49"/>
                  </a:lnTo>
                  <a:lnTo>
                    <a:pt x="95" y="45"/>
                  </a:lnTo>
                  <a:lnTo>
                    <a:pt x="93" y="42"/>
                  </a:lnTo>
                  <a:lnTo>
                    <a:pt x="93" y="38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0" y="30"/>
                  </a:lnTo>
                  <a:lnTo>
                    <a:pt x="93" y="28"/>
                  </a:lnTo>
                  <a:lnTo>
                    <a:pt x="90" y="28"/>
                  </a:lnTo>
                  <a:lnTo>
                    <a:pt x="88" y="23"/>
                  </a:lnTo>
                  <a:lnTo>
                    <a:pt x="88" y="21"/>
                  </a:lnTo>
                  <a:lnTo>
                    <a:pt x="90" y="23"/>
                  </a:lnTo>
                  <a:lnTo>
                    <a:pt x="90" y="16"/>
                  </a:lnTo>
                  <a:lnTo>
                    <a:pt x="88" y="14"/>
                  </a:lnTo>
                  <a:lnTo>
                    <a:pt x="88" y="9"/>
                  </a:lnTo>
                  <a:lnTo>
                    <a:pt x="85" y="12"/>
                  </a:lnTo>
                  <a:lnTo>
                    <a:pt x="81" y="9"/>
                  </a:lnTo>
                  <a:lnTo>
                    <a:pt x="76" y="4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12"/>
                  </a:lnTo>
                  <a:lnTo>
                    <a:pt x="71" y="16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8014509" y="425080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5"/>
                  </a:move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8052735" y="4283339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8016136" y="430855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8021831" y="4293098"/>
              <a:ext cx="11386" cy="11386"/>
            </a:xfrm>
            <a:custGeom>
              <a:rect b="b" l="l" r="r" t="t"/>
              <a:pathLst>
                <a:path extrusionOk="0" h="14" w="14">
                  <a:moveTo>
                    <a:pt x="0" y="10"/>
                  </a:moveTo>
                  <a:lnTo>
                    <a:pt x="3" y="12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3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8027523" y="426788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7983607" y="423372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7996618" y="4283339"/>
              <a:ext cx="6506" cy="5693"/>
            </a:xfrm>
            <a:custGeom>
              <a:rect b="b" l="l" r="r" t="t"/>
              <a:pathLst>
                <a:path extrusionOk="0" h="7" w="8">
                  <a:moveTo>
                    <a:pt x="8" y="5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8027523" y="428333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8004751" y="424104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8035655" y="430855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7985232" y="4262194"/>
              <a:ext cx="25212" cy="26838"/>
            </a:xfrm>
            <a:custGeom>
              <a:rect b="b" l="l" r="r" t="t"/>
              <a:pathLst>
                <a:path extrusionOk="0" h="33" w="31">
                  <a:moveTo>
                    <a:pt x="10" y="5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7" y="22"/>
                  </a:lnTo>
                  <a:lnTo>
                    <a:pt x="5" y="26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9" y="26"/>
                  </a:lnTo>
                  <a:lnTo>
                    <a:pt x="22" y="24"/>
                  </a:lnTo>
                  <a:lnTo>
                    <a:pt x="26" y="19"/>
                  </a:lnTo>
                  <a:lnTo>
                    <a:pt x="29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4" y="12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8045415" y="4295538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8029963" y="4274393"/>
              <a:ext cx="15452" cy="21146"/>
            </a:xfrm>
            <a:custGeom>
              <a:rect b="b" l="l" r="r" t="t"/>
              <a:pathLst>
                <a:path extrusionOk="0" h="26" w="19">
                  <a:moveTo>
                    <a:pt x="14" y="11"/>
                  </a:moveTo>
                  <a:lnTo>
                    <a:pt x="11" y="7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7"/>
                  </a:lnTo>
                  <a:lnTo>
                    <a:pt x="7" y="9"/>
                  </a:lnTo>
                  <a:lnTo>
                    <a:pt x="7" y="14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14" y="26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6" y="14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7966528" y="4137762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7951075" y="4285779"/>
              <a:ext cx="5693" cy="3253"/>
            </a:xfrm>
            <a:custGeom>
              <a:rect b="b" l="l" r="r" t="t"/>
              <a:pathLst>
                <a:path extrusionOk="0" h="4" w="7">
                  <a:moveTo>
                    <a:pt x="4" y="2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7962460" y="413125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7958395" y="4233729"/>
              <a:ext cx="21146" cy="25212"/>
            </a:xfrm>
            <a:custGeom>
              <a:rect b="b" l="l" r="r" t="t"/>
              <a:pathLst>
                <a:path extrusionOk="0" h="31" w="26">
                  <a:moveTo>
                    <a:pt x="26" y="9"/>
                  </a:moveTo>
                  <a:lnTo>
                    <a:pt x="21" y="9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7" y="9"/>
                  </a:lnTo>
                  <a:lnTo>
                    <a:pt x="10" y="14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4" y="26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19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7968153" y="4125564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7952702" y="422803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7951075" y="4262194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7914478" y="4325628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7948637" y="4256502"/>
              <a:ext cx="12200" cy="5693"/>
            </a:xfrm>
            <a:custGeom>
              <a:rect b="b" l="l" r="r" t="t"/>
              <a:pathLst>
                <a:path extrusionOk="0" h="7" w="15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7906346" y="4329696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3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7910410" y="4325628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7987673" y="4249182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4" y="0"/>
                  </a:moveTo>
                  <a:lnTo>
                    <a:pt x="2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8033215" y="4501296"/>
              <a:ext cx="15452" cy="5693"/>
            </a:xfrm>
            <a:custGeom>
              <a:rect b="b" l="l" r="r" t="t"/>
              <a:pathLst>
                <a:path extrusionOk="0" h="7" w="19">
                  <a:moveTo>
                    <a:pt x="17" y="5"/>
                  </a:moveTo>
                  <a:lnTo>
                    <a:pt x="19" y="5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7550944" y="4374425"/>
              <a:ext cx="182173" cy="200065"/>
            </a:xfrm>
            <a:custGeom>
              <a:rect b="b" l="l" r="r" t="t"/>
              <a:pathLst>
                <a:path extrusionOk="0" h="246" w="224">
                  <a:moveTo>
                    <a:pt x="208" y="234"/>
                  </a:moveTo>
                  <a:lnTo>
                    <a:pt x="213" y="241"/>
                  </a:lnTo>
                  <a:lnTo>
                    <a:pt x="215" y="241"/>
                  </a:lnTo>
                  <a:lnTo>
                    <a:pt x="217" y="239"/>
                  </a:lnTo>
                  <a:lnTo>
                    <a:pt x="217" y="229"/>
                  </a:lnTo>
                  <a:lnTo>
                    <a:pt x="220" y="217"/>
                  </a:lnTo>
                  <a:lnTo>
                    <a:pt x="217" y="210"/>
                  </a:lnTo>
                  <a:lnTo>
                    <a:pt x="220" y="203"/>
                  </a:lnTo>
                  <a:lnTo>
                    <a:pt x="217" y="201"/>
                  </a:lnTo>
                  <a:lnTo>
                    <a:pt x="217" y="194"/>
                  </a:lnTo>
                  <a:lnTo>
                    <a:pt x="222" y="191"/>
                  </a:lnTo>
                  <a:lnTo>
                    <a:pt x="224" y="189"/>
                  </a:lnTo>
                  <a:lnTo>
                    <a:pt x="222" y="184"/>
                  </a:lnTo>
                  <a:lnTo>
                    <a:pt x="220" y="184"/>
                  </a:lnTo>
                  <a:lnTo>
                    <a:pt x="217" y="179"/>
                  </a:lnTo>
                  <a:lnTo>
                    <a:pt x="215" y="177"/>
                  </a:lnTo>
                  <a:lnTo>
                    <a:pt x="213" y="175"/>
                  </a:lnTo>
                  <a:lnTo>
                    <a:pt x="210" y="172"/>
                  </a:lnTo>
                  <a:lnTo>
                    <a:pt x="208" y="170"/>
                  </a:lnTo>
                  <a:lnTo>
                    <a:pt x="201" y="170"/>
                  </a:lnTo>
                  <a:lnTo>
                    <a:pt x="196" y="170"/>
                  </a:lnTo>
                  <a:lnTo>
                    <a:pt x="196" y="163"/>
                  </a:lnTo>
                  <a:lnTo>
                    <a:pt x="194" y="161"/>
                  </a:lnTo>
                  <a:lnTo>
                    <a:pt x="191" y="161"/>
                  </a:lnTo>
                  <a:lnTo>
                    <a:pt x="194" y="158"/>
                  </a:lnTo>
                  <a:lnTo>
                    <a:pt x="191" y="153"/>
                  </a:lnTo>
                  <a:lnTo>
                    <a:pt x="191" y="144"/>
                  </a:lnTo>
                  <a:lnTo>
                    <a:pt x="187" y="146"/>
                  </a:lnTo>
                  <a:lnTo>
                    <a:pt x="184" y="144"/>
                  </a:lnTo>
                  <a:lnTo>
                    <a:pt x="177" y="144"/>
                  </a:lnTo>
                  <a:lnTo>
                    <a:pt x="170" y="139"/>
                  </a:lnTo>
                  <a:lnTo>
                    <a:pt x="170" y="134"/>
                  </a:lnTo>
                  <a:lnTo>
                    <a:pt x="172" y="132"/>
                  </a:lnTo>
                  <a:lnTo>
                    <a:pt x="177" y="130"/>
                  </a:lnTo>
                  <a:lnTo>
                    <a:pt x="175" y="130"/>
                  </a:lnTo>
                  <a:lnTo>
                    <a:pt x="170" y="130"/>
                  </a:lnTo>
                  <a:lnTo>
                    <a:pt x="168" y="130"/>
                  </a:lnTo>
                  <a:lnTo>
                    <a:pt x="163" y="130"/>
                  </a:lnTo>
                  <a:lnTo>
                    <a:pt x="168" y="127"/>
                  </a:lnTo>
                  <a:lnTo>
                    <a:pt x="172" y="123"/>
                  </a:lnTo>
                  <a:lnTo>
                    <a:pt x="177" y="123"/>
                  </a:lnTo>
                  <a:lnTo>
                    <a:pt x="177" y="118"/>
                  </a:lnTo>
                  <a:lnTo>
                    <a:pt x="170" y="111"/>
                  </a:lnTo>
                  <a:lnTo>
                    <a:pt x="168" y="111"/>
                  </a:lnTo>
                  <a:lnTo>
                    <a:pt x="163" y="116"/>
                  </a:lnTo>
                  <a:lnTo>
                    <a:pt x="158" y="118"/>
                  </a:lnTo>
                  <a:lnTo>
                    <a:pt x="154" y="118"/>
                  </a:lnTo>
                  <a:lnTo>
                    <a:pt x="156" y="116"/>
                  </a:lnTo>
                  <a:lnTo>
                    <a:pt x="158" y="116"/>
                  </a:lnTo>
                  <a:lnTo>
                    <a:pt x="161" y="116"/>
                  </a:lnTo>
                  <a:lnTo>
                    <a:pt x="161" y="111"/>
                  </a:lnTo>
                  <a:lnTo>
                    <a:pt x="161" y="108"/>
                  </a:lnTo>
                  <a:lnTo>
                    <a:pt x="156" y="106"/>
                  </a:lnTo>
                  <a:lnTo>
                    <a:pt x="149" y="106"/>
                  </a:lnTo>
                  <a:lnTo>
                    <a:pt x="144" y="104"/>
                  </a:lnTo>
                  <a:lnTo>
                    <a:pt x="144" y="101"/>
                  </a:lnTo>
                  <a:lnTo>
                    <a:pt x="144" y="94"/>
                  </a:lnTo>
                  <a:lnTo>
                    <a:pt x="135" y="87"/>
                  </a:lnTo>
                  <a:lnTo>
                    <a:pt x="132" y="85"/>
                  </a:lnTo>
                  <a:lnTo>
                    <a:pt x="130" y="87"/>
                  </a:lnTo>
                  <a:lnTo>
                    <a:pt x="125" y="85"/>
                  </a:lnTo>
                  <a:lnTo>
                    <a:pt x="125" y="78"/>
                  </a:lnTo>
                  <a:lnTo>
                    <a:pt x="118" y="71"/>
                  </a:lnTo>
                  <a:lnTo>
                    <a:pt x="111" y="66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66"/>
                  </a:lnTo>
                  <a:lnTo>
                    <a:pt x="102" y="61"/>
                  </a:lnTo>
                  <a:lnTo>
                    <a:pt x="99" y="63"/>
                  </a:lnTo>
                  <a:lnTo>
                    <a:pt x="97" y="61"/>
                  </a:lnTo>
                  <a:lnTo>
                    <a:pt x="97" y="54"/>
                  </a:lnTo>
                  <a:lnTo>
                    <a:pt x="94" y="49"/>
                  </a:lnTo>
                  <a:lnTo>
                    <a:pt x="90" y="49"/>
                  </a:lnTo>
                  <a:lnTo>
                    <a:pt x="87" y="47"/>
                  </a:lnTo>
                  <a:lnTo>
                    <a:pt x="76" y="40"/>
                  </a:lnTo>
                  <a:lnTo>
                    <a:pt x="71" y="37"/>
                  </a:lnTo>
                  <a:lnTo>
                    <a:pt x="66" y="33"/>
                  </a:lnTo>
                  <a:lnTo>
                    <a:pt x="61" y="33"/>
                  </a:lnTo>
                  <a:lnTo>
                    <a:pt x="61" y="30"/>
                  </a:lnTo>
                  <a:lnTo>
                    <a:pt x="59" y="23"/>
                  </a:lnTo>
                  <a:lnTo>
                    <a:pt x="57" y="21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6" y="30"/>
                  </a:lnTo>
                  <a:lnTo>
                    <a:pt x="19" y="30"/>
                  </a:lnTo>
                  <a:lnTo>
                    <a:pt x="26" y="37"/>
                  </a:lnTo>
                  <a:lnTo>
                    <a:pt x="28" y="40"/>
                  </a:lnTo>
                  <a:lnTo>
                    <a:pt x="31" y="37"/>
                  </a:lnTo>
                  <a:lnTo>
                    <a:pt x="38" y="45"/>
                  </a:lnTo>
                  <a:lnTo>
                    <a:pt x="45" y="54"/>
                  </a:lnTo>
                  <a:lnTo>
                    <a:pt x="52" y="61"/>
                  </a:lnTo>
                  <a:lnTo>
                    <a:pt x="54" y="61"/>
                  </a:lnTo>
                  <a:lnTo>
                    <a:pt x="54" y="68"/>
                  </a:lnTo>
                  <a:lnTo>
                    <a:pt x="57" y="68"/>
                  </a:lnTo>
                  <a:lnTo>
                    <a:pt x="57" y="73"/>
                  </a:lnTo>
                  <a:lnTo>
                    <a:pt x="59" y="75"/>
                  </a:lnTo>
                  <a:lnTo>
                    <a:pt x="64" y="75"/>
                  </a:lnTo>
                  <a:lnTo>
                    <a:pt x="68" y="82"/>
                  </a:lnTo>
                  <a:lnTo>
                    <a:pt x="71" y="85"/>
                  </a:lnTo>
                  <a:lnTo>
                    <a:pt x="73" y="85"/>
                  </a:lnTo>
                  <a:lnTo>
                    <a:pt x="76" y="87"/>
                  </a:lnTo>
                  <a:lnTo>
                    <a:pt x="73" y="90"/>
                  </a:lnTo>
                  <a:lnTo>
                    <a:pt x="76" y="92"/>
                  </a:lnTo>
                  <a:lnTo>
                    <a:pt x="78" y="97"/>
                  </a:lnTo>
                  <a:lnTo>
                    <a:pt x="78" y="99"/>
                  </a:lnTo>
                  <a:lnTo>
                    <a:pt x="83" y="108"/>
                  </a:lnTo>
                  <a:lnTo>
                    <a:pt x="83" y="116"/>
                  </a:lnTo>
                  <a:lnTo>
                    <a:pt x="90" y="118"/>
                  </a:lnTo>
                  <a:lnTo>
                    <a:pt x="94" y="120"/>
                  </a:lnTo>
                  <a:lnTo>
                    <a:pt x="94" y="125"/>
                  </a:lnTo>
                  <a:lnTo>
                    <a:pt x="99" y="134"/>
                  </a:lnTo>
                  <a:lnTo>
                    <a:pt x="104" y="137"/>
                  </a:lnTo>
                  <a:lnTo>
                    <a:pt x="106" y="146"/>
                  </a:lnTo>
                  <a:lnTo>
                    <a:pt x="113" y="161"/>
                  </a:lnTo>
                  <a:lnTo>
                    <a:pt x="113" y="168"/>
                  </a:lnTo>
                  <a:lnTo>
                    <a:pt x="113" y="172"/>
                  </a:lnTo>
                  <a:lnTo>
                    <a:pt x="123" y="177"/>
                  </a:lnTo>
                  <a:lnTo>
                    <a:pt x="130" y="187"/>
                  </a:lnTo>
                  <a:lnTo>
                    <a:pt x="132" y="191"/>
                  </a:lnTo>
                  <a:lnTo>
                    <a:pt x="137" y="194"/>
                  </a:lnTo>
                  <a:lnTo>
                    <a:pt x="139" y="196"/>
                  </a:lnTo>
                  <a:lnTo>
                    <a:pt x="144" y="198"/>
                  </a:lnTo>
                  <a:lnTo>
                    <a:pt x="144" y="203"/>
                  </a:lnTo>
                  <a:lnTo>
                    <a:pt x="149" y="208"/>
                  </a:lnTo>
                  <a:lnTo>
                    <a:pt x="154" y="213"/>
                  </a:lnTo>
                  <a:lnTo>
                    <a:pt x="163" y="220"/>
                  </a:lnTo>
                  <a:lnTo>
                    <a:pt x="165" y="222"/>
                  </a:lnTo>
                  <a:lnTo>
                    <a:pt x="172" y="224"/>
                  </a:lnTo>
                  <a:lnTo>
                    <a:pt x="184" y="236"/>
                  </a:lnTo>
                  <a:lnTo>
                    <a:pt x="184" y="239"/>
                  </a:lnTo>
                  <a:lnTo>
                    <a:pt x="187" y="241"/>
                  </a:lnTo>
                  <a:lnTo>
                    <a:pt x="189" y="246"/>
                  </a:lnTo>
                  <a:lnTo>
                    <a:pt x="191" y="243"/>
                  </a:lnTo>
                  <a:lnTo>
                    <a:pt x="191" y="239"/>
                  </a:lnTo>
                  <a:lnTo>
                    <a:pt x="189" y="236"/>
                  </a:lnTo>
                  <a:lnTo>
                    <a:pt x="189" y="236"/>
                  </a:lnTo>
                  <a:lnTo>
                    <a:pt x="194" y="236"/>
                  </a:lnTo>
                  <a:lnTo>
                    <a:pt x="201" y="243"/>
                  </a:lnTo>
                  <a:lnTo>
                    <a:pt x="203" y="241"/>
                  </a:lnTo>
                  <a:lnTo>
                    <a:pt x="203" y="236"/>
                  </a:lnTo>
                  <a:lnTo>
                    <a:pt x="206" y="234"/>
                  </a:lnTo>
                  <a:lnTo>
                    <a:pt x="208" y="2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7633899" y="4520002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5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7583476" y="4447620"/>
              <a:ext cx="13826" cy="14639"/>
            </a:xfrm>
            <a:custGeom>
              <a:rect b="b" l="l" r="r" t="t"/>
              <a:pathLst>
                <a:path extrusionOk="0" h="18" w="17">
                  <a:moveTo>
                    <a:pt x="7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5" y="7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4" y="11"/>
                  </a:lnTo>
                  <a:lnTo>
                    <a:pt x="17" y="9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7706280" y="4474458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10" y="7"/>
                  </a:moveTo>
                  <a:lnTo>
                    <a:pt x="12" y="7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5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7718479" y="4498856"/>
              <a:ext cx="24398" cy="27652"/>
            </a:xfrm>
            <a:custGeom>
              <a:rect b="b" l="l" r="r" t="t"/>
              <a:pathLst>
                <a:path extrusionOk="0" h="34" w="30">
                  <a:moveTo>
                    <a:pt x="23" y="22"/>
                  </a:moveTo>
                  <a:lnTo>
                    <a:pt x="18" y="17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9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9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22"/>
                  </a:lnTo>
                  <a:lnTo>
                    <a:pt x="16" y="26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0" y="31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7666429" y="4560666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0"/>
                  </a:moveTo>
                  <a:lnTo>
                    <a:pt x="0" y="3"/>
                  </a:lnTo>
                  <a:lnTo>
                    <a:pt x="4" y="7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7733118" y="441102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0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7583476" y="443542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7724172" y="441834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7733118" y="441427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8054361" y="4601329"/>
              <a:ext cx="17892" cy="7320"/>
            </a:xfrm>
            <a:custGeom>
              <a:rect b="b" l="l" r="r" t="t"/>
              <a:pathLst>
                <a:path extrusionOk="0" h="9" w="22">
                  <a:moveTo>
                    <a:pt x="5" y="5"/>
                  </a:moveTo>
                  <a:lnTo>
                    <a:pt x="12" y="7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7602994" y="448015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2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7631459" y="4518375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7735558" y="44199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8058427" y="4506989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2"/>
                  </a:moveTo>
                  <a:lnTo>
                    <a:pt x="0" y="5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7703027" y="4449246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7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7" y="5"/>
                  </a:lnTo>
                  <a:lnTo>
                    <a:pt x="9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7624139" y="4506989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2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8048669" y="4612715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8051108" y="4502923"/>
              <a:ext cx="15452" cy="4066"/>
            </a:xfrm>
            <a:custGeom>
              <a:rect b="b" l="l" r="r" t="t"/>
              <a:pathLst>
                <a:path extrusionOk="0" h="5" w="19">
                  <a:moveTo>
                    <a:pt x="0" y="3"/>
                  </a:moveTo>
                  <a:lnTo>
                    <a:pt x="4" y="5"/>
                  </a:lnTo>
                  <a:lnTo>
                    <a:pt x="14" y="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7704653" y="448177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7606247" y="4489910"/>
              <a:ext cx="12200" cy="13013"/>
            </a:xfrm>
            <a:custGeom>
              <a:rect b="b" l="l" r="r" t="t"/>
              <a:pathLst>
                <a:path extrusionOk="0" h="16" w="15">
                  <a:moveTo>
                    <a:pt x="5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16"/>
                  </a:lnTo>
                  <a:lnTo>
                    <a:pt x="15" y="16"/>
                  </a:lnTo>
                  <a:lnTo>
                    <a:pt x="15" y="9"/>
                  </a:lnTo>
                  <a:lnTo>
                    <a:pt x="1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7558265" y="442240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7655044" y="443542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2" y="3"/>
                  </a:moveTo>
                  <a:lnTo>
                    <a:pt x="0" y="5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9" y="5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7673749" y="445087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7" y="12"/>
                  </a:moveTo>
                  <a:lnTo>
                    <a:pt x="12" y="14"/>
                  </a:lnTo>
                  <a:lnTo>
                    <a:pt x="12" y="12"/>
                  </a:lnTo>
                  <a:lnTo>
                    <a:pt x="12" y="5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7697334" y="4450873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7666429" y="4447620"/>
              <a:ext cx="7320" cy="7320"/>
            </a:xfrm>
            <a:custGeom>
              <a:rect b="b" l="l" r="r" t="t"/>
              <a:pathLst>
                <a:path extrusionOk="0" h="9" w="9">
                  <a:moveTo>
                    <a:pt x="2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7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8087705" y="461108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4" y="4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8083638" y="4495603"/>
              <a:ext cx="13013" cy="7320"/>
            </a:xfrm>
            <a:custGeom>
              <a:rect b="b" l="l" r="r" t="t"/>
              <a:pathLst>
                <a:path extrusionOk="0" h="9" w="16">
                  <a:moveTo>
                    <a:pt x="7" y="9"/>
                  </a:moveTo>
                  <a:lnTo>
                    <a:pt x="9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8079572" y="44834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8083638" y="461271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8079572" y="4598889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8075506" y="46110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8010444" y="461271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8004751" y="4547653"/>
              <a:ext cx="9760" cy="21146"/>
            </a:xfrm>
            <a:custGeom>
              <a:rect b="b" l="l" r="r" t="t"/>
              <a:pathLst>
                <a:path extrusionOk="0" h="26" w="12">
                  <a:moveTo>
                    <a:pt x="9" y="16"/>
                  </a:moveTo>
                  <a:lnTo>
                    <a:pt x="7" y="16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9"/>
                  </a:lnTo>
                  <a:lnTo>
                    <a:pt x="5" y="14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5" y="23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8116169" y="4585876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8008817" y="464768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8120237" y="46110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8090958" y="452244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8117796" y="4605395"/>
              <a:ext cx="6506" cy="3253"/>
            </a:xfrm>
            <a:custGeom>
              <a:rect b="b" l="l" r="r" t="t"/>
              <a:pathLst>
                <a:path extrusionOk="0" h="4" w="8">
                  <a:moveTo>
                    <a:pt x="3" y="4"/>
                  </a:moveTo>
                  <a:lnTo>
                    <a:pt x="8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8125929" y="4577744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8089332" y="452650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8090958" y="4533826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7" y="5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2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7921797" y="439882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8145448" y="4477711"/>
              <a:ext cx="165095" cy="150456"/>
            </a:xfrm>
            <a:custGeom>
              <a:rect b="b" l="l" r="r" t="t"/>
              <a:pathLst>
                <a:path extrusionOk="0" h="185" w="203">
                  <a:moveTo>
                    <a:pt x="201" y="133"/>
                  </a:moveTo>
                  <a:lnTo>
                    <a:pt x="201" y="131"/>
                  </a:lnTo>
                  <a:lnTo>
                    <a:pt x="201" y="123"/>
                  </a:lnTo>
                  <a:lnTo>
                    <a:pt x="203" y="48"/>
                  </a:lnTo>
                  <a:lnTo>
                    <a:pt x="203" y="48"/>
                  </a:lnTo>
                  <a:lnTo>
                    <a:pt x="201" y="50"/>
                  </a:lnTo>
                  <a:lnTo>
                    <a:pt x="198" y="48"/>
                  </a:lnTo>
                  <a:lnTo>
                    <a:pt x="198" y="45"/>
                  </a:lnTo>
                  <a:lnTo>
                    <a:pt x="198" y="45"/>
                  </a:lnTo>
                  <a:lnTo>
                    <a:pt x="196" y="43"/>
                  </a:lnTo>
                  <a:lnTo>
                    <a:pt x="191" y="43"/>
                  </a:lnTo>
                  <a:lnTo>
                    <a:pt x="186" y="41"/>
                  </a:lnTo>
                  <a:lnTo>
                    <a:pt x="184" y="41"/>
                  </a:lnTo>
                  <a:lnTo>
                    <a:pt x="182" y="41"/>
                  </a:lnTo>
                  <a:lnTo>
                    <a:pt x="170" y="36"/>
                  </a:lnTo>
                  <a:lnTo>
                    <a:pt x="163" y="34"/>
                  </a:lnTo>
                  <a:lnTo>
                    <a:pt x="160" y="34"/>
                  </a:lnTo>
                  <a:lnTo>
                    <a:pt x="156" y="31"/>
                  </a:lnTo>
                  <a:lnTo>
                    <a:pt x="149" y="29"/>
                  </a:lnTo>
                  <a:lnTo>
                    <a:pt x="141" y="26"/>
                  </a:lnTo>
                  <a:lnTo>
                    <a:pt x="139" y="24"/>
                  </a:lnTo>
                  <a:lnTo>
                    <a:pt x="134" y="22"/>
                  </a:lnTo>
                  <a:lnTo>
                    <a:pt x="125" y="29"/>
                  </a:lnTo>
                  <a:lnTo>
                    <a:pt x="123" y="31"/>
                  </a:lnTo>
                  <a:lnTo>
                    <a:pt x="125" y="34"/>
                  </a:lnTo>
                  <a:lnTo>
                    <a:pt x="125" y="38"/>
                  </a:lnTo>
                  <a:lnTo>
                    <a:pt x="118" y="38"/>
                  </a:lnTo>
                  <a:lnTo>
                    <a:pt x="115" y="38"/>
                  </a:lnTo>
                  <a:lnTo>
                    <a:pt x="113" y="41"/>
                  </a:lnTo>
                  <a:lnTo>
                    <a:pt x="111" y="38"/>
                  </a:lnTo>
                  <a:lnTo>
                    <a:pt x="108" y="41"/>
                  </a:lnTo>
                  <a:lnTo>
                    <a:pt x="108" y="45"/>
                  </a:lnTo>
                  <a:lnTo>
                    <a:pt x="106" y="48"/>
                  </a:lnTo>
                  <a:lnTo>
                    <a:pt x="101" y="48"/>
                  </a:lnTo>
                  <a:lnTo>
                    <a:pt x="99" y="52"/>
                  </a:lnTo>
                  <a:lnTo>
                    <a:pt x="99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4" y="62"/>
                  </a:lnTo>
                  <a:lnTo>
                    <a:pt x="89" y="64"/>
                  </a:lnTo>
                  <a:lnTo>
                    <a:pt x="85" y="64"/>
                  </a:lnTo>
                  <a:lnTo>
                    <a:pt x="82" y="62"/>
                  </a:lnTo>
                  <a:lnTo>
                    <a:pt x="80" y="60"/>
                  </a:lnTo>
                  <a:lnTo>
                    <a:pt x="78" y="55"/>
                  </a:lnTo>
                  <a:lnTo>
                    <a:pt x="75" y="55"/>
                  </a:lnTo>
                  <a:lnTo>
                    <a:pt x="75" y="52"/>
                  </a:lnTo>
                  <a:lnTo>
                    <a:pt x="75" y="48"/>
                  </a:lnTo>
                  <a:lnTo>
                    <a:pt x="73" y="45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68" y="50"/>
                  </a:lnTo>
                  <a:lnTo>
                    <a:pt x="66" y="45"/>
                  </a:lnTo>
                  <a:lnTo>
                    <a:pt x="63" y="36"/>
                  </a:lnTo>
                  <a:lnTo>
                    <a:pt x="63" y="31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66" y="19"/>
                  </a:lnTo>
                  <a:lnTo>
                    <a:pt x="63" y="17"/>
                  </a:lnTo>
                  <a:lnTo>
                    <a:pt x="63" y="12"/>
                  </a:lnTo>
                  <a:lnTo>
                    <a:pt x="63" y="10"/>
                  </a:lnTo>
                  <a:lnTo>
                    <a:pt x="63" y="7"/>
                  </a:lnTo>
                  <a:lnTo>
                    <a:pt x="56" y="7"/>
                  </a:lnTo>
                  <a:lnTo>
                    <a:pt x="49" y="7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7" y="15"/>
                  </a:lnTo>
                  <a:lnTo>
                    <a:pt x="4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6"/>
                  </a:lnTo>
                  <a:lnTo>
                    <a:pt x="23" y="41"/>
                  </a:lnTo>
                  <a:lnTo>
                    <a:pt x="28" y="41"/>
                  </a:lnTo>
                  <a:lnTo>
                    <a:pt x="30" y="38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44" y="38"/>
                  </a:lnTo>
                  <a:lnTo>
                    <a:pt x="47" y="41"/>
                  </a:lnTo>
                  <a:lnTo>
                    <a:pt x="49" y="38"/>
                  </a:lnTo>
                  <a:lnTo>
                    <a:pt x="47" y="38"/>
                  </a:lnTo>
                  <a:lnTo>
                    <a:pt x="59" y="38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6" y="45"/>
                  </a:lnTo>
                  <a:lnTo>
                    <a:pt x="54" y="48"/>
                  </a:lnTo>
                  <a:lnTo>
                    <a:pt x="52" y="52"/>
                  </a:lnTo>
                  <a:lnTo>
                    <a:pt x="49" y="48"/>
                  </a:lnTo>
                  <a:lnTo>
                    <a:pt x="44" y="45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21" y="55"/>
                  </a:lnTo>
                  <a:lnTo>
                    <a:pt x="26" y="55"/>
                  </a:lnTo>
                  <a:lnTo>
                    <a:pt x="28" y="57"/>
                  </a:lnTo>
                  <a:lnTo>
                    <a:pt x="30" y="62"/>
                  </a:lnTo>
                  <a:lnTo>
                    <a:pt x="33" y="64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4" y="78"/>
                  </a:lnTo>
                  <a:lnTo>
                    <a:pt x="49" y="74"/>
                  </a:lnTo>
                  <a:lnTo>
                    <a:pt x="47" y="71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4" y="62"/>
                  </a:lnTo>
                  <a:lnTo>
                    <a:pt x="54" y="57"/>
                  </a:lnTo>
                  <a:lnTo>
                    <a:pt x="56" y="52"/>
                  </a:lnTo>
                  <a:lnTo>
                    <a:pt x="56" y="57"/>
                  </a:lnTo>
                  <a:lnTo>
                    <a:pt x="54" y="62"/>
                  </a:lnTo>
                  <a:lnTo>
                    <a:pt x="56" y="64"/>
                  </a:lnTo>
                  <a:lnTo>
                    <a:pt x="56" y="69"/>
                  </a:lnTo>
                  <a:lnTo>
                    <a:pt x="59" y="74"/>
                  </a:lnTo>
                  <a:lnTo>
                    <a:pt x="61" y="71"/>
                  </a:lnTo>
                  <a:lnTo>
                    <a:pt x="61" y="69"/>
                  </a:lnTo>
                  <a:lnTo>
                    <a:pt x="63" y="71"/>
                  </a:lnTo>
                  <a:lnTo>
                    <a:pt x="63" y="76"/>
                  </a:lnTo>
                  <a:lnTo>
                    <a:pt x="66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70" y="76"/>
                  </a:lnTo>
                  <a:lnTo>
                    <a:pt x="75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3" y="76"/>
                  </a:lnTo>
                  <a:lnTo>
                    <a:pt x="73" y="78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80" y="83"/>
                  </a:lnTo>
                  <a:lnTo>
                    <a:pt x="85" y="86"/>
                  </a:lnTo>
                  <a:lnTo>
                    <a:pt x="89" y="86"/>
                  </a:lnTo>
                  <a:lnTo>
                    <a:pt x="104" y="90"/>
                  </a:lnTo>
                  <a:lnTo>
                    <a:pt x="115" y="95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5" y="100"/>
                  </a:lnTo>
                  <a:lnTo>
                    <a:pt x="130" y="102"/>
                  </a:lnTo>
                  <a:lnTo>
                    <a:pt x="134" y="102"/>
                  </a:lnTo>
                  <a:lnTo>
                    <a:pt x="137" y="100"/>
                  </a:lnTo>
                  <a:lnTo>
                    <a:pt x="134" y="102"/>
                  </a:lnTo>
                  <a:lnTo>
                    <a:pt x="134" y="105"/>
                  </a:lnTo>
                  <a:lnTo>
                    <a:pt x="137" y="105"/>
                  </a:lnTo>
                  <a:lnTo>
                    <a:pt x="139" y="105"/>
                  </a:lnTo>
                  <a:lnTo>
                    <a:pt x="144" y="105"/>
                  </a:lnTo>
                  <a:lnTo>
                    <a:pt x="141" y="107"/>
                  </a:lnTo>
                  <a:lnTo>
                    <a:pt x="141" y="109"/>
                  </a:lnTo>
                  <a:lnTo>
                    <a:pt x="141" y="109"/>
                  </a:lnTo>
                  <a:lnTo>
                    <a:pt x="144" y="112"/>
                  </a:lnTo>
                  <a:lnTo>
                    <a:pt x="149" y="112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9" y="121"/>
                  </a:lnTo>
                  <a:lnTo>
                    <a:pt x="146" y="126"/>
                  </a:lnTo>
                  <a:lnTo>
                    <a:pt x="149" y="128"/>
                  </a:lnTo>
                  <a:lnTo>
                    <a:pt x="151" y="131"/>
                  </a:lnTo>
                  <a:lnTo>
                    <a:pt x="156" y="135"/>
                  </a:lnTo>
                  <a:lnTo>
                    <a:pt x="158" y="135"/>
                  </a:lnTo>
                  <a:lnTo>
                    <a:pt x="156" y="135"/>
                  </a:lnTo>
                  <a:lnTo>
                    <a:pt x="153" y="135"/>
                  </a:lnTo>
                  <a:lnTo>
                    <a:pt x="153" y="138"/>
                  </a:lnTo>
                  <a:lnTo>
                    <a:pt x="156" y="142"/>
                  </a:lnTo>
                  <a:lnTo>
                    <a:pt x="160" y="142"/>
                  </a:lnTo>
                  <a:lnTo>
                    <a:pt x="163" y="142"/>
                  </a:lnTo>
                  <a:lnTo>
                    <a:pt x="167" y="142"/>
                  </a:lnTo>
                  <a:lnTo>
                    <a:pt x="165" y="142"/>
                  </a:lnTo>
                  <a:lnTo>
                    <a:pt x="160" y="145"/>
                  </a:lnTo>
                  <a:lnTo>
                    <a:pt x="158" y="145"/>
                  </a:lnTo>
                  <a:lnTo>
                    <a:pt x="156" y="145"/>
                  </a:lnTo>
                  <a:lnTo>
                    <a:pt x="158" y="147"/>
                  </a:lnTo>
                  <a:lnTo>
                    <a:pt x="160" y="149"/>
                  </a:lnTo>
                  <a:lnTo>
                    <a:pt x="160" y="154"/>
                  </a:lnTo>
                  <a:lnTo>
                    <a:pt x="160" y="157"/>
                  </a:lnTo>
                  <a:lnTo>
                    <a:pt x="160" y="159"/>
                  </a:lnTo>
                  <a:lnTo>
                    <a:pt x="158" y="161"/>
                  </a:lnTo>
                  <a:lnTo>
                    <a:pt x="156" y="161"/>
                  </a:lnTo>
                  <a:lnTo>
                    <a:pt x="158" y="166"/>
                  </a:lnTo>
                  <a:lnTo>
                    <a:pt x="163" y="164"/>
                  </a:lnTo>
                  <a:lnTo>
                    <a:pt x="165" y="164"/>
                  </a:lnTo>
                  <a:lnTo>
                    <a:pt x="167" y="164"/>
                  </a:lnTo>
                  <a:lnTo>
                    <a:pt x="172" y="164"/>
                  </a:lnTo>
                  <a:lnTo>
                    <a:pt x="177" y="164"/>
                  </a:lnTo>
                  <a:lnTo>
                    <a:pt x="179" y="161"/>
                  </a:lnTo>
                  <a:lnTo>
                    <a:pt x="182" y="157"/>
                  </a:lnTo>
                  <a:lnTo>
                    <a:pt x="182" y="161"/>
                  </a:lnTo>
                  <a:lnTo>
                    <a:pt x="179" y="164"/>
                  </a:lnTo>
                  <a:lnTo>
                    <a:pt x="179" y="168"/>
                  </a:lnTo>
                  <a:lnTo>
                    <a:pt x="182" y="168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6"/>
                  </a:lnTo>
                  <a:lnTo>
                    <a:pt x="193" y="183"/>
                  </a:lnTo>
                  <a:lnTo>
                    <a:pt x="198" y="185"/>
                  </a:lnTo>
                  <a:lnTo>
                    <a:pt x="198" y="185"/>
                  </a:lnTo>
                  <a:lnTo>
                    <a:pt x="201" y="135"/>
                  </a:lnTo>
                  <a:lnTo>
                    <a:pt x="201" y="1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7716040" y="458425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7718479" y="4572051"/>
              <a:ext cx="148016" cy="50423"/>
            </a:xfrm>
            <a:custGeom>
              <a:rect b="b" l="l" r="r" t="t"/>
              <a:pathLst>
                <a:path extrusionOk="0" h="62" w="182">
                  <a:moveTo>
                    <a:pt x="123" y="50"/>
                  </a:moveTo>
                  <a:lnTo>
                    <a:pt x="127" y="55"/>
                  </a:lnTo>
                  <a:lnTo>
                    <a:pt x="132" y="50"/>
                  </a:lnTo>
                  <a:lnTo>
                    <a:pt x="137" y="50"/>
                  </a:lnTo>
                  <a:lnTo>
                    <a:pt x="144" y="55"/>
                  </a:lnTo>
                  <a:lnTo>
                    <a:pt x="149" y="55"/>
                  </a:lnTo>
                  <a:lnTo>
                    <a:pt x="156" y="50"/>
                  </a:lnTo>
                  <a:lnTo>
                    <a:pt x="158" y="50"/>
                  </a:lnTo>
                  <a:lnTo>
                    <a:pt x="160" y="55"/>
                  </a:lnTo>
                  <a:lnTo>
                    <a:pt x="165" y="55"/>
                  </a:lnTo>
                  <a:lnTo>
                    <a:pt x="170" y="60"/>
                  </a:lnTo>
                  <a:lnTo>
                    <a:pt x="175" y="60"/>
                  </a:lnTo>
                  <a:lnTo>
                    <a:pt x="179" y="62"/>
                  </a:lnTo>
                  <a:lnTo>
                    <a:pt x="182" y="62"/>
                  </a:lnTo>
                  <a:lnTo>
                    <a:pt x="179" y="57"/>
                  </a:lnTo>
                  <a:lnTo>
                    <a:pt x="177" y="55"/>
                  </a:lnTo>
                  <a:lnTo>
                    <a:pt x="179" y="52"/>
                  </a:lnTo>
                  <a:lnTo>
                    <a:pt x="182" y="43"/>
                  </a:lnTo>
                  <a:lnTo>
                    <a:pt x="179" y="41"/>
                  </a:lnTo>
                  <a:lnTo>
                    <a:pt x="175" y="41"/>
                  </a:lnTo>
                  <a:lnTo>
                    <a:pt x="175" y="38"/>
                  </a:lnTo>
                  <a:lnTo>
                    <a:pt x="170" y="38"/>
                  </a:lnTo>
                  <a:lnTo>
                    <a:pt x="167" y="41"/>
                  </a:lnTo>
                  <a:lnTo>
                    <a:pt x="165" y="41"/>
                  </a:lnTo>
                  <a:lnTo>
                    <a:pt x="163" y="38"/>
                  </a:lnTo>
                  <a:lnTo>
                    <a:pt x="158" y="41"/>
                  </a:lnTo>
                  <a:lnTo>
                    <a:pt x="153" y="38"/>
                  </a:lnTo>
                  <a:lnTo>
                    <a:pt x="151" y="36"/>
                  </a:lnTo>
                  <a:lnTo>
                    <a:pt x="149" y="31"/>
                  </a:lnTo>
                  <a:lnTo>
                    <a:pt x="146" y="26"/>
                  </a:lnTo>
                  <a:lnTo>
                    <a:pt x="146" y="22"/>
                  </a:lnTo>
                  <a:lnTo>
                    <a:pt x="139" y="22"/>
                  </a:lnTo>
                  <a:lnTo>
                    <a:pt x="137" y="22"/>
                  </a:lnTo>
                  <a:lnTo>
                    <a:pt x="134" y="19"/>
                  </a:lnTo>
                  <a:lnTo>
                    <a:pt x="132" y="19"/>
                  </a:lnTo>
                  <a:lnTo>
                    <a:pt x="127" y="17"/>
                  </a:lnTo>
                  <a:lnTo>
                    <a:pt x="125" y="15"/>
                  </a:lnTo>
                  <a:lnTo>
                    <a:pt x="120" y="15"/>
                  </a:lnTo>
                  <a:lnTo>
                    <a:pt x="118" y="15"/>
                  </a:lnTo>
                  <a:lnTo>
                    <a:pt x="113" y="10"/>
                  </a:lnTo>
                  <a:lnTo>
                    <a:pt x="108" y="10"/>
                  </a:lnTo>
                  <a:lnTo>
                    <a:pt x="106" y="17"/>
                  </a:lnTo>
                  <a:lnTo>
                    <a:pt x="104" y="22"/>
                  </a:lnTo>
                  <a:lnTo>
                    <a:pt x="97" y="22"/>
                  </a:lnTo>
                  <a:lnTo>
                    <a:pt x="85" y="22"/>
                  </a:lnTo>
                  <a:lnTo>
                    <a:pt x="73" y="22"/>
                  </a:lnTo>
                  <a:lnTo>
                    <a:pt x="66" y="17"/>
                  </a:lnTo>
                  <a:lnTo>
                    <a:pt x="63" y="17"/>
                  </a:lnTo>
                  <a:lnTo>
                    <a:pt x="63" y="12"/>
                  </a:lnTo>
                  <a:lnTo>
                    <a:pt x="61" y="7"/>
                  </a:lnTo>
                  <a:lnTo>
                    <a:pt x="54" y="7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11" y="22"/>
                  </a:lnTo>
                  <a:lnTo>
                    <a:pt x="16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6" y="24"/>
                  </a:lnTo>
                  <a:lnTo>
                    <a:pt x="23" y="26"/>
                  </a:lnTo>
                  <a:lnTo>
                    <a:pt x="21" y="31"/>
                  </a:lnTo>
                  <a:lnTo>
                    <a:pt x="23" y="33"/>
                  </a:lnTo>
                  <a:lnTo>
                    <a:pt x="28" y="33"/>
                  </a:lnTo>
                  <a:lnTo>
                    <a:pt x="33" y="36"/>
                  </a:lnTo>
                  <a:lnTo>
                    <a:pt x="35" y="33"/>
                  </a:lnTo>
                  <a:lnTo>
                    <a:pt x="40" y="33"/>
                  </a:lnTo>
                  <a:lnTo>
                    <a:pt x="44" y="36"/>
                  </a:lnTo>
                  <a:lnTo>
                    <a:pt x="52" y="41"/>
                  </a:lnTo>
                  <a:lnTo>
                    <a:pt x="61" y="43"/>
                  </a:lnTo>
                  <a:lnTo>
                    <a:pt x="63" y="38"/>
                  </a:lnTo>
                  <a:lnTo>
                    <a:pt x="66" y="38"/>
                  </a:lnTo>
                  <a:lnTo>
                    <a:pt x="71" y="41"/>
                  </a:lnTo>
                  <a:lnTo>
                    <a:pt x="73" y="41"/>
                  </a:lnTo>
                  <a:lnTo>
                    <a:pt x="75" y="38"/>
                  </a:lnTo>
                  <a:lnTo>
                    <a:pt x="80" y="38"/>
                  </a:lnTo>
                  <a:lnTo>
                    <a:pt x="85" y="43"/>
                  </a:lnTo>
                  <a:lnTo>
                    <a:pt x="89" y="41"/>
                  </a:lnTo>
                  <a:lnTo>
                    <a:pt x="101" y="48"/>
                  </a:lnTo>
                  <a:lnTo>
                    <a:pt x="111" y="52"/>
                  </a:lnTo>
                  <a:lnTo>
                    <a:pt x="115" y="50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8079572" y="4477711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8000685" y="4653378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12" y="4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7762395" y="4397197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5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8058427" y="4524068"/>
              <a:ext cx="23585" cy="13826"/>
            </a:xfrm>
            <a:custGeom>
              <a:rect b="b" l="l" r="r" t="t"/>
              <a:pathLst>
                <a:path extrusionOk="0" h="17" w="29">
                  <a:moveTo>
                    <a:pt x="21" y="17"/>
                  </a:moveTo>
                  <a:lnTo>
                    <a:pt x="26" y="14"/>
                  </a:lnTo>
                  <a:lnTo>
                    <a:pt x="29" y="14"/>
                  </a:lnTo>
                  <a:lnTo>
                    <a:pt x="29" y="10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10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7752636" y="4516748"/>
              <a:ext cx="17080" cy="11386"/>
            </a:xfrm>
            <a:custGeom>
              <a:rect b="b" l="l" r="r" t="t"/>
              <a:pathLst>
                <a:path extrusionOk="0" h="14" w="21">
                  <a:moveTo>
                    <a:pt x="10" y="14"/>
                  </a:moveTo>
                  <a:lnTo>
                    <a:pt x="12" y="9"/>
                  </a:lnTo>
                  <a:lnTo>
                    <a:pt x="14" y="12"/>
                  </a:lnTo>
                  <a:lnTo>
                    <a:pt x="17" y="14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4"/>
                  </a:lnTo>
                  <a:lnTo>
                    <a:pt x="5" y="12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7920170" y="4412649"/>
              <a:ext cx="1500" cy="42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7939689" y="4629793"/>
              <a:ext cx="30091" cy="19518"/>
            </a:xfrm>
            <a:custGeom>
              <a:rect b="b" l="l" r="r" t="t"/>
              <a:pathLst>
                <a:path extrusionOk="0" h="24" w="37">
                  <a:moveTo>
                    <a:pt x="7" y="12"/>
                  </a:moveTo>
                  <a:lnTo>
                    <a:pt x="11" y="12"/>
                  </a:lnTo>
                  <a:lnTo>
                    <a:pt x="16" y="15"/>
                  </a:lnTo>
                  <a:lnTo>
                    <a:pt x="18" y="17"/>
                  </a:lnTo>
                  <a:lnTo>
                    <a:pt x="21" y="22"/>
                  </a:lnTo>
                  <a:lnTo>
                    <a:pt x="26" y="24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5" y="15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8006377" y="461840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3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7745317" y="452244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7920170" y="440858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7920170" y="440126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7989299" y="4559039"/>
              <a:ext cx="4066" cy="7320"/>
            </a:xfrm>
            <a:custGeom>
              <a:rect b="b" l="l" r="r" t="t"/>
              <a:pathLst>
                <a:path extrusionOk="0" h="4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7789233" y="4491536"/>
              <a:ext cx="5693" cy="5693"/>
            </a:xfrm>
            <a:custGeom>
              <a:rect b="b" l="l" r="r" t="t"/>
              <a:pathLst>
                <a:path extrusionOk="0" h="3" w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7783540" y="4480152"/>
              <a:ext cx="5693" cy="1627"/>
            </a:xfrm>
            <a:custGeom>
              <a:rect b="b" l="l" r="r" t="t"/>
              <a:pathLst>
                <a:path extrusionOk="0" h="2" w="7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7785168" y="448584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5"/>
                  </a:moveTo>
                  <a:lnTo>
                    <a:pt x="10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8173912" y="4563105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0" y="11"/>
                  </a:moveTo>
                  <a:lnTo>
                    <a:pt x="0" y="14"/>
                  </a:lnTo>
                  <a:lnTo>
                    <a:pt x="2" y="11"/>
                  </a:lnTo>
                  <a:lnTo>
                    <a:pt x="5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7777848" y="4501296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8268252" y="461108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8195056" y="4568798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8196684" y="4564732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0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12"/>
                  </a:lnTo>
                  <a:lnTo>
                    <a:pt x="3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7877881" y="4589943"/>
              <a:ext cx="7320" cy="3253"/>
            </a:xfrm>
            <a:custGeom>
              <a:rect b="b" l="l" r="r" t="t"/>
              <a:pathLst>
                <a:path extrusionOk="0" h="4" w="9">
                  <a:moveTo>
                    <a:pt x="5" y="2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7839657" y="4589943"/>
              <a:ext cx="21146" cy="7320"/>
            </a:xfrm>
            <a:custGeom>
              <a:rect b="b" l="l" r="r" t="t"/>
              <a:pathLst>
                <a:path extrusionOk="0" h="9" w="26">
                  <a:moveTo>
                    <a:pt x="18" y="2"/>
                  </a:moveTo>
                  <a:lnTo>
                    <a:pt x="1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7" y="9"/>
                  </a:lnTo>
                  <a:lnTo>
                    <a:pt x="9" y="7"/>
                  </a:lnTo>
                  <a:lnTo>
                    <a:pt x="16" y="7"/>
                  </a:lnTo>
                  <a:lnTo>
                    <a:pt x="18" y="4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8169846" y="4566358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3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8138941" y="4611088"/>
              <a:ext cx="6506" cy="1627"/>
            </a:xfrm>
            <a:custGeom>
              <a:rect b="b" l="l" r="r" t="t"/>
              <a:pathLst>
                <a:path extrusionOk="0" h="2" w="8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8206443" y="4487470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8251174" y="4597262"/>
              <a:ext cx="22772" cy="17079"/>
            </a:xfrm>
            <a:custGeom>
              <a:rect b="b" l="l" r="r" t="t"/>
              <a:pathLst>
                <a:path extrusionOk="0" h="9" w="12">
                  <a:moveTo>
                    <a:pt x="11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8212136" y="449723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8138941" y="4598889"/>
              <a:ext cx="2440" cy="243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8196684" y="4572051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8204816" y="4585876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8217828" y="4498856"/>
              <a:ext cx="23585" cy="4066"/>
            </a:xfrm>
            <a:custGeom>
              <a:rect b="b" l="l" r="r" t="t"/>
              <a:pathLst>
                <a:path extrusionOk="0" h="2" w="12">
                  <a:moveTo>
                    <a:pt x="1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8217828" y="4481777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12" y="12"/>
                  </a:moveTo>
                  <a:lnTo>
                    <a:pt x="12" y="12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5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8103157" y="4533826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7903092" y="4611088"/>
              <a:ext cx="39850" cy="17079"/>
            </a:xfrm>
            <a:custGeom>
              <a:rect b="b" l="l" r="r" t="t"/>
              <a:pathLst>
                <a:path extrusionOk="0" h="9" w="21">
                  <a:moveTo>
                    <a:pt x="1" y="8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8093398" y="4520002"/>
              <a:ext cx="47983" cy="17892"/>
            </a:xfrm>
            <a:custGeom>
              <a:rect b="b" l="l" r="r" t="t"/>
              <a:pathLst>
                <a:path extrusionOk="0" h="22" w="59">
                  <a:moveTo>
                    <a:pt x="23" y="15"/>
                  </a:moveTo>
                  <a:lnTo>
                    <a:pt x="30" y="15"/>
                  </a:lnTo>
                  <a:lnTo>
                    <a:pt x="33" y="12"/>
                  </a:lnTo>
                  <a:lnTo>
                    <a:pt x="38" y="12"/>
                  </a:lnTo>
                  <a:lnTo>
                    <a:pt x="45" y="17"/>
                  </a:lnTo>
                  <a:lnTo>
                    <a:pt x="49" y="17"/>
                  </a:lnTo>
                  <a:lnTo>
                    <a:pt x="54" y="22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6" y="10"/>
                  </a:lnTo>
                  <a:lnTo>
                    <a:pt x="47" y="5"/>
                  </a:lnTo>
                  <a:lnTo>
                    <a:pt x="40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7" y="8"/>
                  </a:lnTo>
                  <a:lnTo>
                    <a:pt x="9" y="12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7952702" y="4608648"/>
              <a:ext cx="56116" cy="17892"/>
            </a:xfrm>
            <a:custGeom>
              <a:rect b="b" l="l" r="r" t="t"/>
              <a:pathLst>
                <a:path extrusionOk="0" h="9" w="29">
                  <a:moveTo>
                    <a:pt x="22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7"/>
                    <a:pt x="19" y="7"/>
                    <a:pt x="19" y="7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7983607" y="465093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3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8104783" y="461271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8012071" y="4618407"/>
              <a:ext cx="65876" cy="32531"/>
            </a:xfrm>
            <a:custGeom>
              <a:rect b="b" l="l" r="r" t="t"/>
              <a:pathLst>
                <a:path extrusionOk="0" h="40" w="81">
                  <a:moveTo>
                    <a:pt x="38" y="21"/>
                  </a:moveTo>
                  <a:lnTo>
                    <a:pt x="41" y="19"/>
                  </a:lnTo>
                  <a:lnTo>
                    <a:pt x="41" y="19"/>
                  </a:lnTo>
                  <a:lnTo>
                    <a:pt x="45" y="17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9" y="14"/>
                  </a:lnTo>
                  <a:lnTo>
                    <a:pt x="67" y="10"/>
                  </a:lnTo>
                  <a:lnTo>
                    <a:pt x="71" y="7"/>
                  </a:lnTo>
                  <a:lnTo>
                    <a:pt x="74" y="5"/>
                  </a:lnTo>
                  <a:lnTo>
                    <a:pt x="76" y="5"/>
                  </a:lnTo>
                  <a:lnTo>
                    <a:pt x="81" y="3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2" y="3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43" y="3"/>
                  </a:lnTo>
                  <a:lnTo>
                    <a:pt x="36" y="7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0" y="19"/>
                  </a:lnTo>
                  <a:lnTo>
                    <a:pt x="7" y="24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10" y="40"/>
                  </a:lnTo>
                  <a:lnTo>
                    <a:pt x="15" y="36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6" y="33"/>
                  </a:lnTo>
                  <a:lnTo>
                    <a:pt x="29" y="29"/>
                  </a:lnTo>
                  <a:lnTo>
                    <a:pt x="36" y="24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8100718" y="4533826"/>
              <a:ext cx="24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7881948" y="4620847"/>
              <a:ext cx="3253" cy="1627"/>
            </a:xfrm>
            <a:custGeom>
              <a:rect b="b" l="l" r="r" t="t"/>
              <a:pathLst>
                <a:path extrusionOk="0" h="2" w="4">
                  <a:moveTo>
                    <a:pt x="2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8100718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8145448" y="4593196"/>
              <a:ext cx="8946" cy="15452"/>
            </a:xfrm>
            <a:custGeom>
              <a:rect b="b" l="l" r="r" t="t"/>
              <a:pathLst>
                <a:path extrusionOk="0" h="19" w="11">
                  <a:moveTo>
                    <a:pt x="11" y="3"/>
                  </a:moveTo>
                  <a:lnTo>
                    <a:pt x="9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9" y="12"/>
                  </a:lnTo>
                  <a:lnTo>
                    <a:pt x="11" y="7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8141381" y="4597262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7866494" y="4608648"/>
              <a:ext cx="18705" cy="13826"/>
            </a:xfrm>
            <a:custGeom>
              <a:rect b="b" l="l" r="r" t="t"/>
              <a:pathLst>
                <a:path extrusionOk="0" h="17" w="23">
                  <a:moveTo>
                    <a:pt x="23" y="7"/>
                  </a:moveTo>
                  <a:lnTo>
                    <a:pt x="21" y="3"/>
                  </a:lnTo>
                  <a:lnTo>
                    <a:pt x="14" y="0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7" y="10"/>
                  </a:lnTo>
                  <a:lnTo>
                    <a:pt x="11" y="15"/>
                  </a:lnTo>
                  <a:lnTo>
                    <a:pt x="14" y="17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3" y="10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8158460" y="4589943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8195056" y="457449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7779475" y="4395570"/>
              <a:ext cx="163468" cy="148016"/>
            </a:xfrm>
            <a:custGeom>
              <a:rect b="b" l="l" r="r" t="t"/>
              <a:pathLst>
                <a:path extrusionOk="0" h="182" w="201">
                  <a:moveTo>
                    <a:pt x="147" y="146"/>
                  </a:moveTo>
                  <a:lnTo>
                    <a:pt x="149" y="149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49" y="142"/>
                  </a:lnTo>
                  <a:lnTo>
                    <a:pt x="147" y="142"/>
                  </a:lnTo>
                  <a:lnTo>
                    <a:pt x="149" y="139"/>
                  </a:lnTo>
                  <a:lnTo>
                    <a:pt x="149" y="137"/>
                  </a:lnTo>
                  <a:lnTo>
                    <a:pt x="149" y="135"/>
                  </a:lnTo>
                  <a:lnTo>
                    <a:pt x="144" y="135"/>
                  </a:lnTo>
                  <a:lnTo>
                    <a:pt x="147" y="132"/>
                  </a:lnTo>
                  <a:lnTo>
                    <a:pt x="144" y="132"/>
                  </a:lnTo>
                  <a:lnTo>
                    <a:pt x="149" y="132"/>
                  </a:lnTo>
                  <a:lnTo>
                    <a:pt x="152" y="130"/>
                  </a:lnTo>
                  <a:lnTo>
                    <a:pt x="152" y="127"/>
                  </a:lnTo>
                  <a:lnTo>
                    <a:pt x="156" y="123"/>
                  </a:lnTo>
                  <a:lnTo>
                    <a:pt x="156" y="11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9" y="120"/>
                  </a:lnTo>
                  <a:lnTo>
                    <a:pt x="163" y="118"/>
                  </a:lnTo>
                  <a:lnTo>
                    <a:pt x="166" y="113"/>
                  </a:lnTo>
                  <a:lnTo>
                    <a:pt x="163" y="108"/>
                  </a:lnTo>
                  <a:lnTo>
                    <a:pt x="168" y="104"/>
                  </a:lnTo>
                  <a:lnTo>
                    <a:pt x="171" y="97"/>
                  </a:lnTo>
                  <a:lnTo>
                    <a:pt x="171" y="94"/>
                  </a:lnTo>
                  <a:lnTo>
                    <a:pt x="173" y="87"/>
                  </a:lnTo>
                  <a:lnTo>
                    <a:pt x="175" y="85"/>
                  </a:lnTo>
                  <a:lnTo>
                    <a:pt x="175" y="80"/>
                  </a:lnTo>
                  <a:lnTo>
                    <a:pt x="178" y="78"/>
                  </a:lnTo>
                  <a:lnTo>
                    <a:pt x="180" y="80"/>
                  </a:lnTo>
                  <a:lnTo>
                    <a:pt x="182" y="78"/>
                  </a:lnTo>
                  <a:lnTo>
                    <a:pt x="180" y="73"/>
                  </a:lnTo>
                  <a:lnTo>
                    <a:pt x="187" y="78"/>
                  </a:lnTo>
                  <a:lnTo>
                    <a:pt x="192" y="78"/>
                  </a:lnTo>
                  <a:lnTo>
                    <a:pt x="194" y="78"/>
                  </a:lnTo>
                  <a:lnTo>
                    <a:pt x="197" y="78"/>
                  </a:lnTo>
                  <a:lnTo>
                    <a:pt x="199" y="78"/>
                  </a:lnTo>
                  <a:lnTo>
                    <a:pt x="201" y="73"/>
                  </a:lnTo>
                  <a:lnTo>
                    <a:pt x="197" y="73"/>
                  </a:lnTo>
                  <a:lnTo>
                    <a:pt x="197" y="71"/>
                  </a:lnTo>
                  <a:lnTo>
                    <a:pt x="192" y="66"/>
                  </a:lnTo>
                  <a:lnTo>
                    <a:pt x="189" y="66"/>
                  </a:lnTo>
                  <a:lnTo>
                    <a:pt x="182" y="59"/>
                  </a:lnTo>
                  <a:lnTo>
                    <a:pt x="178" y="56"/>
                  </a:lnTo>
                  <a:lnTo>
                    <a:pt x="178" y="52"/>
                  </a:lnTo>
                  <a:lnTo>
                    <a:pt x="175" y="52"/>
                  </a:lnTo>
                  <a:lnTo>
                    <a:pt x="175" y="49"/>
                  </a:lnTo>
                  <a:lnTo>
                    <a:pt x="182" y="47"/>
                  </a:lnTo>
                  <a:lnTo>
                    <a:pt x="185" y="45"/>
                  </a:lnTo>
                  <a:lnTo>
                    <a:pt x="180" y="40"/>
                  </a:lnTo>
                  <a:lnTo>
                    <a:pt x="173" y="33"/>
                  </a:lnTo>
                  <a:lnTo>
                    <a:pt x="173" y="30"/>
                  </a:lnTo>
                  <a:lnTo>
                    <a:pt x="168" y="26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1"/>
                  </a:lnTo>
                  <a:lnTo>
                    <a:pt x="171" y="21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73" y="16"/>
                  </a:lnTo>
                  <a:lnTo>
                    <a:pt x="178" y="14"/>
                  </a:lnTo>
                  <a:lnTo>
                    <a:pt x="173" y="9"/>
                  </a:lnTo>
                  <a:lnTo>
                    <a:pt x="171" y="9"/>
                  </a:lnTo>
                  <a:lnTo>
                    <a:pt x="171" y="7"/>
                  </a:lnTo>
                  <a:lnTo>
                    <a:pt x="171" y="4"/>
                  </a:lnTo>
                  <a:lnTo>
                    <a:pt x="173" y="4"/>
                  </a:lnTo>
                  <a:lnTo>
                    <a:pt x="173" y="2"/>
                  </a:lnTo>
                  <a:lnTo>
                    <a:pt x="168" y="2"/>
                  </a:lnTo>
                  <a:lnTo>
                    <a:pt x="163" y="2"/>
                  </a:lnTo>
                  <a:lnTo>
                    <a:pt x="161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37" y="4"/>
                  </a:lnTo>
                  <a:lnTo>
                    <a:pt x="137" y="7"/>
                  </a:lnTo>
                  <a:lnTo>
                    <a:pt x="135" y="9"/>
                  </a:lnTo>
                  <a:lnTo>
                    <a:pt x="135" y="14"/>
                  </a:lnTo>
                  <a:lnTo>
                    <a:pt x="133" y="28"/>
                  </a:lnTo>
                  <a:lnTo>
                    <a:pt x="126" y="37"/>
                  </a:lnTo>
                  <a:lnTo>
                    <a:pt x="123" y="47"/>
                  </a:lnTo>
                  <a:lnTo>
                    <a:pt x="114" y="59"/>
                  </a:lnTo>
                  <a:lnTo>
                    <a:pt x="114" y="61"/>
                  </a:lnTo>
                  <a:lnTo>
                    <a:pt x="104" y="64"/>
                  </a:lnTo>
                  <a:lnTo>
                    <a:pt x="97" y="68"/>
                  </a:lnTo>
                  <a:lnTo>
                    <a:pt x="92" y="68"/>
                  </a:lnTo>
                  <a:lnTo>
                    <a:pt x="90" y="66"/>
                  </a:lnTo>
                  <a:lnTo>
                    <a:pt x="85" y="64"/>
                  </a:lnTo>
                  <a:lnTo>
                    <a:pt x="76" y="64"/>
                  </a:lnTo>
                  <a:lnTo>
                    <a:pt x="74" y="66"/>
                  </a:lnTo>
                  <a:lnTo>
                    <a:pt x="62" y="71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3" y="71"/>
                  </a:lnTo>
                  <a:lnTo>
                    <a:pt x="40" y="73"/>
                  </a:lnTo>
                  <a:lnTo>
                    <a:pt x="36" y="75"/>
                  </a:lnTo>
                  <a:lnTo>
                    <a:pt x="33" y="75"/>
                  </a:lnTo>
                  <a:lnTo>
                    <a:pt x="31" y="71"/>
                  </a:lnTo>
                  <a:lnTo>
                    <a:pt x="26" y="68"/>
                  </a:lnTo>
                  <a:lnTo>
                    <a:pt x="26" y="66"/>
                  </a:lnTo>
                  <a:lnTo>
                    <a:pt x="19" y="61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0" y="56"/>
                  </a:lnTo>
                  <a:lnTo>
                    <a:pt x="5" y="64"/>
                  </a:lnTo>
                  <a:lnTo>
                    <a:pt x="3" y="71"/>
                  </a:lnTo>
                  <a:lnTo>
                    <a:pt x="3" y="73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5" y="94"/>
                  </a:lnTo>
                  <a:lnTo>
                    <a:pt x="7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7" y="101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9" y="101"/>
                  </a:lnTo>
                  <a:lnTo>
                    <a:pt x="26" y="99"/>
                  </a:lnTo>
                  <a:lnTo>
                    <a:pt x="29" y="99"/>
                  </a:lnTo>
                  <a:lnTo>
                    <a:pt x="24" y="99"/>
                  </a:lnTo>
                  <a:lnTo>
                    <a:pt x="19" y="104"/>
                  </a:lnTo>
                  <a:lnTo>
                    <a:pt x="12" y="104"/>
                  </a:lnTo>
                  <a:lnTo>
                    <a:pt x="10" y="108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12" y="111"/>
                  </a:lnTo>
                  <a:lnTo>
                    <a:pt x="17" y="113"/>
                  </a:lnTo>
                  <a:lnTo>
                    <a:pt x="22" y="120"/>
                  </a:lnTo>
                  <a:lnTo>
                    <a:pt x="24" y="123"/>
                  </a:lnTo>
                  <a:lnTo>
                    <a:pt x="24" y="127"/>
                  </a:lnTo>
                  <a:lnTo>
                    <a:pt x="22" y="130"/>
                  </a:lnTo>
                  <a:lnTo>
                    <a:pt x="19" y="135"/>
                  </a:lnTo>
                  <a:lnTo>
                    <a:pt x="22" y="137"/>
                  </a:lnTo>
                  <a:lnTo>
                    <a:pt x="24" y="139"/>
                  </a:lnTo>
                  <a:lnTo>
                    <a:pt x="24" y="146"/>
                  </a:lnTo>
                  <a:lnTo>
                    <a:pt x="26" y="151"/>
                  </a:lnTo>
                  <a:lnTo>
                    <a:pt x="26" y="158"/>
                  </a:lnTo>
                  <a:lnTo>
                    <a:pt x="29" y="158"/>
                  </a:lnTo>
                  <a:lnTo>
                    <a:pt x="33" y="156"/>
                  </a:lnTo>
                  <a:lnTo>
                    <a:pt x="33" y="158"/>
                  </a:lnTo>
                  <a:lnTo>
                    <a:pt x="38" y="158"/>
                  </a:lnTo>
                  <a:lnTo>
                    <a:pt x="40" y="158"/>
                  </a:lnTo>
                  <a:lnTo>
                    <a:pt x="48" y="158"/>
                  </a:lnTo>
                  <a:lnTo>
                    <a:pt x="50" y="156"/>
                  </a:lnTo>
                  <a:lnTo>
                    <a:pt x="52" y="158"/>
                  </a:lnTo>
                  <a:lnTo>
                    <a:pt x="55" y="156"/>
                  </a:lnTo>
                  <a:lnTo>
                    <a:pt x="57" y="153"/>
                  </a:lnTo>
                  <a:lnTo>
                    <a:pt x="57" y="151"/>
                  </a:lnTo>
                  <a:lnTo>
                    <a:pt x="57" y="153"/>
                  </a:lnTo>
                  <a:lnTo>
                    <a:pt x="57" y="156"/>
                  </a:lnTo>
                  <a:lnTo>
                    <a:pt x="59" y="161"/>
                  </a:lnTo>
                  <a:lnTo>
                    <a:pt x="59" y="168"/>
                  </a:lnTo>
                  <a:lnTo>
                    <a:pt x="59" y="172"/>
                  </a:lnTo>
                  <a:lnTo>
                    <a:pt x="62" y="172"/>
                  </a:lnTo>
                  <a:lnTo>
                    <a:pt x="66" y="165"/>
                  </a:lnTo>
                  <a:lnTo>
                    <a:pt x="69" y="165"/>
                  </a:lnTo>
                  <a:lnTo>
                    <a:pt x="71" y="168"/>
                  </a:lnTo>
                  <a:lnTo>
                    <a:pt x="74" y="168"/>
                  </a:lnTo>
                  <a:lnTo>
                    <a:pt x="76" y="165"/>
                  </a:lnTo>
                  <a:lnTo>
                    <a:pt x="81" y="163"/>
                  </a:lnTo>
                  <a:lnTo>
                    <a:pt x="83" y="161"/>
                  </a:lnTo>
                  <a:lnTo>
                    <a:pt x="85" y="161"/>
                  </a:lnTo>
                  <a:lnTo>
                    <a:pt x="88" y="163"/>
                  </a:lnTo>
                  <a:lnTo>
                    <a:pt x="90" y="161"/>
                  </a:lnTo>
                  <a:lnTo>
                    <a:pt x="92" y="163"/>
                  </a:lnTo>
                  <a:lnTo>
                    <a:pt x="92" y="165"/>
                  </a:lnTo>
                  <a:lnTo>
                    <a:pt x="95" y="168"/>
                  </a:lnTo>
                  <a:lnTo>
                    <a:pt x="100" y="170"/>
                  </a:lnTo>
                  <a:lnTo>
                    <a:pt x="97" y="165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4" y="168"/>
                  </a:lnTo>
                  <a:lnTo>
                    <a:pt x="107" y="165"/>
                  </a:lnTo>
                  <a:lnTo>
                    <a:pt x="107" y="170"/>
                  </a:lnTo>
                  <a:lnTo>
                    <a:pt x="109" y="168"/>
                  </a:lnTo>
                  <a:lnTo>
                    <a:pt x="111" y="170"/>
                  </a:lnTo>
                  <a:lnTo>
                    <a:pt x="111" y="172"/>
                  </a:lnTo>
                  <a:lnTo>
                    <a:pt x="111" y="175"/>
                  </a:lnTo>
                  <a:lnTo>
                    <a:pt x="114" y="182"/>
                  </a:lnTo>
                  <a:lnTo>
                    <a:pt x="116" y="182"/>
                  </a:lnTo>
                  <a:lnTo>
                    <a:pt x="126" y="177"/>
                  </a:lnTo>
                  <a:lnTo>
                    <a:pt x="130" y="175"/>
                  </a:lnTo>
                  <a:lnTo>
                    <a:pt x="137" y="172"/>
                  </a:lnTo>
                  <a:lnTo>
                    <a:pt x="142" y="163"/>
                  </a:lnTo>
                  <a:lnTo>
                    <a:pt x="142" y="161"/>
                  </a:lnTo>
                  <a:lnTo>
                    <a:pt x="142" y="156"/>
                  </a:lnTo>
                  <a:lnTo>
                    <a:pt x="144" y="158"/>
                  </a:lnTo>
                  <a:lnTo>
                    <a:pt x="147" y="158"/>
                  </a:lnTo>
                  <a:lnTo>
                    <a:pt x="149" y="151"/>
                  </a:lnTo>
                  <a:lnTo>
                    <a:pt x="149" y="149"/>
                  </a:lnTo>
                  <a:lnTo>
                    <a:pt x="147" y="149"/>
                  </a:lnTo>
                  <a:lnTo>
                    <a:pt x="147" y="146"/>
                  </a:lnTo>
                  <a:lnTo>
                    <a:pt x="147" y="14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7887640" y="459563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7893332" y="4529761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7" y="10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7887640" y="4614342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16" y="0"/>
                  </a:moveTo>
                  <a:lnTo>
                    <a:pt x="11" y="0"/>
                  </a:lnTo>
                  <a:lnTo>
                    <a:pt x="7" y="3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7899026" y="4532201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8154393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8072252" y="4402890"/>
              <a:ext cx="1626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8012071" y="4614342"/>
              <a:ext cx="12200" cy="6506"/>
            </a:xfrm>
            <a:custGeom>
              <a:rect b="b" l="l" r="r" t="t"/>
              <a:pathLst>
                <a:path extrusionOk="0" h="8" w="15">
                  <a:moveTo>
                    <a:pt x="3" y="8"/>
                  </a:moveTo>
                  <a:lnTo>
                    <a:pt x="7" y="8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8008817" y="4493163"/>
              <a:ext cx="13013" cy="8133"/>
            </a:xfrm>
            <a:custGeom>
              <a:rect b="b" l="l" r="r" t="t"/>
              <a:pathLst>
                <a:path extrusionOk="0" h="10" w="16">
                  <a:moveTo>
                    <a:pt x="9" y="5"/>
                  </a:moveTo>
                  <a:lnTo>
                    <a:pt x="11" y="7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7"/>
                  </a:lnTo>
                  <a:lnTo>
                    <a:pt x="9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7606247" y="4468765"/>
              <a:ext cx="6506" cy="3253"/>
            </a:xfrm>
            <a:custGeom>
              <a:rect b="b" l="l" r="r" t="t"/>
              <a:pathLst>
                <a:path extrusionOk="0" h="4" w="8">
                  <a:moveTo>
                    <a:pt x="8" y="4"/>
                  </a:moveTo>
                  <a:lnTo>
                    <a:pt x="8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7948637" y="438743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7966528" y="4570424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4" y="7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9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8024270" y="4614342"/>
              <a:ext cx="5693" cy="6506"/>
            </a:xfrm>
            <a:custGeom>
              <a:rect b="b" l="l" r="r" t="t"/>
              <a:pathLst>
                <a:path extrusionOk="0" h="8" w="7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8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7939689" y="4445181"/>
              <a:ext cx="108978" cy="123617"/>
            </a:xfrm>
            <a:custGeom>
              <a:rect b="b" l="l" r="r" t="t"/>
              <a:pathLst>
                <a:path extrusionOk="0" h="152" w="134">
                  <a:moveTo>
                    <a:pt x="120" y="21"/>
                  </a:moveTo>
                  <a:lnTo>
                    <a:pt x="122" y="17"/>
                  </a:lnTo>
                  <a:lnTo>
                    <a:pt x="125" y="17"/>
                  </a:lnTo>
                  <a:lnTo>
                    <a:pt x="127" y="14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4" y="7"/>
                  </a:lnTo>
                  <a:lnTo>
                    <a:pt x="134" y="5"/>
                  </a:lnTo>
                  <a:lnTo>
                    <a:pt x="134" y="3"/>
                  </a:lnTo>
                  <a:lnTo>
                    <a:pt x="132" y="0"/>
                  </a:lnTo>
                  <a:lnTo>
                    <a:pt x="127" y="0"/>
                  </a:lnTo>
                  <a:lnTo>
                    <a:pt x="122" y="0"/>
                  </a:lnTo>
                  <a:lnTo>
                    <a:pt x="122" y="5"/>
                  </a:lnTo>
                  <a:lnTo>
                    <a:pt x="120" y="7"/>
                  </a:lnTo>
                  <a:lnTo>
                    <a:pt x="120" y="10"/>
                  </a:lnTo>
                  <a:lnTo>
                    <a:pt x="115" y="12"/>
                  </a:lnTo>
                  <a:lnTo>
                    <a:pt x="111" y="12"/>
                  </a:lnTo>
                  <a:lnTo>
                    <a:pt x="111" y="14"/>
                  </a:lnTo>
                  <a:lnTo>
                    <a:pt x="104" y="17"/>
                  </a:lnTo>
                  <a:lnTo>
                    <a:pt x="94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3" y="12"/>
                  </a:lnTo>
                  <a:lnTo>
                    <a:pt x="68" y="12"/>
                  </a:lnTo>
                  <a:lnTo>
                    <a:pt x="63" y="12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54" y="7"/>
                  </a:lnTo>
                  <a:lnTo>
                    <a:pt x="49" y="7"/>
                  </a:lnTo>
                  <a:lnTo>
                    <a:pt x="44" y="7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40" y="17"/>
                  </a:lnTo>
                  <a:lnTo>
                    <a:pt x="37" y="19"/>
                  </a:lnTo>
                  <a:lnTo>
                    <a:pt x="33" y="17"/>
                  </a:lnTo>
                  <a:lnTo>
                    <a:pt x="28" y="19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1" y="26"/>
                  </a:lnTo>
                  <a:lnTo>
                    <a:pt x="21" y="33"/>
                  </a:lnTo>
                  <a:lnTo>
                    <a:pt x="21" y="36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3" y="50"/>
                  </a:lnTo>
                  <a:lnTo>
                    <a:pt x="23" y="55"/>
                  </a:lnTo>
                  <a:lnTo>
                    <a:pt x="21" y="52"/>
                  </a:lnTo>
                  <a:lnTo>
                    <a:pt x="21" y="47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1" y="55"/>
                  </a:lnTo>
                  <a:lnTo>
                    <a:pt x="11" y="59"/>
                  </a:lnTo>
                  <a:lnTo>
                    <a:pt x="11" y="64"/>
                  </a:lnTo>
                  <a:lnTo>
                    <a:pt x="9" y="66"/>
                  </a:lnTo>
                  <a:lnTo>
                    <a:pt x="11" y="74"/>
                  </a:lnTo>
                  <a:lnTo>
                    <a:pt x="9" y="76"/>
                  </a:lnTo>
                  <a:lnTo>
                    <a:pt x="9" y="81"/>
                  </a:lnTo>
                  <a:lnTo>
                    <a:pt x="7" y="81"/>
                  </a:lnTo>
                  <a:lnTo>
                    <a:pt x="7" y="85"/>
                  </a:lnTo>
                  <a:lnTo>
                    <a:pt x="2" y="90"/>
                  </a:lnTo>
                  <a:lnTo>
                    <a:pt x="0" y="95"/>
                  </a:lnTo>
                  <a:lnTo>
                    <a:pt x="2" y="97"/>
                  </a:lnTo>
                  <a:lnTo>
                    <a:pt x="0" y="100"/>
                  </a:lnTo>
                  <a:lnTo>
                    <a:pt x="2" y="107"/>
                  </a:lnTo>
                  <a:lnTo>
                    <a:pt x="4" y="109"/>
                  </a:lnTo>
                  <a:lnTo>
                    <a:pt x="7" y="109"/>
                  </a:lnTo>
                  <a:lnTo>
                    <a:pt x="9" y="109"/>
                  </a:lnTo>
                  <a:lnTo>
                    <a:pt x="11" y="107"/>
                  </a:lnTo>
                  <a:lnTo>
                    <a:pt x="14" y="107"/>
                  </a:lnTo>
                  <a:lnTo>
                    <a:pt x="14" y="114"/>
                  </a:lnTo>
                  <a:lnTo>
                    <a:pt x="18" y="123"/>
                  </a:lnTo>
                  <a:lnTo>
                    <a:pt x="16" y="126"/>
                  </a:lnTo>
                  <a:lnTo>
                    <a:pt x="16" y="130"/>
                  </a:lnTo>
                  <a:lnTo>
                    <a:pt x="11" y="135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4" y="149"/>
                  </a:lnTo>
                  <a:lnTo>
                    <a:pt x="16" y="152"/>
                  </a:lnTo>
                  <a:lnTo>
                    <a:pt x="21" y="152"/>
                  </a:lnTo>
                  <a:lnTo>
                    <a:pt x="23" y="149"/>
                  </a:lnTo>
                  <a:lnTo>
                    <a:pt x="28" y="149"/>
                  </a:lnTo>
                  <a:lnTo>
                    <a:pt x="30" y="149"/>
                  </a:lnTo>
                  <a:lnTo>
                    <a:pt x="33" y="152"/>
                  </a:lnTo>
                  <a:lnTo>
                    <a:pt x="33" y="149"/>
                  </a:lnTo>
                  <a:lnTo>
                    <a:pt x="33" y="145"/>
                  </a:lnTo>
                  <a:lnTo>
                    <a:pt x="30" y="142"/>
                  </a:lnTo>
                  <a:lnTo>
                    <a:pt x="30" y="137"/>
                  </a:lnTo>
                  <a:lnTo>
                    <a:pt x="33" y="133"/>
                  </a:lnTo>
                  <a:lnTo>
                    <a:pt x="33" y="126"/>
                  </a:lnTo>
                  <a:lnTo>
                    <a:pt x="33" y="121"/>
                  </a:lnTo>
                  <a:lnTo>
                    <a:pt x="30" y="118"/>
                  </a:lnTo>
                  <a:lnTo>
                    <a:pt x="35" y="114"/>
                  </a:lnTo>
                  <a:lnTo>
                    <a:pt x="35" y="107"/>
                  </a:lnTo>
                  <a:lnTo>
                    <a:pt x="35" y="102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5"/>
                  </a:lnTo>
                  <a:lnTo>
                    <a:pt x="37" y="90"/>
                  </a:lnTo>
                  <a:lnTo>
                    <a:pt x="42" y="90"/>
                  </a:lnTo>
                  <a:lnTo>
                    <a:pt x="47" y="92"/>
                  </a:lnTo>
                  <a:lnTo>
                    <a:pt x="47" y="95"/>
                  </a:lnTo>
                  <a:lnTo>
                    <a:pt x="47" y="97"/>
                  </a:lnTo>
                  <a:lnTo>
                    <a:pt x="47" y="102"/>
                  </a:lnTo>
                  <a:lnTo>
                    <a:pt x="44" y="104"/>
                  </a:lnTo>
                  <a:lnTo>
                    <a:pt x="44" y="109"/>
                  </a:lnTo>
                  <a:lnTo>
                    <a:pt x="47" y="114"/>
                  </a:lnTo>
                  <a:lnTo>
                    <a:pt x="49" y="114"/>
                  </a:lnTo>
                  <a:lnTo>
                    <a:pt x="52" y="116"/>
                  </a:lnTo>
                  <a:lnTo>
                    <a:pt x="56" y="118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4" y="130"/>
                  </a:lnTo>
                  <a:lnTo>
                    <a:pt x="56" y="135"/>
                  </a:lnTo>
                  <a:lnTo>
                    <a:pt x="59" y="135"/>
                  </a:lnTo>
                  <a:lnTo>
                    <a:pt x="61" y="135"/>
                  </a:lnTo>
                  <a:lnTo>
                    <a:pt x="66" y="137"/>
                  </a:lnTo>
                  <a:lnTo>
                    <a:pt x="68" y="135"/>
                  </a:lnTo>
                  <a:lnTo>
                    <a:pt x="68" y="135"/>
                  </a:lnTo>
                  <a:lnTo>
                    <a:pt x="68" y="130"/>
                  </a:lnTo>
                  <a:lnTo>
                    <a:pt x="70" y="128"/>
                  </a:lnTo>
                  <a:lnTo>
                    <a:pt x="75" y="128"/>
                  </a:lnTo>
                  <a:lnTo>
                    <a:pt x="80" y="126"/>
                  </a:lnTo>
                  <a:lnTo>
                    <a:pt x="85" y="126"/>
                  </a:lnTo>
                  <a:lnTo>
                    <a:pt x="87" y="123"/>
                  </a:lnTo>
                  <a:lnTo>
                    <a:pt x="89" y="123"/>
                  </a:lnTo>
                  <a:lnTo>
                    <a:pt x="92" y="123"/>
                  </a:lnTo>
                  <a:lnTo>
                    <a:pt x="94" y="121"/>
                  </a:lnTo>
                  <a:lnTo>
                    <a:pt x="92" y="118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78" y="11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5" y="114"/>
                  </a:lnTo>
                  <a:lnTo>
                    <a:pt x="75" y="111"/>
                  </a:lnTo>
                  <a:lnTo>
                    <a:pt x="70" y="111"/>
                  </a:lnTo>
                  <a:lnTo>
                    <a:pt x="70" y="109"/>
                  </a:lnTo>
                  <a:lnTo>
                    <a:pt x="73" y="107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5" y="97"/>
                  </a:lnTo>
                  <a:lnTo>
                    <a:pt x="70" y="97"/>
                  </a:lnTo>
                  <a:lnTo>
                    <a:pt x="73" y="95"/>
                  </a:lnTo>
                  <a:lnTo>
                    <a:pt x="73" y="92"/>
                  </a:lnTo>
                  <a:lnTo>
                    <a:pt x="68" y="90"/>
                  </a:lnTo>
                  <a:lnTo>
                    <a:pt x="66" y="90"/>
                  </a:lnTo>
                  <a:lnTo>
                    <a:pt x="66" y="88"/>
                  </a:lnTo>
                  <a:lnTo>
                    <a:pt x="59" y="81"/>
                  </a:lnTo>
                  <a:lnTo>
                    <a:pt x="56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4"/>
                  </a:lnTo>
                  <a:lnTo>
                    <a:pt x="56" y="76"/>
                  </a:lnTo>
                  <a:lnTo>
                    <a:pt x="61" y="76"/>
                  </a:lnTo>
                  <a:lnTo>
                    <a:pt x="63" y="74"/>
                  </a:lnTo>
                  <a:lnTo>
                    <a:pt x="66" y="71"/>
                  </a:lnTo>
                  <a:lnTo>
                    <a:pt x="73" y="66"/>
                  </a:lnTo>
                  <a:lnTo>
                    <a:pt x="80" y="64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9" y="52"/>
                  </a:lnTo>
                  <a:lnTo>
                    <a:pt x="94" y="55"/>
                  </a:lnTo>
                  <a:lnTo>
                    <a:pt x="96" y="55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96" y="45"/>
                  </a:lnTo>
                  <a:lnTo>
                    <a:pt x="87" y="45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3" y="50"/>
                  </a:lnTo>
                  <a:lnTo>
                    <a:pt x="70" y="52"/>
                  </a:lnTo>
                  <a:lnTo>
                    <a:pt x="66" y="52"/>
                  </a:lnTo>
                  <a:lnTo>
                    <a:pt x="63" y="55"/>
                  </a:lnTo>
                  <a:lnTo>
                    <a:pt x="59" y="52"/>
                  </a:lnTo>
                  <a:lnTo>
                    <a:pt x="56" y="50"/>
                  </a:lnTo>
                  <a:lnTo>
                    <a:pt x="52" y="55"/>
                  </a:lnTo>
                  <a:lnTo>
                    <a:pt x="49" y="62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0" y="62"/>
                  </a:lnTo>
                  <a:lnTo>
                    <a:pt x="35" y="57"/>
                  </a:lnTo>
                  <a:lnTo>
                    <a:pt x="30" y="52"/>
                  </a:lnTo>
                  <a:lnTo>
                    <a:pt x="28" y="45"/>
                  </a:lnTo>
                  <a:lnTo>
                    <a:pt x="28" y="36"/>
                  </a:lnTo>
                  <a:lnTo>
                    <a:pt x="30" y="29"/>
                  </a:lnTo>
                  <a:lnTo>
                    <a:pt x="35" y="26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52" y="26"/>
                  </a:lnTo>
                  <a:lnTo>
                    <a:pt x="59" y="21"/>
                  </a:lnTo>
                  <a:lnTo>
                    <a:pt x="63" y="24"/>
                  </a:lnTo>
                  <a:lnTo>
                    <a:pt x="66" y="26"/>
                  </a:lnTo>
                  <a:lnTo>
                    <a:pt x="70" y="26"/>
                  </a:lnTo>
                  <a:lnTo>
                    <a:pt x="73" y="24"/>
                  </a:lnTo>
                  <a:lnTo>
                    <a:pt x="80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92" y="24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9" y="29"/>
                  </a:lnTo>
                  <a:lnTo>
                    <a:pt x="115" y="26"/>
                  </a:lnTo>
                  <a:lnTo>
                    <a:pt x="12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8072252" y="4393131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4" y="7"/>
                  </a:move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7956768" y="4377678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7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7973847" y="4366293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7990926" y="4477711"/>
              <a:ext cx="2440" cy="2439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8200750" y="4580183"/>
              <a:ext cx="1626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8195056" y="4577744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0" y="8"/>
                  </a:move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8"/>
                  </a:lnTo>
                  <a:lnTo>
                    <a:pt x="5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8012071" y="4505362"/>
              <a:ext cx="2440" cy="162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8020203" y="449885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7945383" y="4616781"/>
              <a:ext cx="3253" cy="7320"/>
            </a:xfrm>
            <a:custGeom>
              <a:rect b="b" l="l" r="r" t="t"/>
              <a:pathLst>
                <a:path extrusionOk="0" h="9" w="4">
                  <a:moveTo>
                    <a:pt x="0" y="5"/>
                  </a:moveTo>
                  <a:lnTo>
                    <a:pt x="2" y="9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8016136" y="4502923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8114543" y="4470392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5"/>
                  </a:moveTo>
                  <a:lnTo>
                    <a:pt x="9" y="7"/>
                  </a:lnTo>
                  <a:lnTo>
                    <a:pt x="7" y="5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8085265" y="4433795"/>
              <a:ext cx="23585" cy="56116"/>
            </a:xfrm>
            <a:custGeom>
              <a:rect b="b" l="l" r="r" t="t"/>
              <a:pathLst>
                <a:path extrusionOk="0" h="69" w="29">
                  <a:moveTo>
                    <a:pt x="26" y="26"/>
                  </a:moveTo>
                  <a:lnTo>
                    <a:pt x="29" y="19"/>
                  </a:lnTo>
                  <a:lnTo>
                    <a:pt x="29" y="17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7" y="21"/>
                  </a:lnTo>
                  <a:lnTo>
                    <a:pt x="12" y="21"/>
                  </a:lnTo>
                  <a:lnTo>
                    <a:pt x="12" y="17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3" y="28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5" y="52"/>
                  </a:lnTo>
                  <a:lnTo>
                    <a:pt x="7" y="54"/>
                  </a:lnTo>
                  <a:lnTo>
                    <a:pt x="12" y="59"/>
                  </a:lnTo>
                  <a:lnTo>
                    <a:pt x="14" y="64"/>
                  </a:lnTo>
                  <a:lnTo>
                    <a:pt x="17" y="66"/>
                  </a:lnTo>
                  <a:lnTo>
                    <a:pt x="19" y="69"/>
                  </a:lnTo>
                  <a:lnTo>
                    <a:pt x="19" y="66"/>
                  </a:lnTo>
                  <a:lnTo>
                    <a:pt x="22" y="66"/>
                  </a:lnTo>
                  <a:lnTo>
                    <a:pt x="19" y="64"/>
                  </a:lnTo>
                  <a:lnTo>
                    <a:pt x="14" y="59"/>
                  </a:lnTo>
                  <a:lnTo>
                    <a:pt x="12" y="54"/>
                  </a:lnTo>
                  <a:lnTo>
                    <a:pt x="10" y="47"/>
                  </a:lnTo>
                  <a:lnTo>
                    <a:pt x="10" y="40"/>
                  </a:lnTo>
                  <a:lnTo>
                    <a:pt x="12" y="38"/>
                  </a:lnTo>
                  <a:lnTo>
                    <a:pt x="17" y="40"/>
                  </a:lnTo>
                  <a:lnTo>
                    <a:pt x="22" y="40"/>
                  </a:lnTo>
                  <a:lnTo>
                    <a:pt x="24" y="43"/>
                  </a:lnTo>
                  <a:lnTo>
                    <a:pt x="29" y="43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2" y="33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7968153" y="435897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2" y="4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8083638" y="4480152"/>
              <a:ext cx="7320" cy="7320"/>
            </a:xfrm>
            <a:custGeom>
              <a:rect b="b" l="l" r="r" t="t"/>
              <a:pathLst>
                <a:path extrusionOk="0" h="9" w="9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7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8099090" y="4432168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7"/>
                  </a:moveTo>
                  <a:lnTo>
                    <a:pt x="9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8141381" y="448584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8135688" y="448584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2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7951075" y="4620847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8133249" y="4472019"/>
              <a:ext cx="19518" cy="8133"/>
            </a:xfrm>
            <a:custGeom>
              <a:rect b="b" l="l" r="r" t="t"/>
              <a:pathLst>
                <a:path extrusionOk="0" h="10" w="24">
                  <a:moveTo>
                    <a:pt x="17" y="7"/>
                  </a:moveTo>
                  <a:lnTo>
                    <a:pt x="19" y="7"/>
                  </a:lnTo>
                  <a:lnTo>
                    <a:pt x="24" y="7"/>
                  </a:lnTo>
                  <a:lnTo>
                    <a:pt x="22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7" y="7"/>
                  </a:lnTo>
                  <a:lnTo>
                    <a:pt x="10" y="10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8031590" y="4612715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2" y="5"/>
                  </a:moveTo>
                  <a:lnTo>
                    <a:pt x="5" y="7"/>
                  </a:lnTo>
                  <a:lnTo>
                    <a:pt x="12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7989299" y="448015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8051108" y="440695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2"/>
                  </a:moveTo>
                  <a:lnTo>
                    <a:pt x="2" y="7"/>
                  </a:lnTo>
                  <a:lnTo>
                    <a:pt x="4" y="12"/>
                  </a:lnTo>
                  <a:lnTo>
                    <a:pt x="7" y="9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8124302" y="4501296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7"/>
                  </a:moveTo>
                  <a:lnTo>
                    <a:pt x="14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9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7968153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8141381" y="4487470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7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8202376" y="4564732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7996618" y="4553345"/>
              <a:ext cx="9760" cy="11386"/>
            </a:xfrm>
            <a:custGeom>
              <a:rect b="b" l="l" r="r" t="t"/>
              <a:pathLst>
                <a:path extrusionOk="0" h="6" w="5">
                  <a:moveTo>
                    <a:pt x="0" y="5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7631459" y="4354907"/>
              <a:ext cx="71568" cy="94340"/>
            </a:xfrm>
            <a:custGeom>
              <a:rect b="b" l="l" r="r" t="t"/>
              <a:pathLst>
                <a:path extrusionOk="0" h="116" w="88">
                  <a:moveTo>
                    <a:pt x="38" y="19"/>
                  </a:moveTo>
                  <a:lnTo>
                    <a:pt x="33" y="19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4" y="21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5" y="14"/>
                  </a:lnTo>
                  <a:lnTo>
                    <a:pt x="7" y="31"/>
                  </a:lnTo>
                  <a:lnTo>
                    <a:pt x="10" y="35"/>
                  </a:lnTo>
                  <a:lnTo>
                    <a:pt x="12" y="40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4" y="61"/>
                  </a:lnTo>
                  <a:lnTo>
                    <a:pt x="19" y="64"/>
                  </a:lnTo>
                  <a:lnTo>
                    <a:pt x="24" y="71"/>
                  </a:lnTo>
                  <a:lnTo>
                    <a:pt x="26" y="73"/>
                  </a:lnTo>
                  <a:lnTo>
                    <a:pt x="29" y="76"/>
                  </a:lnTo>
                  <a:lnTo>
                    <a:pt x="26" y="78"/>
                  </a:lnTo>
                  <a:lnTo>
                    <a:pt x="26" y="83"/>
                  </a:lnTo>
                  <a:lnTo>
                    <a:pt x="29" y="85"/>
                  </a:lnTo>
                  <a:lnTo>
                    <a:pt x="36" y="87"/>
                  </a:lnTo>
                  <a:lnTo>
                    <a:pt x="40" y="92"/>
                  </a:lnTo>
                  <a:lnTo>
                    <a:pt x="40" y="95"/>
                  </a:lnTo>
                  <a:lnTo>
                    <a:pt x="45" y="102"/>
                  </a:lnTo>
                  <a:lnTo>
                    <a:pt x="50" y="102"/>
                  </a:lnTo>
                  <a:lnTo>
                    <a:pt x="52" y="99"/>
                  </a:lnTo>
                  <a:lnTo>
                    <a:pt x="55" y="102"/>
                  </a:lnTo>
                  <a:lnTo>
                    <a:pt x="57" y="106"/>
                  </a:lnTo>
                  <a:lnTo>
                    <a:pt x="64" y="109"/>
                  </a:lnTo>
                  <a:lnTo>
                    <a:pt x="69" y="111"/>
                  </a:lnTo>
                  <a:lnTo>
                    <a:pt x="73" y="114"/>
                  </a:lnTo>
                  <a:lnTo>
                    <a:pt x="76" y="116"/>
                  </a:lnTo>
                  <a:lnTo>
                    <a:pt x="78" y="114"/>
                  </a:lnTo>
                  <a:lnTo>
                    <a:pt x="78" y="116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1" y="111"/>
                  </a:lnTo>
                  <a:lnTo>
                    <a:pt x="83" y="111"/>
                  </a:lnTo>
                  <a:lnTo>
                    <a:pt x="83" y="109"/>
                  </a:lnTo>
                  <a:lnTo>
                    <a:pt x="81" y="109"/>
                  </a:lnTo>
                  <a:lnTo>
                    <a:pt x="83" y="109"/>
                  </a:lnTo>
                  <a:lnTo>
                    <a:pt x="83" y="111"/>
                  </a:lnTo>
                  <a:lnTo>
                    <a:pt x="85" y="114"/>
                  </a:lnTo>
                  <a:lnTo>
                    <a:pt x="88" y="114"/>
                  </a:lnTo>
                  <a:lnTo>
                    <a:pt x="88" y="10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1" y="97"/>
                  </a:lnTo>
                  <a:lnTo>
                    <a:pt x="81" y="95"/>
                  </a:lnTo>
                  <a:lnTo>
                    <a:pt x="78" y="90"/>
                  </a:lnTo>
                  <a:lnTo>
                    <a:pt x="81" y="87"/>
                  </a:lnTo>
                  <a:lnTo>
                    <a:pt x="78" y="87"/>
                  </a:lnTo>
                  <a:lnTo>
                    <a:pt x="76" y="85"/>
                  </a:lnTo>
                  <a:lnTo>
                    <a:pt x="71" y="83"/>
                  </a:lnTo>
                  <a:lnTo>
                    <a:pt x="69" y="76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1"/>
                  </a:lnTo>
                  <a:lnTo>
                    <a:pt x="69" y="59"/>
                  </a:lnTo>
                  <a:lnTo>
                    <a:pt x="66" y="50"/>
                  </a:lnTo>
                  <a:lnTo>
                    <a:pt x="69" y="47"/>
                  </a:lnTo>
                  <a:lnTo>
                    <a:pt x="66" y="38"/>
                  </a:lnTo>
                  <a:lnTo>
                    <a:pt x="62" y="31"/>
                  </a:lnTo>
                  <a:lnTo>
                    <a:pt x="47" y="1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7790860" y="4350840"/>
              <a:ext cx="157775" cy="105726"/>
            </a:xfrm>
            <a:custGeom>
              <a:rect b="b" l="l" r="r" t="t"/>
              <a:pathLst>
                <a:path extrusionOk="0" h="130" w="194">
                  <a:moveTo>
                    <a:pt x="12" y="121"/>
                  </a:moveTo>
                  <a:lnTo>
                    <a:pt x="12" y="123"/>
                  </a:lnTo>
                  <a:lnTo>
                    <a:pt x="17" y="126"/>
                  </a:lnTo>
                  <a:lnTo>
                    <a:pt x="19" y="130"/>
                  </a:lnTo>
                  <a:lnTo>
                    <a:pt x="22" y="130"/>
                  </a:lnTo>
                  <a:lnTo>
                    <a:pt x="26" y="128"/>
                  </a:lnTo>
                  <a:lnTo>
                    <a:pt x="29" y="126"/>
                  </a:lnTo>
                  <a:lnTo>
                    <a:pt x="34" y="126"/>
                  </a:lnTo>
                  <a:lnTo>
                    <a:pt x="36" y="126"/>
                  </a:lnTo>
                  <a:lnTo>
                    <a:pt x="48" y="126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71" y="119"/>
                  </a:lnTo>
                  <a:lnTo>
                    <a:pt x="76" y="121"/>
                  </a:lnTo>
                  <a:lnTo>
                    <a:pt x="78" y="123"/>
                  </a:lnTo>
                  <a:lnTo>
                    <a:pt x="83" y="123"/>
                  </a:lnTo>
                  <a:lnTo>
                    <a:pt x="90" y="119"/>
                  </a:lnTo>
                  <a:lnTo>
                    <a:pt x="100" y="116"/>
                  </a:lnTo>
                  <a:lnTo>
                    <a:pt x="100" y="114"/>
                  </a:lnTo>
                  <a:lnTo>
                    <a:pt x="109" y="102"/>
                  </a:lnTo>
                  <a:lnTo>
                    <a:pt x="112" y="92"/>
                  </a:lnTo>
                  <a:lnTo>
                    <a:pt x="119" y="83"/>
                  </a:lnTo>
                  <a:lnTo>
                    <a:pt x="121" y="69"/>
                  </a:lnTo>
                  <a:lnTo>
                    <a:pt x="121" y="64"/>
                  </a:lnTo>
                  <a:lnTo>
                    <a:pt x="123" y="62"/>
                  </a:lnTo>
                  <a:lnTo>
                    <a:pt x="123" y="59"/>
                  </a:lnTo>
                  <a:lnTo>
                    <a:pt x="128" y="55"/>
                  </a:lnTo>
                  <a:lnTo>
                    <a:pt x="130" y="55"/>
                  </a:lnTo>
                  <a:lnTo>
                    <a:pt x="138" y="55"/>
                  </a:lnTo>
                  <a:lnTo>
                    <a:pt x="147" y="55"/>
                  </a:lnTo>
                  <a:lnTo>
                    <a:pt x="149" y="57"/>
                  </a:lnTo>
                  <a:lnTo>
                    <a:pt x="154" y="57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64" y="59"/>
                  </a:lnTo>
                  <a:lnTo>
                    <a:pt x="168" y="59"/>
                  </a:lnTo>
                  <a:lnTo>
                    <a:pt x="171" y="57"/>
                  </a:lnTo>
                  <a:lnTo>
                    <a:pt x="178" y="57"/>
                  </a:lnTo>
                  <a:lnTo>
                    <a:pt x="178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3" y="43"/>
                  </a:lnTo>
                  <a:lnTo>
                    <a:pt x="183" y="43"/>
                  </a:lnTo>
                  <a:lnTo>
                    <a:pt x="190" y="43"/>
                  </a:lnTo>
                  <a:lnTo>
                    <a:pt x="194" y="38"/>
                  </a:lnTo>
                  <a:lnTo>
                    <a:pt x="192" y="36"/>
                  </a:lnTo>
                  <a:lnTo>
                    <a:pt x="190" y="36"/>
                  </a:lnTo>
                  <a:lnTo>
                    <a:pt x="185" y="36"/>
                  </a:lnTo>
                  <a:lnTo>
                    <a:pt x="180" y="31"/>
                  </a:lnTo>
                  <a:lnTo>
                    <a:pt x="178" y="31"/>
                  </a:lnTo>
                  <a:lnTo>
                    <a:pt x="173" y="26"/>
                  </a:lnTo>
                  <a:lnTo>
                    <a:pt x="171" y="26"/>
                  </a:lnTo>
                  <a:lnTo>
                    <a:pt x="166" y="31"/>
                  </a:lnTo>
                  <a:lnTo>
                    <a:pt x="164" y="29"/>
                  </a:lnTo>
                  <a:lnTo>
                    <a:pt x="168" y="24"/>
                  </a:lnTo>
                  <a:lnTo>
                    <a:pt x="166" y="21"/>
                  </a:lnTo>
                  <a:lnTo>
                    <a:pt x="166" y="21"/>
                  </a:lnTo>
                  <a:lnTo>
                    <a:pt x="161" y="26"/>
                  </a:lnTo>
                  <a:lnTo>
                    <a:pt x="161" y="24"/>
                  </a:lnTo>
                  <a:lnTo>
                    <a:pt x="159" y="24"/>
                  </a:lnTo>
                  <a:lnTo>
                    <a:pt x="159" y="17"/>
                  </a:lnTo>
                  <a:lnTo>
                    <a:pt x="164" y="17"/>
                  </a:lnTo>
                  <a:lnTo>
                    <a:pt x="164" y="14"/>
                  </a:lnTo>
                  <a:lnTo>
                    <a:pt x="157" y="10"/>
                  </a:lnTo>
                  <a:lnTo>
                    <a:pt x="157" y="12"/>
                  </a:lnTo>
                  <a:lnTo>
                    <a:pt x="152" y="7"/>
                  </a:lnTo>
                  <a:lnTo>
                    <a:pt x="152" y="3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5"/>
                  </a:lnTo>
                  <a:lnTo>
                    <a:pt x="142" y="10"/>
                  </a:lnTo>
                  <a:lnTo>
                    <a:pt x="140" y="7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5" y="10"/>
                  </a:lnTo>
                  <a:lnTo>
                    <a:pt x="133" y="12"/>
                  </a:lnTo>
                  <a:lnTo>
                    <a:pt x="128" y="21"/>
                  </a:lnTo>
                  <a:lnTo>
                    <a:pt x="128" y="26"/>
                  </a:lnTo>
                  <a:lnTo>
                    <a:pt x="121" y="33"/>
                  </a:lnTo>
                  <a:lnTo>
                    <a:pt x="116" y="33"/>
                  </a:lnTo>
                  <a:lnTo>
                    <a:pt x="112" y="36"/>
                  </a:lnTo>
                  <a:lnTo>
                    <a:pt x="109" y="38"/>
                  </a:lnTo>
                  <a:lnTo>
                    <a:pt x="112" y="38"/>
                  </a:lnTo>
                  <a:lnTo>
                    <a:pt x="109" y="40"/>
                  </a:lnTo>
                  <a:lnTo>
                    <a:pt x="112" y="40"/>
                  </a:lnTo>
                  <a:lnTo>
                    <a:pt x="116" y="40"/>
                  </a:lnTo>
                  <a:lnTo>
                    <a:pt x="114" y="43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12" y="48"/>
                  </a:lnTo>
                  <a:lnTo>
                    <a:pt x="114" y="55"/>
                  </a:lnTo>
                  <a:lnTo>
                    <a:pt x="112" y="57"/>
                  </a:lnTo>
                  <a:lnTo>
                    <a:pt x="109" y="57"/>
                  </a:lnTo>
                  <a:lnTo>
                    <a:pt x="109" y="50"/>
                  </a:lnTo>
                  <a:lnTo>
                    <a:pt x="109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4" y="5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7"/>
                  </a:lnTo>
                  <a:lnTo>
                    <a:pt x="95" y="52"/>
                  </a:lnTo>
                  <a:lnTo>
                    <a:pt x="93" y="50"/>
                  </a:lnTo>
                  <a:lnTo>
                    <a:pt x="90" y="50"/>
                  </a:lnTo>
                  <a:lnTo>
                    <a:pt x="88" y="52"/>
                  </a:lnTo>
                  <a:lnTo>
                    <a:pt x="88" y="57"/>
                  </a:lnTo>
                  <a:lnTo>
                    <a:pt x="83" y="62"/>
                  </a:lnTo>
                  <a:lnTo>
                    <a:pt x="81" y="66"/>
                  </a:lnTo>
                  <a:lnTo>
                    <a:pt x="74" y="71"/>
                  </a:lnTo>
                  <a:lnTo>
                    <a:pt x="74" y="76"/>
                  </a:lnTo>
                  <a:lnTo>
                    <a:pt x="69" y="81"/>
                  </a:lnTo>
                  <a:lnTo>
                    <a:pt x="62" y="85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7"/>
                  </a:lnTo>
                  <a:lnTo>
                    <a:pt x="48" y="100"/>
                  </a:lnTo>
                  <a:lnTo>
                    <a:pt x="45" y="97"/>
                  </a:lnTo>
                  <a:lnTo>
                    <a:pt x="43" y="100"/>
                  </a:lnTo>
                  <a:lnTo>
                    <a:pt x="38" y="100"/>
                  </a:lnTo>
                  <a:lnTo>
                    <a:pt x="36" y="102"/>
                  </a:lnTo>
                  <a:lnTo>
                    <a:pt x="34" y="107"/>
                  </a:lnTo>
                  <a:lnTo>
                    <a:pt x="34" y="114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22" y="119"/>
                  </a:lnTo>
                  <a:lnTo>
                    <a:pt x="15" y="114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3" y="109"/>
                  </a:lnTo>
                  <a:lnTo>
                    <a:pt x="0" y="109"/>
                  </a:lnTo>
                  <a:lnTo>
                    <a:pt x="5" y="116"/>
                  </a:lnTo>
                  <a:lnTo>
                    <a:pt x="12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7821765" y="4429727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7821765" y="4425662"/>
              <a:ext cx="0" cy="2439"/>
            </a:xfrm>
            <a:custGeom>
              <a:rect b="b" l="l" r="r" t="t"/>
              <a:pathLst>
                <a:path extrusionOk="0" h="3" w="120000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7910410" y="434514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7904718" y="434514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2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7821765" y="442566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5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7631459" y="4374425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7820138" y="4429727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7864055" y="4383372"/>
              <a:ext cx="13826" cy="15452"/>
            </a:xfrm>
            <a:custGeom>
              <a:rect b="b" l="l" r="r" t="t"/>
              <a:pathLst>
                <a:path extrusionOk="0" h="19" w="17">
                  <a:moveTo>
                    <a:pt x="5" y="12"/>
                  </a:moveTo>
                  <a:lnTo>
                    <a:pt x="10" y="17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4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7879507" y="4387438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0" y="12"/>
                  </a:moveTo>
                  <a:lnTo>
                    <a:pt x="3" y="12"/>
                  </a:lnTo>
                  <a:lnTo>
                    <a:pt x="5" y="1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7690827" y="4289032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3" y="12"/>
                  </a:moveTo>
                  <a:lnTo>
                    <a:pt x="5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7645285" y="4058063"/>
              <a:ext cx="136630" cy="265941"/>
            </a:xfrm>
            <a:custGeom>
              <a:rect b="b" l="l" r="r" t="t"/>
              <a:pathLst>
                <a:path extrusionOk="0" h="327" w="168">
                  <a:moveTo>
                    <a:pt x="116" y="38"/>
                  </a:moveTo>
                  <a:lnTo>
                    <a:pt x="113" y="38"/>
                  </a:lnTo>
                  <a:lnTo>
                    <a:pt x="108" y="38"/>
                  </a:lnTo>
                  <a:lnTo>
                    <a:pt x="104" y="36"/>
                  </a:lnTo>
                  <a:lnTo>
                    <a:pt x="101" y="34"/>
                  </a:lnTo>
                  <a:lnTo>
                    <a:pt x="99" y="31"/>
                  </a:lnTo>
                  <a:lnTo>
                    <a:pt x="92" y="29"/>
                  </a:lnTo>
                  <a:lnTo>
                    <a:pt x="90" y="24"/>
                  </a:lnTo>
                  <a:lnTo>
                    <a:pt x="87" y="24"/>
                  </a:lnTo>
                  <a:lnTo>
                    <a:pt x="90" y="17"/>
                  </a:lnTo>
                  <a:lnTo>
                    <a:pt x="92" y="15"/>
                  </a:lnTo>
                  <a:lnTo>
                    <a:pt x="94" y="12"/>
                  </a:lnTo>
                  <a:lnTo>
                    <a:pt x="90" y="10"/>
                  </a:lnTo>
                  <a:lnTo>
                    <a:pt x="85" y="12"/>
                  </a:lnTo>
                  <a:lnTo>
                    <a:pt x="82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68" y="5"/>
                  </a:lnTo>
                  <a:lnTo>
                    <a:pt x="68" y="3"/>
                  </a:lnTo>
                  <a:lnTo>
                    <a:pt x="64" y="0"/>
                  </a:lnTo>
                  <a:lnTo>
                    <a:pt x="61" y="3"/>
                  </a:lnTo>
                  <a:lnTo>
                    <a:pt x="54" y="3"/>
                  </a:lnTo>
                  <a:lnTo>
                    <a:pt x="52" y="5"/>
                  </a:lnTo>
                  <a:lnTo>
                    <a:pt x="52" y="12"/>
                  </a:lnTo>
                  <a:lnTo>
                    <a:pt x="45" y="15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0" y="17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7" y="29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41"/>
                  </a:lnTo>
                  <a:lnTo>
                    <a:pt x="14" y="43"/>
                  </a:lnTo>
                  <a:lnTo>
                    <a:pt x="21" y="50"/>
                  </a:lnTo>
                  <a:lnTo>
                    <a:pt x="26" y="57"/>
                  </a:lnTo>
                  <a:lnTo>
                    <a:pt x="33" y="57"/>
                  </a:lnTo>
                  <a:lnTo>
                    <a:pt x="38" y="60"/>
                  </a:lnTo>
                  <a:lnTo>
                    <a:pt x="42" y="55"/>
                  </a:lnTo>
                  <a:lnTo>
                    <a:pt x="49" y="55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64"/>
                  </a:lnTo>
                  <a:lnTo>
                    <a:pt x="56" y="69"/>
                  </a:lnTo>
                  <a:lnTo>
                    <a:pt x="64" y="69"/>
                  </a:lnTo>
                  <a:lnTo>
                    <a:pt x="64" y="71"/>
                  </a:lnTo>
                  <a:lnTo>
                    <a:pt x="61" y="74"/>
                  </a:lnTo>
                  <a:lnTo>
                    <a:pt x="59" y="81"/>
                  </a:lnTo>
                  <a:lnTo>
                    <a:pt x="56" y="83"/>
                  </a:lnTo>
                  <a:lnTo>
                    <a:pt x="52" y="83"/>
                  </a:lnTo>
                  <a:lnTo>
                    <a:pt x="47" y="86"/>
                  </a:lnTo>
                  <a:lnTo>
                    <a:pt x="42" y="86"/>
                  </a:lnTo>
                  <a:lnTo>
                    <a:pt x="45" y="90"/>
                  </a:lnTo>
                  <a:lnTo>
                    <a:pt x="47" y="95"/>
                  </a:lnTo>
                  <a:lnTo>
                    <a:pt x="45" y="98"/>
                  </a:lnTo>
                  <a:lnTo>
                    <a:pt x="45" y="100"/>
                  </a:lnTo>
                  <a:lnTo>
                    <a:pt x="49" y="100"/>
                  </a:lnTo>
                  <a:lnTo>
                    <a:pt x="52" y="107"/>
                  </a:lnTo>
                  <a:lnTo>
                    <a:pt x="59" y="107"/>
                  </a:lnTo>
                  <a:lnTo>
                    <a:pt x="64" y="109"/>
                  </a:lnTo>
                  <a:lnTo>
                    <a:pt x="68" y="109"/>
                  </a:lnTo>
                  <a:lnTo>
                    <a:pt x="73" y="116"/>
                  </a:lnTo>
                  <a:lnTo>
                    <a:pt x="80" y="119"/>
                  </a:lnTo>
                  <a:lnTo>
                    <a:pt x="82" y="126"/>
                  </a:lnTo>
                  <a:lnTo>
                    <a:pt x="82" y="128"/>
                  </a:lnTo>
                  <a:lnTo>
                    <a:pt x="90" y="135"/>
                  </a:lnTo>
                  <a:lnTo>
                    <a:pt x="92" y="140"/>
                  </a:lnTo>
                  <a:lnTo>
                    <a:pt x="94" y="142"/>
                  </a:lnTo>
                  <a:lnTo>
                    <a:pt x="99" y="142"/>
                  </a:lnTo>
                  <a:lnTo>
                    <a:pt x="101" y="145"/>
                  </a:lnTo>
                  <a:lnTo>
                    <a:pt x="101" y="150"/>
                  </a:lnTo>
                  <a:lnTo>
                    <a:pt x="104" y="152"/>
                  </a:lnTo>
                  <a:lnTo>
                    <a:pt x="106" y="152"/>
                  </a:lnTo>
                  <a:lnTo>
                    <a:pt x="108" y="152"/>
                  </a:lnTo>
                  <a:lnTo>
                    <a:pt x="108" y="157"/>
                  </a:lnTo>
                  <a:lnTo>
                    <a:pt x="111" y="159"/>
                  </a:lnTo>
                  <a:lnTo>
                    <a:pt x="113" y="159"/>
                  </a:lnTo>
                  <a:lnTo>
                    <a:pt x="118" y="161"/>
                  </a:lnTo>
                  <a:lnTo>
                    <a:pt x="118" y="161"/>
                  </a:lnTo>
                  <a:lnTo>
                    <a:pt x="123" y="161"/>
                  </a:lnTo>
                  <a:lnTo>
                    <a:pt x="125" y="164"/>
                  </a:lnTo>
                  <a:lnTo>
                    <a:pt x="120" y="166"/>
                  </a:lnTo>
                  <a:lnTo>
                    <a:pt x="120" y="171"/>
                  </a:lnTo>
                  <a:lnTo>
                    <a:pt x="123" y="173"/>
                  </a:lnTo>
                  <a:lnTo>
                    <a:pt x="125" y="176"/>
                  </a:lnTo>
                  <a:lnTo>
                    <a:pt x="125" y="180"/>
                  </a:lnTo>
                  <a:lnTo>
                    <a:pt x="120" y="185"/>
                  </a:lnTo>
                  <a:lnTo>
                    <a:pt x="120" y="190"/>
                  </a:lnTo>
                  <a:lnTo>
                    <a:pt x="123" y="192"/>
                  </a:lnTo>
                  <a:lnTo>
                    <a:pt x="123" y="199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20" y="206"/>
                  </a:lnTo>
                  <a:lnTo>
                    <a:pt x="125" y="209"/>
                  </a:lnTo>
                  <a:lnTo>
                    <a:pt x="127" y="216"/>
                  </a:lnTo>
                  <a:lnTo>
                    <a:pt x="127" y="223"/>
                  </a:lnTo>
                  <a:lnTo>
                    <a:pt x="127" y="228"/>
                  </a:lnTo>
                  <a:lnTo>
                    <a:pt x="127" y="232"/>
                  </a:lnTo>
                  <a:lnTo>
                    <a:pt x="127" y="237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0" y="247"/>
                  </a:lnTo>
                  <a:lnTo>
                    <a:pt x="116" y="249"/>
                  </a:lnTo>
                  <a:lnTo>
                    <a:pt x="108" y="254"/>
                  </a:lnTo>
                  <a:lnTo>
                    <a:pt x="106" y="256"/>
                  </a:lnTo>
                  <a:lnTo>
                    <a:pt x="99" y="256"/>
                  </a:lnTo>
                  <a:lnTo>
                    <a:pt x="97" y="258"/>
                  </a:lnTo>
                  <a:lnTo>
                    <a:pt x="97" y="266"/>
                  </a:lnTo>
                  <a:lnTo>
                    <a:pt x="101" y="268"/>
                  </a:lnTo>
                  <a:lnTo>
                    <a:pt x="104" y="273"/>
                  </a:lnTo>
                  <a:lnTo>
                    <a:pt x="104" y="275"/>
                  </a:lnTo>
                  <a:lnTo>
                    <a:pt x="106" y="277"/>
                  </a:lnTo>
                  <a:lnTo>
                    <a:pt x="99" y="280"/>
                  </a:lnTo>
                  <a:lnTo>
                    <a:pt x="99" y="277"/>
                  </a:lnTo>
                  <a:lnTo>
                    <a:pt x="94" y="275"/>
                  </a:lnTo>
                  <a:lnTo>
                    <a:pt x="85" y="277"/>
                  </a:lnTo>
                  <a:lnTo>
                    <a:pt x="82" y="275"/>
                  </a:lnTo>
                  <a:lnTo>
                    <a:pt x="78" y="275"/>
                  </a:lnTo>
                  <a:lnTo>
                    <a:pt x="75" y="280"/>
                  </a:lnTo>
                  <a:lnTo>
                    <a:pt x="73" y="282"/>
                  </a:lnTo>
                  <a:lnTo>
                    <a:pt x="68" y="287"/>
                  </a:lnTo>
                  <a:lnTo>
                    <a:pt x="68" y="287"/>
                  </a:lnTo>
                  <a:lnTo>
                    <a:pt x="68" y="289"/>
                  </a:lnTo>
                  <a:lnTo>
                    <a:pt x="68" y="292"/>
                  </a:lnTo>
                  <a:lnTo>
                    <a:pt x="73" y="292"/>
                  </a:lnTo>
                  <a:lnTo>
                    <a:pt x="75" y="292"/>
                  </a:lnTo>
                  <a:lnTo>
                    <a:pt x="75" y="292"/>
                  </a:lnTo>
                  <a:lnTo>
                    <a:pt x="80" y="292"/>
                  </a:lnTo>
                  <a:lnTo>
                    <a:pt x="85" y="292"/>
                  </a:lnTo>
                  <a:lnTo>
                    <a:pt x="87" y="292"/>
                  </a:lnTo>
                  <a:lnTo>
                    <a:pt x="85" y="294"/>
                  </a:lnTo>
                  <a:lnTo>
                    <a:pt x="80" y="299"/>
                  </a:lnTo>
                  <a:lnTo>
                    <a:pt x="75" y="303"/>
                  </a:lnTo>
                  <a:lnTo>
                    <a:pt x="78" y="308"/>
                  </a:lnTo>
                  <a:lnTo>
                    <a:pt x="75" y="311"/>
                  </a:lnTo>
                  <a:lnTo>
                    <a:pt x="78" y="313"/>
                  </a:lnTo>
                  <a:lnTo>
                    <a:pt x="75" y="313"/>
                  </a:lnTo>
                  <a:lnTo>
                    <a:pt x="75" y="318"/>
                  </a:lnTo>
                  <a:lnTo>
                    <a:pt x="78" y="320"/>
                  </a:lnTo>
                  <a:lnTo>
                    <a:pt x="80" y="320"/>
                  </a:lnTo>
                  <a:lnTo>
                    <a:pt x="80" y="322"/>
                  </a:lnTo>
                  <a:lnTo>
                    <a:pt x="75" y="322"/>
                  </a:lnTo>
                  <a:lnTo>
                    <a:pt x="73" y="325"/>
                  </a:lnTo>
                  <a:lnTo>
                    <a:pt x="78" y="327"/>
                  </a:lnTo>
                  <a:lnTo>
                    <a:pt x="85" y="322"/>
                  </a:lnTo>
                  <a:lnTo>
                    <a:pt x="85" y="320"/>
                  </a:lnTo>
                  <a:lnTo>
                    <a:pt x="87" y="320"/>
                  </a:lnTo>
                  <a:lnTo>
                    <a:pt x="90" y="318"/>
                  </a:lnTo>
                  <a:lnTo>
                    <a:pt x="90" y="315"/>
                  </a:lnTo>
                  <a:lnTo>
                    <a:pt x="92" y="313"/>
                  </a:lnTo>
                  <a:lnTo>
                    <a:pt x="94" y="313"/>
                  </a:lnTo>
                  <a:lnTo>
                    <a:pt x="94" y="311"/>
                  </a:lnTo>
                  <a:lnTo>
                    <a:pt x="99" y="308"/>
                  </a:lnTo>
                  <a:lnTo>
                    <a:pt x="101" y="308"/>
                  </a:lnTo>
                  <a:lnTo>
                    <a:pt x="101" y="306"/>
                  </a:lnTo>
                  <a:lnTo>
                    <a:pt x="104" y="306"/>
                  </a:lnTo>
                  <a:lnTo>
                    <a:pt x="104" y="303"/>
                  </a:lnTo>
                  <a:lnTo>
                    <a:pt x="104" y="303"/>
                  </a:lnTo>
                  <a:lnTo>
                    <a:pt x="101" y="301"/>
                  </a:lnTo>
                  <a:lnTo>
                    <a:pt x="104" y="299"/>
                  </a:lnTo>
                  <a:lnTo>
                    <a:pt x="106" y="301"/>
                  </a:lnTo>
                  <a:lnTo>
                    <a:pt x="108" y="303"/>
                  </a:lnTo>
                  <a:lnTo>
                    <a:pt x="108" y="301"/>
                  </a:lnTo>
                  <a:lnTo>
                    <a:pt x="111" y="299"/>
                  </a:lnTo>
                  <a:lnTo>
                    <a:pt x="106" y="294"/>
                  </a:lnTo>
                  <a:lnTo>
                    <a:pt x="111" y="299"/>
                  </a:lnTo>
                  <a:lnTo>
                    <a:pt x="113" y="296"/>
                  </a:lnTo>
                  <a:lnTo>
                    <a:pt x="111" y="294"/>
                  </a:lnTo>
                  <a:lnTo>
                    <a:pt x="113" y="292"/>
                  </a:lnTo>
                  <a:lnTo>
                    <a:pt x="108" y="289"/>
                  </a:lnTo>
                  <a:lnTo>
                    <a:pt x="111" y="289"/>
                  </a:lnTo>
                  <a:lnTo>
                    <a:pt x="111" y="289"/>
                  </a:lnTo>
                  <a:lnTo>
                    <a:pt x="113" y="287"/>
                  </a:lnTo>
                  <a:lnTo>
                    <a:pt x="111" y="284"/>
                  </a:lnTo>
                  <a:lnTo>
                    <a:pt x="113" y="287"/>
                  </a:lnTo>
                  <a:lnTo>
                    <a:pt x="113" y="284"/>
                  </a:lnTo>
                  <a:lnTo>
                    <a:pt x="116" y="282"/>
                  </a:lnTo>
                  <a:lnTo>
                    <a:pt x="116" y="284"/>
                  </a:lnTo>
                  <a:lnTo>
                    <a:pt x="113" y="287"/>
                  </a:lnTo>
                  <a:lnTo>
                    <a:pt x="116" y="289"/>
                  </a:lnTo>
                  <a:lnTo>
                    <a:pt x="118" y="287"/>
                  </a:lnTo>
                  <a:lnTo>
                    <a:pt x="120" y="289"/>
                  </a:lnTo>
                  <a:lnTo>
                    <a:pt x="127" y="287"/>
                  </a:lnTo>
                  <a:lnTo>
                    <a:pt x="134" y="282"/>
                  </a:lnTo>
                  <a:lnTo>
                    <a:pt x="137" y="280"/>
                  </a:lnTo>
                  <a:lnTo>
                    <a:pt x="142" y="280"/>
                  </a:lnTo>
                  <a:lnTo>
                    <a:pt x="142" y="277"/>
                  </a:lnTo>
                  <a:lnTo>
                    <a:pt x="146" y="273"/>
                  </a:lnTo>
                  <a:lnTo>
                    <a:pt x="149" y="273"/>
                  </a:lnTo>
                  <a:lnTo>
                    <a:pt x="153" y="268"/>
                  </a:lnTo>
                  <a:lnTo>
                    <a:pt x="156" y="266"/>
                  </a:lnTo>
                  <a:lnTo>
                    <a:pt x="156" y="261"/>
                  </a:lnTo>
                  <a:lnTo>
                    <a:pt x="158" y="261"/>
                  </a:lnTo>
                  <a:lnTo>
                    <a:pt x="161" y="258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49"/>
                  </a:lnTo>
                  <a:lnTo>
                    <a:pt x="163" y="247"/>
                  </a:lnTo>
                  <a:lnTo>
                    <a:pt x="163" y="244"/>
                  </a:lnTo>
                  <a:lnTo>
                    <a:pt x="163" y="242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3" y="235"/>
                  </a:lnTo>
                  <a:lnTo>
                    <a:pt x="163" y="235"/>
                  </a:lnTo>
                  <a:lnTo>
                    <a:pt x="165" y="235"/>
                  </a:lnTo>
                  <a:lnTo>
                    <a:pt x="165" y="237"/>
                  </a:lnTo>
                  <a:lnTo>
                    <a:pt x="165" y="237"/>
                  </a:lnTo>
                  <a:lnTo>
                    <a:pt x="168" y="235"/>
                  </a:lnTo>
                  <a:lnTo>
                    <a:pt x="165" y="230"/>
                  </a:lnTo>
                  <a:lnTo>
                    <a:pt x="163" y="228"/>
                  </a:lnTo>
                  <a:lnTo>
                    <a:pt x="161" y="225"/>
                  </a:lnTo>
                  <a:lnTo>
                    <a:pt x="161" y="223"/>
                  </a:lnTo>
                  <a:lnTo>
                    <a:pt x="161" y="218"/>
                  </a:lnTo>
                  <a:lnTo>
                    <a:pt x="161" y="218"/>
                  </a:lnTo>
                  <a:lnTo>
                    <a:pt x="161" y="213"/>
                  </a:lnTo>
                  <a:lnTo>
                    <a:pt x="161" y="211"/>
                  </a:lnTo>
                  <a:lnTo>
                    <a:pt x="161" y="209"/>
                  </a:lnTo>
                  <a:lnTo>
                    <a:pt x="158" y="206"/>
                  </a:lnTo>
                  <a:lnTo>
                    <a:pt x="158" y="199"/>
                  </a:lnTo>
                  <a:lnTo>
                    <a:pt x="156" y="199"/>
                  </a:lnTo>
                  <a:lnTo>
                    <a:pt x="156" y="192"/>
                  </a:lnTo>
                  <a:lnTo>
                    <a:pt x="151" y="187"/>
                  </a:lnTo>
                  <a:lnTo>
                    <a:pt x="151" y="185"/>
                  </a:lnTo>
                  <a:lnTo>
                    <a:pt x="151" y="185"/>
                  </a:lnTo>
                  <a:lnTo>
                    <a:pt x="151" y="183"/>
                  </a:lnTo>
                  <a:lnTo>
                    <a:pt x="146" y="178"/>
                  </a:lnTo>
                  <a:lnTo>
                    <a:pt x="146" y="173"/>
                  </a:lnTo>
                  <a:lnTo>
                    <a:pt x="146" y="173"/>
                  </a:lnTo>
                  <a:lnTo>
                    <a:pt x="144" y="171"/>
                  </a:lnTo>
                  <a:lnTo>
                    <a:pt x="142" y="166"/>
                  </a:lnTo>
                  <a:lnTo>
                    <a:pt x="132" y="159"/>
                  </a:lnTo>
                  <a:lnTo>
                    <a:pt x="130" y="154"/>
                  </a:lnTo>
                  <a:lnTo>
                    <a:pt x="120" y="147"/>
                  </a:lnTo>
                  <a:lnTo>
                    <a:pt x="111" y="142"/>
                  </a:lnTo>
                  <a:lnTo>
                    <a:pt x="108" y="140"/>
                  </a:lnTo>
                  <a:lnTo>
                    <a:pt x="104" y="138"/>
                  </a:lnTo>
                  <a:lnTo>
                    <a:pt x="97" y="131"/>
                  </a:lnTo>
                  <a:lnTo>
                    <a:pt x="97" y="128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4" y="121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85" y="112"/>
                  </a:lnTo>
                  <a:lnTo>
                    <a:pt x="80" y="107"/>
                  </a:lnTo>
                  <a:lnTo>
                    <a:pt x="75" y="107"/>
                  </a:lnTo>
                  <a:lnTo>
                    <a:pt x="80" y="105"/>
                  </a:lnTo>
                  <a:lnTo>
                    <a:pt x="80" y="105"/>
                  </a:lnTo>
                  <a:lnTo>
                    <a:pt x="75" y="100"/>
                  </a:lnTo>
                  <a:lnTo>
                    <a:pt x="78" y="98"/>
                  </a:lnTo>
                  <a:lnTo>
                    <a:pt x="80" y="90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80" y="79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5" y="76"/>
                  </a:lnTo>
                  <a:lnTo>
                    <a:pt x="87" y="71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90" y="67"/>
                  </a:lnTo>
                  <a:lnTo>
                    <a:pt x="90" y="67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2" y="57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7" y="55"/>
                  </a:lnTo>
                  <a:lnTo>
                    <a:pt x="101" y="53"/>
                  </a:lnTo>
                  <a:lnTo>
                    <a:pt x="101" y="55"/>
                  </a:lnTo>
                  <a:lnTo>
                    <a:pt x="104" y="53"/>
                  </a:lnTo>
                  <a:lnTo>
                    <a:pt x="104" y="53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08" y="45"/>
                  </a:lnTo>
                  <a:lnTo>
                    <a:pt x="113" y="48"/>
                  </a:lnTo>
                  <a:lnTo>
                    <a:pt x="116" y="45"/>
                  </a:lnTo>
                  <a:lnTo>
                    <a:pt x="118" y="45"/>
                  </a:lnTo>
                  <a:lnTo>
                    <a:pt x="120" y="43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18" y="38"/>
                  </a:lnTo>
                  <a:lnTo>
                    <a:pt x="116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7662363" y="4216651"/>
              <a:ext cx="86207" cy="74821"/>
            </a:xfrm>
            <a:custGeom>
              <a:rect b="b" l="l" r="r" t="t"/>
              <a:pathLst>
                <a:path extrusionOk="0" h="92" w="106">
                  <a:moveTo>
                    <a:pt x="54" y="85"/>
                  </a:moveTo>
                  <a:lnTo>
                    <a:pt x="57" y="80"/>
                  </a:lnTo>
                  <a:lnTo>
                    <a:pt x="61" y="80"/>
                  </a:lnTo>
                  <a:lnTo>
                    <a:pt x="64" y="82"/>
                  </a:lnTo>
                  <a:lnTo>
                    <a:pt x="73" y="80"/>
                  </a:lnTo>
                  <a:lnTo>
                    <a:pt x="78" y="82"/>
                  </a:lnTo>
                  <a:lnTo>
                    <a:pt x="78" y="85"/>
                  </a:lnTo>
                  <a:lnTo>
                    <a:pt x="85" y="82"/>
                  </a:lnTo>
                  <a:lnTo>
                    <a:pt x="83" y="80"/>
                  </a:lnTo>
                  <a:lnTo>
                    <a:pt x="83" y="78"/>
                  </a:lnTo>
                  <a:lnTo>
                    <a:pt x="80" y="73"/>
                  </a:lnTo>
                  <a:lnTo>
                    <a:pt x="76" y="71"/>
                  </a:lnTo>
                  <a:lnTo>
                    <a:pt x="76" y="63"/>
                  </a:lnTo>
                  <a:lnTo>
                    <a:pt x="78" y="61"/>
                  </a:lnTo>
                  <a:lnTo>
                    <a:pt x="85" y="61"/>
                  </a:lnTo>
                  <a:lnTo>
                    <a:pt x="87" y="59"/>
                  </a:lnTo>
                  <a:lnTo>
                    <a:pt x="95" y="54"/>
                  </a:lnTo>
                  <a:lnTo>
                    <a:pt x="99" y="52"/>
                  </a:lnTo>
                  <a:lnTo>
                    <a:pt x="102" y="49"/>
                  </a:lnTo>
                  <a:lnTo>
                    <a:pt x="104" y="49"/>
                  </a:lnTo>
                  <a:lnTo>
                    <a:pt x="106" y="42"/>
                  </a:lnTo>
                  <a:lnTo>
                    <a:pt x="106" y="37"/>
                  </a:lnTo>
                  <a:lnTo>
                    <a:pt x="106" y="33"/>
                  </a:lnTo>
                  <a:lnTo>
                    <a:pt x="106" y="28"/>
                  </a:lnTo>
                  <a:lnTo>
                    <a:pt x="106" y="21"/>
                  </a:lnTo>
                  <a:lnTo>
                    <a:pt x="104" y="14"/>
                  </a:lnTo>
                  <a:lnTo>
                    <a:pt x="99" y="11"/>
                  </a:lnTo>
                  <a:lnTo>
                    <a:pt x="97" y="7"/>
                  </a:lnTo>
                  <a:lnTo>
                    <a:pt x="95" y="7"/>
                  </a:lnTo>
                  <a:lnTo>
                    <a:pt x="90" y="2"/>
                  </a:lnTo>
                  <a:lnTo>
                    <a:pt x="87" y="2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6" y="4"/>
                  </a:lnTo>
                  <a:lnTo>
                    <a:pt x="78" y="9"/>
                  </a:lnTo>
                  <a:lnTo>
                    <a:pt x="78" y="11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73" y="16"/>
                  </a:lnTo>
                  <a:lnTo>
                    <a:pt x="69" y="9"/>
                  </a:lnTo>
                  <a:lnTo>
                    <a:pt x="64" y="9"/>
                  </a:lnTo>
                  <a:lnTo>
                    <a:pt x="61" y="7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5" y="2"/>
                  </a:lnTo>
                  <a:lnTo>
                    <a:pt x="40" y="2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14" y="4"/>
                  </a:lnTo>
                  <a:lnTo>
                    <a:pt x="9" y="4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2" y="37"/>
                  </a:lnTo>
                  <a:lnTo>
                    <a:pt x="5" y="40"/>
                  </a:lnTo>
                  <a:lnTo>
                    <a:pt x="7" y="45"/>
                  </a:lnTo>
                  <a:lnTo>
                    <a:pt x="7" y="52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9" y="56"/>
                  </a:lnTo>
                  <a:lnTo>
                    <a:pt x="9" y="61"/>
                  </a:lnTo>
                  <a:lnTo>
                    <a:pt x="12" y="63"/>
                  </a:lnTo>
                  <a:lnTo>
                    <a:pt x="12" y="68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9" y="73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2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28" y="78"/>
                  </a:lnTo>
                  <a:lnTo>
                    <a:pt x="31" y="75"/>
                  </a:lnTo>
                  <a:lnTo>
                    <a:pt x="31" y="78"/>
                  </a:lnTo>
                  <a:lnTo>
                    <a:pt x="31" y="82"/>
                  </a:lnTo>
                  <a:lnTo>
                    <a:pt x="31" y="85"/>
                  </a:lnTo>
                  <a:lnTo>
                    <a:pt x="28" y="87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3" y="89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8" y="87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7" y="92"/>
                  </a:lnTo>
                  <a:lnTo>
                    <a:pt x="52" y="87"/>
                  </a:lnTo>
                  <a:lnTo>
                    <a:pt x="54" y="8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7612753" y="4075953"/>
              <a:ext cx="134190" cy="155335"/>
            </a:xfrm>
            <a:custGeom>
              <a:rect b="b" l="l" r="r" t="t"/>
              <a:pathLst>
                <a:path extrusionOk="0" h="191" w="165">
                  <a:moveTo>
                    <a:pt x="7" y="47"/>
                  </a:moveTo>
                  <a:lnTo>
                    <a:pt x="11" y="52"/>
                  </a:lnTo>
                  <a:lnTo>
                    <a:pt x="14" y="59"/>
                  </a:lnTo>
                  <a:lnTo>
                    <a:pt x="9" y="61"/>
                  </a:lnTo>
                  <a:lnTo>
                    <a:pt x="11" y="66"/>
                  </a:lnTo>
                  <a:lnTo>
                    <a:pt x="16" y="68"/>
                  </a:lnTo>
                  <a:lnTo>
                    <a:pt x="18" y="66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3" y="73"/>
                  </a:lnTo>
                  <a:lnTo>
                    <a:pt x="26" y="78"/>
                  </a:lnTo>
                  <a:lnTo>
                    <a:pt x="26" y="80"/>
                  </a:lnTo>
                  <a:lnTo>
                    <a:pt x="23" y="85"/>
                  </a:lnTo>
                  <a:lnTo>
                    <a:pt x="26" y="90"/>
                  </a:lnTo>
                  <a:lnTo>
                    <a:pt x="26" y="97"/>
                  </a:lnTo>
                  <a:lnTo>
                    <a:pt x="26" y="106"/>
                  </a:lnTo>
                  <a:lnTo>
                    <a:pt x="33" y="104"/>
                  </a:lnTo>
                  <a:lnTo>
                    <a:pt x="37" y="102"/>
                  </a:lnTo>
                  <a:lnTo>
                    <a:pt x="37" y="99"/>
                  </a:lnTo>
                  <a:lnTo>
                    <a:pt x="44" y="94"/>
                  </a:lnTo>
                  <a:lnTo>
                    <a:pt x="52" y="99"/>
                  </a:lnTo>
                  <a:lnTo>
                    <a:pt x="54" y="99"/>
                  </a:lnTo>
                  <a:lnTo>
                    <a:pt x="59" y="104"/>
                  </a:lnTo>
                  <a:lnTo>
                    <a:pt x="66" y="102"/>
                  </a:lnTo>
                  <a:lnTo>
                    <a:pt x="70" y="92"/>
                  </a:lnTo>
                  <a:lnTo>
                    <a:pt x="78" y="92"/>
                  </a:lnTo>
                  <a:lnTo>
                    <a:pt x="87" y="94"/>
                  </a:lnTo>
                  <a:lnTo>
                    <a:pt x="89" y="99"/>
                  </a:lnTo>
                  <a:lnTo>
                    <a:pt x="99" y="106"/>
                  </a:lnTo>
                  <a:lnTo>
                    <a:pt x="104" y="109"/>
                  </a:lnTo>
                  <a:lnTo>
                    <a:pt x="106" y="113"/>
                  </a:lnTo>
                  <a:lnTo>
                    <a:pt x="106" y="118"/>
                  </a:lnTo>
                  <a:lnTo>
                    <a:pt x="104" y="120"/>
                  </a:lnTo>
                  <a:lnTo>
                    <a:pt x="106" y="125"/>
                  </a:lnTo>
                  <a:lnTo>
                    <a:pt x="106" y="130"/>
                  </a:lnTo>
                  <a:lnTo>
                    <a:pt x="104" y="135"/>
                  </a:lnTo>
                  <a:lnTo>
                    <a:pt x="108" y="137"/>
                  </a:lnTo>
                  <a:lnTo>
                    <a:pt x="113" y="142"/>
                  </a:lnTo>
                  <a:lnTo>
                    <a:pt x="115" y="142"/>
                  </a:lnTo>
                  <a:lnTo>
                    <a:pt x="120" y="142"/>
                  </a:lnTo>
                  <a:lnTo>
                    <a:pt x="118" y="144"/>
                  </a:lnTo>
                  <a:lnTo>
                    <a:pt x="122" y="149"/>
                  </a:lnTo>
                  <a:lnTo>
                    <a:pt x="125" y="151"/>
                  </a:lnTo>
                  <a:lnTo>
                    <a:pt x="122" y="156"/>
                  </a:lnTo>
                  <a:lnTo>
                    <a:pt x="122" y="158"/>
                  </a:lnTo>
                  <a:lnTo>
                    <a:pt x="122" y="163"/>
                  </a:lnTo>
                  <a:lnTo>
                    <a:pt x="122" y="165"/>
                  </a:lnTo>
                  <a:lnTo>
                    <a:pt x="122" y="173"/>
                  </a:lnTo>
                  <a:lnTo>
                    <a:pt x="120" y="175"/>
                  </a:lnTo>
                  <a:lnTo>
                    <a:pt x="118" y="177"/>
                  </a:lnTo>
                  <a:lnTo>
                    <a:pt x="122" y="180"/>
                  </a:lnTo>
                  <a:lnTo>
                    <a:pt x="125" y="182"/>
                  </a:lnTo>
                  <a:lnTo>
                    <a:pt x="130" y="182"/>
                  </a:lnTo>
                  <a:lnTo>
                    <a:pt x="134" y="189"/>
                  </a:lnTo>
                  <a:lnTo>
                    <a:pt x="141" y="191"/>
                  </a:lnTo>
                  <a:lnTo>
                    <a:pt x="141" y="189"/>
                  </a:lnTo>
                  <a:lnTo>
                    <a:pt x="139" y="184"/>
                  </a:lnTo>
                  <a:lnTo>
                    <a:pt x="139" y="182"/>
                  </a:lnTo>
                  <a:lnTo>
                    <a:pt x="137" y="177"/>
                  </a:lnTo>
                  <a:lnTo>
                    <a:pt x="139" y="173"/>
                  </a:lnTo>
                  <a:lnTo>
                    <a:pt x="146" y="173"/>
                  </a:lnTo>
                  <a:lnTo>
                    <a:pt x="148" y="175"/>
                  </a:lnTo>
                  <a:lnTo>
                    <a:pt x="151" y="175"/>
                  </a:lnTo>
                  <a:lnTo>
                    <a:pt x="156" y="180"/>
                  </a:lnTo>
                  <a:lnTo>
                    <a:pt x="158" y="180"/>
                  </a:lnTo>
                  <a:lnTo>
                    <a:pt x="158" y="180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0" y="168"/>
                  </a:lnTo>
                  <a:lnTo>
                    <a:pt x="160" y="163"/>
                  </a:lnTo>
                  <a:lnTo>
                    <a:pt x="165" y="158"/>
                  </a:lnTo>
                  <a:lnTo>
                    <a:pt x="165" y="154"/>
                  </a:lnTo>
                  <a:lnTo>
                    <a:pt x="163" y="151"/>
                  </a:lnTo>
                  <a:lnTo>
                    <a:pt x="160" y="149"/>
                  </a:lnTo>
                  <a:lnTo>
                    <a:pt x="160" y="144"/>
                  </a:lnTo>
                  <a:lnTo>
                    <a:pt x="165" y="142"/>
                  </a:lnTo>
                  <a:lnTo>
                    <a:pt x="163" y="139"/>
                  </a:lnTo>
                  <a:lnTo>
                    <a:pt x="158" y="139"/>
                  </a:lnTo>
                  <a:lnTo>
                    <a:pt x="158" y="139"/>
                  </a:lnTo>
                  <a:lnTo>
                    <a:pt x="153" y="137"/>
                  </a:lnTo>
                  <a:lnTo>
                    <a:pt x="151" y="137"/>
                  </a:lnTo>
                  <a:lnTo>
                    <a:pt x="148" y="135"/>
                  </a:lnTo>
                  <a:lnTo>
                    <a:pt x="148" y="130"/>
                  </a:lnTo>
                  <a:lnTo>
                    <a:pt x="146" y="130"/>
                  </a:lnTo>
                  <a:lnTo>
                    <a:pt x="144" y="130"/>
                  </a:lnTo>
                  <a:lnTo>
                    <a:pt x="141" y="128"/>
                  </a:lnTo>
                  <a:lnTo>
                    <a:pt x="141" y="123"/>
                  </a:lnTo>
                  <a:lnTo>
                    <a:pt x="139" y="120"/>
                  </a:lnTo>
                  <a:lnTo>
                    <a:pt x="134" y="120"/>
                  </a:lnTo>
                  <a:lnTo>
                    <a:pt x="132" y="118"/>
                  </a:lnTo>
                  <a:lnTo>
                    <a:pt x="130" y="113"/>
                  </a:lnTo>
                  <a:lnTo>
                    <a:pt x="122" y="106"/>
                  </a:lnTo>
                  <a:lnTo>
                    <a:pt x="122" y="104"/>
                  </a:lnTo>
                  <a:lnTo>
                    <a:pt x="120" y="97"/>
                  </a:lnTo>
                  <a:lnTo>
                    <a:pt x="113" y="94"/>
                  </a:lnTo>
                  <a:lnTo>
                    <a:pt x="108" y="87"/>
                  </a:lnTo>
                  <a:lnTo>
                    <a:pt x="104" y="87"/>
                  </a:lnTo>
                  <a:lnTo>
                    <a:pt x="99" y="85"/>
                  </a:lnTo>
                  <a:lnTo>
                    <a:pt x="92" y="85"/>
                  </a:lnTo>
                  <a:lnTo>
                    <a:pt x="89" y="78"/>
                  </a:lnTo>
                  <a:lnTo>
                    <a:pt x="85" y="78"/>
                  </a:lnTo>
                  <a:lnTo>
                    <a:pt x="85" y="76"/>
                  </a:lnTo>
                  <a:lnTo>
                    <a:pt x="87" y="73"/>
                  </a:lnTo>
                  <a:lnTo>
                    <a:pt x="85" y="68"/>
                  </a:lnTo>
                  <a:lnTo>
                    <a:pt x="82" y="64"/>
                  </a:lnTo>
                  <a:lnTo>
                    <a:pt x="87" y="64"/>
                  </a:lnTo>
                  <a:lnTo>
                    <a:pt x="92" y="61"/>
                  </a:lnTo>
                  <a:lnTo>
                    <a:pt x="96" y="61"/>
                  </a:lnTo>
                  <a:lnTo>
                    <a:pt x="99" y="59"/>
                  </a:lnTo>
                  <a:lnTo>
                    <a:pt x="101" y="52"/>
                  </a:lnTo>
                  <a:lnTo>
                    <a:pt x="104" y="49"/>
                  </a:lnTo>
                  <a:lnTo>
                    <a:pt x="104" y="47"/>
                  </a:lnTo>
                  <a:lnTo>
                    <a:pt x="96" y="47"/>
                  </a:lnTo>
                  <a:lnTo>
                    <a:pt x="96" y="4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9" y="33"/>
                  </a:lnTo>
                  <a:lnTo>
                    <a:pt x="82" y="33"/>
                  </a:lnTo>
                  <a:lnTo>
                    <a:pt x="78" y="38"/>
                  </a:lnTo>
                  <a:lnTo>
                    <a:pt x="73" y="35"/>
                  </a:lnTo>
                  <a:lnTo>
                    <a:pt x="66" y="35"/>
                  </a:lnTo>
                  <a:lnTo>
                    <a:pt x="61" y="28"/>
                  </a:lnTo>
                  <a:lnTo>
                    <a:pt x="54" y="21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47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8" y="12"/>
                  </a:lnTo>
                  <a:lnTo>
                    <a:pt x="30" y="16"/>
                  </a:lnTo>
                  <a:lnTo>
                    <a:pt x="30" y="21"/>
                  </a:lnTo>
                  <a:lnTo>
                    <a:pt x="33" y="26"/>
                  </a:lnTo>
                  <a:lnTo>
                    <a:pt x="28" y="26"/>
                  </a:lnTo>
                  <a:lnTo>
                    <a:pt x="23" y="26"/>
                  </a:lnTo>
                  <a:lnTo>
                    <a:pt x="21" y="23"/>
                  </a:lnTo>
                  <a:lnTo>
                    <a:pt x="18" y="21"/>
                  </a:lnTo>
                  <a:lnTo>
                    <a:pt x="14" y="26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2" y="49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7573716" y="4112552"/>
              <a:ext cx="140696" cy="259434"/>
            </a:xfrm>
            <a:custGeom>
              <a:rect b="b" l="l" r="r" t="t"/>
              <a:pathLst>
                <a:path extrusionOk="0" h="319" w="173">
                  <a:moveTo>
                    <a:pt x="116" y="173"/>
                  </a:moveTo>
                  <a:lnTo>
                    <a:pt x="114" y="168"/>
                  </a:lnTo>
                  <a:lnTo>
                    <a:pt x="111" y="165"/>
                  </a:lnTo>
                  <a:lnTo>
                    <a:pt x="109" y="158"/>
                  </a:lnTo>
                  <a:lnTo>
                    <a:pt x="109" y="149"/>
                  </a:lnTo>
                  <a:lnTo>
                    <a:pt x="114" y="144"/>
                  </a:lnTo>
                  <a:lnTo>
                    <a:pt x="114" y="139"/>
                  </a:lnTo>
                  <a:lnTo>
                    <a:pt x="118" y="132"/>
                  </a:lnTo>
                  <a:lnTo>
                    <a:pt x="123" y="132"/>
                  </a:lnTo>
                  <a:lnTo>
                    <a:pt x="133" y="130"/>
                  </a:lnTo>
                  <a:lnTo>
                    <a:pt x="137" y="130"/>
                  </a:lnTo>
                  <a:lnTo>
                    <a:pt x="140" y="132"/>
                  </a:lnTo>
                  <a:lnTo>
                    <a:pt x="144" y="130"/>
                  </a:lnTo>
                  <a:lnTo>
                    <a:pt x="149" y="130"/>
                  </a:lnTo>
                  <a:lnTo>
                    <a:pt x="154" y="130"/>
                  </a:lnTo>
                  <a:lnTo>
                    <a:pt x="161" y="130"/>
                  </a:lnTo>
                  <a:lnTo>
                    <a:pt x="163" y="132"/>
                  </a:lnTo>
                  <a:lnTo>
                    <a:pt x="166" y="132"/>
                  </a:lnTo>
                  <a:lnTo>
                    <a:pt x="168" y="130"/>
                  </a:lnTo>
                  <a:lnTo>
                    <a:pt x="170" y="128"/>
                  </a:lnTo>
                  <a:lnTo>
                    <a:pt x="170" y="120"/>
                  </a:lnTo>
                  <a:lnTo>
                    <a:pt x="170" y="118"/>
                  </a:lnTo>
                  <a:lnTo>
                    <a:pt x="170" y="113"/>
                  </a:lnTo>
                  <a:lnTo>
                    <a:pt x="170" y="111"/>
                  </a:lnTo>
                  <a:lnTo>
                    <a:pt x="173" y="106"/>
                  </a:lnTo>
                  <a:lnTo>
                    <a:pt x="170" y="104"/>
                  </a:lnTo>
                  <a:lnTo>
                    <a:pt x="166" y="99"/>
                  </a:lnTo>
                  <a:lnTo>
                    <a:pt x="168" y="97"/>
                  </a:lnTo>
                  <a:lnTo>
                    <a:pt x="163" y="97"/>
                  </a:lnTo>
                  <a:lnTo>
                    <a:pt x="161" y="97"/>
                  </a:lnTo>
                  <a:lnTo>
                    <a:pt x="156" y="92"/>
                  </a:lnTo>
                  <a:lnTo>
                    <a:pt x="152" y="90"/>
                  </a:lnTo>
                  <a:lnTo>
                    <a:pt x="154" y="85"/>
                  </a:lnTo>
                  <a:lnTo>
                    <a:pt x="154" y="80"/>
                  </a:lnTo>
                  <a:lnTo>
                    <a:pt x="152" y="75"/>
                  </a:lnTo>
                  <a:lnTo>
                    <a:pt x="154" y="73"/>
                  </a:lnTo>
                  <a:lnTo>
                    <a:pt x="154" y="68"/>
                  </a:lnTo>
                  <a:lnTo>
                    <a:pt x="152" y="64"/>
                  </a:lnTo>
                  <a:lnTo>
                    <a:pt x="147" y="61"/>
                  </a:lnTo>
                  <a:lnTo>
                    <a:pt x="137" y="54"/>
                  </a:lnTo>
                  <a:lnTo>
                    <a:pt x="135" y="49"/>
                  </a:lnTo>
                  <a:lnTo>
                    <a:pt x="126" y="47"/>
                  </a:lnTo>
                  <a:lnTo>
                    <a:pt x="118" y="47"/>
                  </a:lnTo>
                  <a:lnTo>
                    <a:pt x="114" y="57"/>
                  </a:lnTo>
                  <a:lnTo>
                    <a:pt x="107" y="59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85" y="57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4" y="52"/>
                  </a:lnTo>
                  <a:lnTo>
                    <a:pt x="74" y="45"/>
                  </a:lnTo>
                  <a:lnTo>
                    <a:pt x="71" y="40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1" y="28"/>
                  </a:lnTo>
                  <a:lnTo>
                    <a:pt x="74" y="23"/>
                  </a:lnTo>
                  <a:lnTo>
                    <a:pt x="74" y="21"/>
                  </a:lnTo>
                  <a:lnTo>
                    <a:pt x="66" y="21"/>
                  </a:lnTo>
                  <a:lnTo>
                    <a:pt x="64" y="23"/>
                  </a:lnTo>
                  <a:lnTo>
                    <a:pt x="59" y="21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59" y="7"/>
                  </a:lnTo>
                  <a:lnTo>
                    <a:pt x="55" y="2"/>
                  </a:lnTo>
                  <a:lnTo>
                    <a:pt x="50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19" y="21"/>
                  </a:lnTo>
                  <a:lnTo>
                    <a:pt x="12" y="19"/>
                  </a:lnTo>
                  <a:lnTo>
                    <a:pt x="10" y="23"/>
                  </a:lnTo>
                  <a:lnTo>
                    <a:pt x="10" y="31"/>
                  </a:lnTo>
                  <a:lnTo>
                    <a:pt x="7" y="33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5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3" y="52"/>
                  </a:lnTo>
                  <a:lnTo>
                    <a:pt x="5" y="57"/>
                  </a:lnTo>
                  <a:lnTo>
                    <a:pt x="10" y="59"/>
                  </a:lnTo>
                  <a:lnTo>
                    <a:pt x="10" y="64"/>
                  </a:lnTo>
                  <a:lnTo>
                    <a:pt x="14" y="66"/>
                  </a:lnTo>
                  <a:lnTo>
                    <a:pt x="19" y="78"/>
                  </a:lnTo>
                  <a:lnTo>
                    <a:pt x="24" y="78"/>
                  </a:lnTo>
                  <a:lnTo>
                    <a:pt x="26" y="83"/>
                  </a:lnTo>
                  <a:lnTo>
                    <a:pt x="26" y="87"/>
                  </a:lnTo>
                  <a:lnTo>
                    <a:pt x="31" y="90"/>
                  </a:lnTo>
                  <a:lnTo>
                    <a:pt x="31" y="94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9" y="109"/>
                  </a:lnTo>
                  <a:lnTo>
                    <a:pt x="29" y="113"/>
                  </a:lnTo>
                  <a:lnTo>
                    <a:pt x="24" y="116"/>
                  </a:lnTo>
                  <a:lnTo>
                    <a:pt x="26" y="123"/>
                  </a:lnTo>
                  <a:lnTo>
                    <a:pt x="26" y="125"/>
                  </a:lnTo>
                  <a:lnTo>
                    <a:pt x="31" y="132"/>
                  </a:lnTo>
                  <a:lnTo>
                    <a:pt x="38" y="137"/>
                  </a:lnTo>
                  <a:lnTo>
                    <a:pt x="43" y="142"/>
                  </a:lnTo>
                  <a:lnTo>
                    <a:pt x="45" y="151"/>
                  </a:lnTo>
                  <a:lnTo>
                    <a:pt x="45" y="154"/>
                  </a:lnTo>
                  <a:lnTo>
                    <a:pt x="45" y="158"/>
                  </a:lnTo>
                  <a:lnTo>
                    <a:pt x="45" y="163"/>
                  </a:lnTo>
                  <a:lnTo>
                    <a:pt x="48" y="165"/>
                  </a:lnTo>
                  <a:lnTo>
                    <a:pt x="48" y="173"/>
                  </a:lnTo>
                  <a:lnTo>
                    <a:pt x="50" y="175"/>
                  </a:lnTo>
                  <a:lnTo>
                    <a:pt x="50" y="182"/>
                  </a:lnTo>
                  <a:lnTo>
                    <a:pt x="52" y="187"/>
                  </a:lnTo>
                  <a:lnTo>
                    <a:pt x="52" y="191"/>
                  </a:lnTo>
                  <a:lnTo>
                    <a:pt x="50" y="194"/>
                  </a:lnTo>
                  <a:lnTo>
                    <a:pt x="45" y="206"/>
                  </a:lnTo>
                  <a:lnTo>
                    <a:pt x="40" y="210"/>
                  </a:lnTo>
                  <a:lnTo>
                    <a:pt x="40" y="215"/>
                  </a:lnTo>
                  <a:lnTo>
                    <a:pt x="38" y="217"/>
                  </a:lnTo>
                  <a:lnTo>
                    <a:pt x="36" y="222"/>
                  </a:lnTo>
                  <a:lnTo>
                    <a:pt x="36" y="227"/>
                  </a:lnTo>
                  <a:lnTo>
                    <a:pt x="38" y="229"/>
                  </a:lnTo>
                  <a:lnTo>
                    <a:pt x="36" y="232"/>
                  </a:lnTo>
                  <a:lnTo>
                    <a:pt x="36" y="234"/>
                  </a:lnTo>
                  <a:lnTo>
                    <a:pt x="33" y="239"/>
                  </a:lnTo>
                  <a:lnTo>
                    <a:pt x="36" y="239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3" y="248"/>
                  </a:lnTo>
                  <a:lnTo>
                    <a:pt x="31" y="251"/>
                  </a:lnTo>
                  <a:lnTo>
                    <a:pt x="31" y="255"/>
                  </a:lnTo>
                  <a:lnTo>
                    <a:pt x="29" y="258"/>
                  </a:lnTo>
                  <a:lnTo>
                    <a:pt x="31" y="265"/>
                  </a:lnTo>
                  <a:lnTo>
                    <a:pt x="33" y="267"/>
                  </a:lnTo>
                  <a:lnTo>
                    <a:pt x="36" y="267"/>
                  </a:lnTo>
                  <a:lnTo>
                    <a:pt x="36" y="265"/>
                  </a:lnTo>
                  <a:lnTo>
                    <a:pt x="38" y="262"/>
                  </a:lnTo>
                  <a:lnTo>
                    <a:pt x="38" y="265"/>
                  </a:lnTo>
                  <a:lnTo>
                    <a:pt x="40" y="265"/>
                  </a:lnTo>
                  <a:lnTo>
                    <a:pt x="40" y="270"/>
                  </a:lnTo>
                  <a:lnTo>
                    <a:pt x="45" y="270"/>
                  </a:lnTo>
                  <a:lnTo>
                    <a:pt x="48" y="277"/>
                  </a:lnTo>
                  <a:lnTo>
                    <a:pt x="50" y="277"/>
                  </a:lnTo>
                  <a:lnTo>
                    <a:pt x="55" y="284"/>
                  </a:lnTo>
                  <a:lnTo>
                    <a:pt x="55" y="286"/>
                  </a:lnTo>
                  <a:lnTo>
                    <a:pt x="59" y="286"/>
                  </a:lnTo>
                  <a:lnTo>
                    <a:pt x="59" y="291"/>
                  </a:lnTo>
                  <a:lnTo>
                    <a:pt x="62" y="291"/>
                  </a:lnTo>
                  <a:lnTo>
                    <a:pt x="62" y="293"/>
                  </a:lnTo>
                  <a:lnTo>
                    <a:pt x="59" y="293"/>
                  </a:lnTo>
                  <a:lnTo>
                    <a:pt x="59" y="296"/>
                  </a:lnTo>
                  <a:lnTo>
                    <a:pt x="69" y="303"/>
                  </a:lnTo>
                  <a:lnTo>
                    <a:pt x="71" y="305"/>
                  </a:lnTo>
                  <a:lnTo>
                    <a:pt x="71" y="300"/>
                  </a:lnTo>
                  <a:lnTo>
                    <a:pt x="76" y="298"/>
                  </a:lnTo>
                  <a:lnTo>
                    <a:pt x="78" y="300"/>
                  </a:lnTo>
                  <a:lnTo>
                    <a:pt x="83" y="303"/>
                  </a:lnTo>
                  <a:lnTo>
                    <a:pt x="85" y="305"/>
                  </a:lnTo>
                  <a:lnTo>
                    <a:pt x="90" y="305"/>
                  </a:lnTo>
                  <a:lnTo>
                    <a:pt x="92" y="307"/>
                  </a:lnTo>
                  <a:lnTo>
                    <a:pt x="92" y="312"/>
                  </a:lnTo>
                  <a:lnTo>
                    <a:pt x="90" y="314"/>
                  </a:lnTo>
                  <a:lnTo>
                    <a:pt x="90" y="319"/>
                  </a:lnTo>
                  <a:lnTo>
                    <a:pt x="95" y="319"/>
                  </a:lnTo>
                  <a:lnTo>
                    <a:pt x="100" y="317"/>
                  </a:lnTo>
                  <a:lnTo>
                    <a:pt x="102" y="314"/>
                  </a:lnTo>
                  <a:lnTo>
                    <a:pt x="104" y="317"/>
                  </a:lnTo>
                  <a:lnTo>
                    <a:pt x="109" y="317"/>
                  </a:lnTo>
                  <a:lnTo>
                    <a:pt x="109" y="312"/>
                  </a:lnTo>
                  <a:lnTo>
                    <a:pt x="109" y="312"/>
                  </a:lnTo>
                  <a:lnTo>
                    <a:pt x="109" y="310"/>
                  </a:lnTo>
                  <a:lnTo>
                    <a:pt x="104" y="307"/>
                  </a:lnTo>
                  <a:lnTo>
                    <a:pt x="102" y="305"/>
                  </a:lnTo>
                  <a:lnTo>
                    <a:pt x="100" y="298"/>
                  </a:lnTo>
                  <a:lnTo>
                    <a:pt x="97" y="296"/>
                  </a:lnTo>
                  <a:lnTo>
                    <a:pt x="92" y="296"/>
                  </a:lnTo>
                  <a:lnTo>
                    <a:pt x="90" y="298"/>
                  </a:lnTo>
                  <a:lnTo>
                    <a:pt x="88" y="296"/>
                  </a:lnTo>
                  <a:lnTo>
                    <a:pt x="83" y="291"/>
                  </a:lnTo>
                  <a:lnTo>
                    <a:pt x="81" y="288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6"/>
                  </a:lnTo>
                  <a:lnTo>
                    <a:pt x="71" y="284"/>
                  </a:lnTo>
                  <a:lnTo>
                    <a:pt x="71" y="281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8" y="277"/>
                  </a:lnTo>
                  <a:lnTo>
                    <a:pt x="76" y="270"/>
                  </a:lnTo>
                  <a:lnTo>
                    <a:pt x="74" y="267"/>
                  </a:lnTo>
                  <a:lnTo>
                    <a:pt x="74" y="265"/>
                  </a:lnTo>
                  <a:lnTo>
                    <a:pt x="71" y="262"/>
                  </a:lnTo>
                  <a:lnTo>
                    <a:pt x="71" y="258"/>
                  </a:lnTo>
                  <a:lnTo>
                    <a:pt x="71" y="260"/>
                  </a:lnTo>
                  <a:lnTo>
                    <a:pt x="71" y="262"/>
                  </a:lnTo>
                  <a:lnTo>
                    <a:pt x="69" y="262"/>
                  </a:lnTo>
                  <a:lnTo>
                    <a:pt x="66" y="258"/>
                  </a:lnTo>
                  <a:lnTo>
                    <a:pt x="64" y="258"/>
                  </a:lnTo>
                  <a:lnTo>
                    <a:pt x="64" y="253"/>
                  </a:lnTo>
                  <a:lnTo>
                    <a:pt x="62" y="251"/>
                  </a:lnTo>
                  <a:lnTo>
                    <a:pt x="62" y="246"/>
                  </a:lnTo>
                  <a:lnTo>
                    <a:pt x="59" y="244"/>
                  </a:lnTo>
                  <a:lnTo>
                    <a:pt x="57" y="244"/>
                  </a:lnTo>
                  <a:lnTo>
                    <a:pt x="57" y="244"/>
                  </a:lnTo>
                  <a:lnTo>
                    <a:pt x="55" y="246"/>
                  </a:lnTo>
                  <a:lnTo>
                    <a:pt x="55" y="246"/>
                  </a:lnTo>
                  <a:lnTo>
                    <a:pt x="52" y="248"/>
                  </a:lnTo>
                  <a:lnTo>
                    <a:pt x="50" y="246"/>
                  </a:lnTo>
                  <a:lnTo>
                    <a:pt x="52" y="241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48" y="229"/>
                  </a:lnTo>
                  <a:lnTo>
                    <a:pt x="48" y="227"/>
                  </a:lnTo>
                  <a:lnTo>
                    <a:pt x="50" y="225"/>
                  </a:lnTo>
                  <a:lnTo>
                    <a:pt x="48" y="225"/>
                  </a:lnTo>
                  <a:lnTo>
                    <a:pt x="45" y="225"/>
                  </a:lnTo>
                  <a:lnTo>
                    <a:pt x="48" y="220"/>
                  </a:lnTo>
                  <a:lnTo>
                    <a:pt x="48" y="215"/>
                  </a:lnTo>
                  <a:lnTo>
                    <a:pt x="52" y="208"/>
                  </a:lnTo>
                  <a:lnTo>
                    <a:pt x="55" y="194"/>
                  </a:lnTo>
                  <a:lnTo>
                    <a:pt x="57" y="189"/>
                  </a:lnTo>
                  <a:lnTo>
                    <a:pt x="57" y="184"/>
                  </a:lnTo>
                  <a:lnTo>
                    <a:pt x="62" y="182"/>
                  </a:lnTo>
                  <a:lnTo>
                    <a:pt x="62" y="175"/>
                  </a:lnTo>
                  <a:lnTo>
                    <a:pt x="59" y="175"/>
                  </a:lnTo>
                  <a:lnTo>
                    <a:pt x="59" y="173"/>
                  </a:lnTo>
                  <a:lnTo>
                    <a:pt x="59" y="168"/>
                  </a:lnTo>
                  <a:lnTo>
                    <a:pt x="62" y="163"/>
                  </a:lnTo>
                  <a:lnTo>
                    <a:pt x="62" y="161"/>
                  </a:lnTo>
                  <a:lnTo>
                    <a:pt x="59" y="158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62" y="156"/>
                  </a:lnTo>
                  <a:lnTo>
                    <a:pt x="62" y="156"/>
                  </a:lnTo>
                  <a:lnTo>
                    <a:pt x="64" y="154"/>
                  </a:lnTo>
                  <a:lnTo>
                    <a:pt x="66" y="156"/>
                  </a:lnTo>
                  <a:lnTo>
                    <a:pt x="69" y="156"/>
                  </a:lnTo>
                  <a:lnTo>
                    <a:pt x="71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8" y="156"/>
                  </a:lnTo>
                  <a:lnTo>
                    <a:pt x="78" y="158"/>
                  </a:lnTo>
                  <a:lnTo>
                    <a:pt x="78" y="158"/>
                  </a:lnTo>
                  <a:lnTo>
                    <a:pt x="78" y="165"/>
                  </a:lnTo>
                  <a:lnTo>
                    <a:pt x="81" y="168"/>
                  </a:lnTo>
                  <a:lnTo>
                    <a:pt x="78" y="170"/>
                  </a:lnTo>
                  <a:lnTo>
                    <a:pt x="78" y="173"/>
                  </a:lnTo>
                  <a:lnTo>
                    <a:pt x="81" y="173"/>
                  </a:lnTo>
                  <a:lnTo>
                    <a:pt x="83" y="173"/>
                  </a:lnTo>
                  <a:lnTo>
                    <a:pt x="88" y="173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5" y="175"/>
                  </a:lnTo>
                  <a:lnTo>
                    <a:pt x="92" y="173"/>
                  </a:lnTo>
                  <a:lnTo>
                    <a:pt x="95" y="170"/>
                  </a:lnTo>
                  <a:lnTo>
                    <a:pt x="100" y="173"/>
                  </a:lnTo>
                  <a:lnTo>
                    <a:pt x="104" y="177"/>
                  </a:lnTo>
                  <a:lnTo>
                    <a:pt x="107" y="180"/>
                  </a:lnTo>
                  <a:lnTo>
                    <a:pt x="107" y="180"/>
                  </a:lnTo>
                  <a:lnTo>
                    <a:pt x="109" y="180"/>
                  </a:lnTo>
                  <a:lnTo>
                    <a:pt x="111" y="184"/>
                  </a:lnTo>
                  <a:lnTo>
                    <a:pt x="114" y="184"/>
                  </a:lnTo>
                  <a:lnTo>
                    <a:pt x="114" y="184"/>
                  </a:lnTo>
                  <a:lnTo>
                    <a:pt x="114" y="182"/>
                  </a:lnTo>
                  <a:lnTo>
                    <a:pt x="116" y="182"/>
                  </a:lnTo>
                  <a:lnTo>
                    <a:pt x="116" y="180"/>
                  </a:lnTo>
                  <a:lnTo>
                    <a:pt x="116" y="1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7610314" y="433945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7621700" y="435490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7624139" y="4301231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7625766" y="4304484"/>
              <a:ext cx="4066" cy="6506"/>
            </a:xfrm>
            <a:custGeom>
              <a:rect b="b" l="l" r="r" t="t"/>
              <a:pathLst>
                <a:path extrusionOk="0" h="8" w="5">
                  <a:moveTo>
                    <a:pt x="2" y="8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7598928" y="4332135"/>
              <a:ext cx="1626" cy="5693"/>
            </a:xfrm>
            <a:custGeom>
              <a:rect b="b" l="l" r="r" t="t"/>
              <a:pathLst>
                <a:path extrusionOk="0" h="3" w="1"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7660736" y="426056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2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7483444" y="3970229"/>
              <a:ext cx="146389" cy="331002"/>
            </a:xfrm>
            <a:custGeom>
              <a:rect b="b" l="l" r="r" t="t"/>
              <a:pathLst>
                <a:path extrusionOk="0" h="407" w="180">
                  <a:moveTo>
                    <a:pt x="85" y="267"/>
                  </a:moveTo>
                  <a:lnTo>
                    <a:pt x="88" y="267"/>
                  </a:lnTo>
                  <a:lnTo>
                    <a:pt x="92" y="265"/>
                  </a:lnTo>
                  <a:lnTo>
                    <a:pt x="90" y="265"/>
                  </a:lnTo>
                  <a:lnTo>
                    <a:pt x="90" y="262"/>
                  </a:lnTo>
                  <a:lnTo>
                    <a:pt x="88" y="260"/>
                  </a:lnTo>
                  <a:lnTo>
                    <a:pt x="90" y="260"/>
                  </a:lnTo>
                  <a:lnTo>
                    <a:pt x="92" y="262"/>
                  </a:lnTo>
                  <a:lnTo>
                    <a:pt x="95" y="262"/>
                  </a:lnTo>
                  <a:lnTo>
                    <a:pt x="99" y="260"/>
                  </a:lnTo>
                  <a:lnTo>
                    <a:pt x="99" y="255"/>
                  </a:lnTo>
                  <a:lnTo>
                    <a:pt x="102" y="255"/>
                  </a:lnTo>
                  <a:lnTo>
                    <a:pt x="102" y="250"/>
                  </a:lnTo>
                  <a:lnTo>
                    <a:pt x="99" y="248"/>
                  </a:lnTo>
                  <a:lnTo>
                    <a:pt x="99" y="246"/>
                  </a:lnTo>
                  <a:lnTo>
                    <a:pt x="99" y="246"/>
                  </a:lnTo>
                  <a:lnTo>
                    <a:pt x="97" y="243"/>
                  </a:lnTo>
                  <a:lnTo>
                    <a:pt x="102" y="243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4" y="248"/>
                  </a:lnTo>
                  <a:lnTo>
                    <a:pt x="109" y="258"/>
                  </a:lnTo>
                  <a:lnTo>
                    <a:pt x="111" y="260"/>
                  </a:lnTo>
                  <a:lnTo>
                    <a:pt x="111" y="265"/>
                  </a:lnTo>
                  <a:lnTo>
                    <a:pt x="114" y="265"/>
                  </a:lnTo>
                  <a:lnTo>
                    <a:pt x="118" y="262"/>
                  </a:lnTo>
                  <a:lnTo>
                    <a:pt x="118" y="260"/>
                  </a:lnTo>
                  <a:lnTo>
                    <a:pt x="118" y="262"/>
                  </a:lnTo>
                  <a:lnTo>
                    <a:pt x="118" y="265"/>
                  </a:lnTo>
                  <a:lnTo>
                    <a:pt x="121" y="269"/>
                  </a:lnTo>
                  <a:lnTo>
                    <a:pt x="121" y="272"/>
                  </a:lnTo>
                  <a:lnTo>
                    <a:pt x="118" y="272"/>
                  </a:lnTo>
                  <a:lnTo>
                    <a:pt x="118" y="277"/>
                  </a:lnTo>
                  <a:lnTo>
                    <a:pt x="121" y="279"/>
                  </a:lnTo>
                  <a:lnTo>
                    <a:pt x="123" y="293"/>
                  </a:lnTo>
                  <a:lnTo>
                    <a:pt x="125" y="293"/>
                  </a:lnTo>
                  <a:lnTo>
                    <a:pt x="125" y="300"/>
                  </a:lnTo>
                  <a:lnTo>
                    <a:pt x="130" y="303"/>
                  </a:lnTo>
                  <a:lnTo>
                    <a:pt x="128" y="305"/>
                  </a:lnTo>
                  <a:lnTo>
                    <a:pt x="128" y="310"/>
                  </a:lnTo>
                  <a:lnTo>
                    <a:pt x="132" y="312"/>
                  </a:lnTo>
                  <a:lnTo>
                    <a:pt x="132" y="321"/>
                  </a:lnTo>
                  <a:lnTo>
                    <a:pt x="132" y="324"/>
                  </a:lnTo>
                  <a:lnTo>
                    <a:pt x="132" y="329"/>
                  </a:lnTo>
                  <a:lnTo>
                    <a:pt x="135" y="329"/>
                  </a:lnTo>
                  <a:lnTo>
                    <a:pt x="135" y="321"/>
                  </a:lnTo>
                  <a:lnTo>
                    <a:pt x="137" y="326"/>
                  </a:lnTo>
                  <a:lnTo>
                    <a:pt x="140" y="331"/>
                  </a:lnTo>
                  <a:lnTo>
                    <a:pt x="142" y="333"/>
                  </a:lnTo>
                  <a:lnTo>
                    <a:pt x="144" y="345"/>
                  </a:lnTo>
                  <a:lnTo>
                    <a:pt x="144" y="348"/>
                  </a:lnTo>
                  <a:lnTo>
                    <a:pt x="147" y="350"/>
                  </a:lnTo>
                  <a:lnTo>
                    <a:pt x="144" y="352"/>
                  </a:lnTo>
                  <a:lnTo>
                    <a:pt x="144" y="357"/>
                  </a:lnTo>
                  <a:lnTo>
                    <a:pt x="147" y="362"/>
                  </a:lnTo>
                  <a:lnTo>
                    <a:pt x="149" y="364"/>
                  </a:lnTo>
                  <a:lnTo>
                    <a:pt x="147" y="366"/>
                  </a:lnTo>
                  <a:lnTo>
                    <a:pt x="149" y="371"/>
                  </a:lnTo>
                  <a:lnTo>
                    <a:pt x="149" y="374"/>
                  </a:lnTo>
                  <a:lnTo>
                    <a:pt x="147" y="374"/>
                  </a:lnTo>
                  <a:lnTo>
                    <a:pt x="147" y="381"/>
                  </a:lnTo>
                  <a:lnTo>
                    <a:pt x="147" y="381"/>
                  </a:lnTo>
                  <a:lnTo>
                    <a:pt x="147" y="385"/>
                  </a:lnTo>
                  <a:lnTo>
                    <a:pt x="144" y="388"/>
                  </a:lnTo>
                  <a:lnTo>
                    <a:pt x="144" y="390"/>
                  </a:lnTo>
                  <a:lnTo>
                    <a:pt x="142" y="390"/>
                  </a:lnTo>
                  <a:lnTo>
                    <a:pt x="142" y="390"/>
                  </a:lnTo>
                  <a:lnTo>
                    <a:pt x="144" y="392"/>
                  </a:lnTo>
                  <a:lnTo>
                    <a:pt x="144" y="400"/>
                  </a:lnTo>
                  <a:lnTo>
                    <a:pt x="147" y="407"/>
                  </a:lnTo>
                  <a:lnTo>
                    <a:pt x="147" y="400"/>
                  </a:lnTo>
                  <a:lnTo>
                    <a:pt x="149" y="395"/>
                  </a:lnTo>
                  <a:lnTo>
                    <a:pt x="147" y="397"/>
                  </a:lnTo>
                  <a:lnTo>
                    <a:pt x="149" y="392"/>
                  </a:lnTo>
                  <a:lnTo>
                    <a:pt x="151" y="390"/>
                  </a:lnTo>
                  <a:lnTo>
                    <a:pt x="151" y="385"/>
                  </a:lnTo>
                  <a:lnTo>
                    <a:pt x="156" y="381"/>
                  </a:lnTo>
                  <a:lnTo>
                    <a:pt x="161" y="369"/>
                  </a:lnTo>
                  <a:lnTo>
                    <a:pt x="163" y="366"/>
                  </a:lnTo>
                  <a:lnTo>
                    <a:pt x="163" y="362"/>
                  </a:lnTo>
                  <a:lnTo>
                    <a:pt x="161" y="357"/>
                  </a:lnTo>
                  <a:lnTo>
                    <a:pt x="161" y="350"/>
                  </a:lnTo>
                  <a:lnTo>
                    <a:pt x="159" y="348"/>
                  </a:lnTo>
                  <a:lnTo>
                    <a:pt x="159" y="340"/>
                  </a:lnTo>
                  <a:lnTo>
                    <a:pt x="156" y="338"/>
                  </a:lnTo>
                  <a:lnTo>
                    <a:pt x="156" y="333"/>
                  </a:lnTo>
                  <a:lnTo>
                    <a:pt x="156" y="329"/>
                  </a:lnTo>
                  <a:lnTo>
                    <a:pt x="156" y="326"/>
                  </a:lnTo>
                  <a:lnTo>
                    <a:pt x="154" y="317"/>
                  </a:lnTo>
                  <a:lnTo>
                    <a:pt x="149" y="312"/>
                  </a:lnTo>
                  <a:lnTo>
                    <a:pt x="142" y="307"/>
                  </a:lnTo>
                  <a:lnTo>
                    <a:pt x="137" y="300"/>
                  </a:lnTo>
                  <a:lnTo>
                    <a:pt x="137" y="298"/>
                  </a:lnTo>
                  <a:lnTo>
                    <a:pt x="135" y="291"/>
                  </a:lnTo>
                  <a:lnTo>
                    <a:pt x="140" y="288"/>
                  </a:lnTo>
                  <a:lnTo>
                    <a:pt x="140" y="284"/>
                  </a:lnTo>
                  <a:lnTo>
                    <a:pt x="137" y="274"/>
                  </a:lnTo>
                  <a:lnTo>
                    <a:pt x="137" y="272"/>
                  </a:lnTo>
                  <a:lnTo>
                    <a:pt x="142" y="269"/>
                  </a:lnTo>
                  <a:lnTo>
                    <a:pt x="142" y="265"/>
                  </a:lnTo>
                  <a:lnTo>
                    <a:pt x="137" y="262"/>
                  </a:lnTo>
                  <a:lnTo>
                    <a:pt x="137" y="258"/>
                  </a:lnTo>
                  <a:lnTo>
                    <a:pt x="135" y="253"/>
                  </a:lnTo>
                  <a:lnTo>
                    <a:pt x="130" y="253"/>
                  </a:lnTo>
                  <a:lnTo>
                    <a:pt x="125" y="241"/>
                  </a:lnTo>
                  <a:lnTo>
                    <a:pt x="121" y="239"/>
                  </a:lnTo>
                  <a:lnTo>
                    <a:pt x="121" y="234"/>
                  </a:lnTo>
                  <a:lnTo>
                    <a:pt x="116" y="232"/>
                  </a:lnTo>
                  <a:lnTo>
                    <a:pt x="114" y="227"/>
                  </a:lnTo>
                  <a:lnTo>
                    <a:pt x="111" y="224"/>
                  </a:lnTo>
                  <a:lnTo>
                    <a:pt x="111" y="222"/>
                  </a:lnTo>
                  <a:lnTo>
                    <a:pt x="116" y="220"/>
                  </a:lnTo>
                  <a:lnTo>
                    <a:pt x="118" y="217"/>
                  </a:lnTo>
                  <a:lnTo>
                    <a:pt x="118" y="215"/>
                  </a:lnTo>
                  <a:lnTo>
                    <a:pt x="118" y="208"/>
                  </a:lnTo>
                  <a:lnTo>
                    <a:pt x="121" y="206"/>
                  </a:lnTo>
                  <a:lnTo>
                    <a:pt x="121" y="198"/>
                  </a:lnTo>
                  <a:lnTo>
                    <a:pt x="123" y="194"/>
                  </a:lnTo>
                  <a:lnTo>
                    <a:pt x="130" y="196"/>
                  </a:lnTo>
                  <a:lnTo>
                    <a:pt x="135" y="194"/>
                  </a:lnTo>
                  <a:lnTo>
                    <a:pt x="140" y="194"/>
                  </a:lnTo>
                  <a:lnTo>
                    <a:pt x="142" y="191"/>
                  </a:lnTo>
                  <a:lnTo>
                    <a:pt x="142" y="187"/>
                  </a:lnTo>
                  <a:lnTo>
                    <a:pt x="144" y="184"/>
                  </a:lnTo>
                  <a:lnTo>
                    <a:pt x="149" y="184"/>
                  </a:lnTo>
                  <a:lnTo>
                    <a:pt x="151" y="182"/>
                  </a:lnTo>
                  <a:lnTo>
                    <a:pt x="149" y="179"/>
                  </a:lnTo>
                  <a:lnTo>
                    <a:pt x="149" y="177"/>
                  </a:lnTo>
                  <a:lnTo>
                    <a:pt x="154" y="175"/>
                  </a:lnTo>
                  <a:lnTo>
                    <a:pt x="159" y="175"/>
                  </a:lnTo>
                  <a:lnTo>
                    <a:pt x="159" y="175"/>
                  </a:lnTo>
                  <a:lnTo>
                    <a:pt x="161" y="170"/>
                  </a:lnTo>
                  <a:lnTo>
                    <a:pt x="163" y="170"/>
                  </a:lnTo>
                  <a:lnTo>
                    <a:pt x="168" y="165"/>
                  </a:lnTo>
                  <a:lnTo>
                    <a:pt x="166" y="163"/>
                  </a:lnTo>
                  <a:lnTo>
                    <a:pt x="168" y="161"/>
                  </a:lnTo>
                  <a:lnTo>
                    <a:pt x="168" y="156"/>
                  </a:lnTo>
                  <a:lnTo>
                    <a:pt x="173" y="156"/>
                  </a:lnTo>
                  <a:lnTo>
                    <a:pt x="180" y="151"/>
                  </a:lnTo>
                  <a:lnTo>
                    <a:pt x="180" y="146"/>
                  </a:lnTo>
                  <a:lnTo>
                    <a:pt x="175" y="144"/>
                  </a:lnTo>
                  <a:lnTo>
                    <a:pt x="166" y="149"/>
                  </a:lnTo>
                  <a:lnTo>
                    <a:pt x="163" y="149"/>
                  </a:lnTo>
                  <a:lnTo>
                    <a:pt x="159" y="151"/>
                  </a:lnTo>
                  <a:lnTo>
                    <a:pt x="154" y="149"/>
                  </a:lnTo>
                  <a:lnTo>
                    <a:pt x="154" y="146"/>
                  </a:lnTo>
                  <a:lnTo>
                    <a:pt x="154" y="139"/>
                  </a:lnTo>
                  <a:lnTo>
                    <a:pt x="151" y="137"/>
                  </a:lnTo>
                  <a:lnTo>
                    <a:pt x="149" y="139"/>
                  </a:lnTo>
                  <a:lnTo>
                    <a:pt x="147" y="137"/>
                  </a:lnTo>
                  <a:lnTo>
                    <a:pt x="142" y="137"/>
                  </a:lnTo>
                  <a:lnTo>
                    <a:pt x="137" y="139"/>
                  </a:lnTo>
                  <a:lnTo>
                    <a:pt x="137" y="137"/>
                  </a:lnTo>
                  <a:lnTo>
                    <a:pt x="142" y="132"/>
                  </a:lnTo>
                  <a:lnTo>
                    <a:pt x="147" y="125"/>
                  </a:lnTo>
                  <a:lnTo>
                    <a:pt x="147" y="123"/>
                  </a:lnTo>
                  <a:lnTo>
                    <a:pt x="147" y="118"/>
                  </a:lnTo>
                  <a:lnTo>
                    <a:pt x="147" y="116"/>
                  </a:lnTo>
                  <a:lnTo>
                    <a:pt x="144" y="113"/>
                  </a:lnTo>
                  <a:lnTo>
                    <a:pt x="137" y="113"/>
                  </a:lnTo>
                  <a:lnTo>
                    <a:pt x="137" y="116"/>
                  </a:lnTo>
                  <a:lnTo>
                    <a:pt x="135" y="113"/>
                  </a:lnTo>
                  <a:lnTo>
                    <a:pt x="137" y="111"/>
                  </a:lnTo>
                  <a:lnTo>
                    <a:pt x="130" y="111"/>
                  </a:lnTo>
                  <a:lnTo>
                    <a:pt x="128" y="106"/>
                  </a:lnTo>
                  <a:lnTo>
                    <a:pt x="130" y="104"/>
                  </a:lnTo>
                  <a:lnTo>
                    <a:pt x="130" y="99"/>
                  </a:lnTo>
                  <a:lnTo>
                    <a:pt x="123" y="101"/>
                  </a:lnTo>
                  <a:lnTo>
                    <a:pt x="121" y="99"/>
                  </a:lnTo>
                  <a:lnTo>
                    <a:pt x="123" y="97"/>
                  </a:lnTo>
                  <a:lnTo>
                    <a:pt x="121" y="94"/>
                  </a:lnTo>
                  <a:lnTo>
                    <a:pt x="114" y="94"/>
                  </a:lnTo>
                  <a:lnTo>
                    <a:pt x="109" y="99"/>
                  </a:lnTo>
                  <a:lnTo>
                    <a:pt x="106" y="94"/>
                  </a:lnTo>
                  <a:lnTo>
                    <a:pt x="106" y="90"/>
                  </a:lnTo>
                  <a:lnTo>
                    <a:pt x="104" y="87"/>
                  </a:lnTo>
                  <a:lnTo>
                    <a:pt x="102" y="85"/>
                  </a:lnTo>
                  <a:lnTo>
                    <a:pt x="99" y="82"/>
                  </a:lnTo>
                  <a:lnTo>
                    <a:pt x="99" y="80"/>
                  </a:lnTo>
                  <a:lnTo>
                    <a:pt x="102" y="75"/>
                  </a:lnTo>
                  <a:lnTo>
                    <a:pt x="99" y="73"/>
                  </a:lnTo>
                  <a:lnTo>
                    <a:pt x="99" y="71"/>
                  </a:lnTo>
                  <a:lnTo>
                    <a:pt x="104" y="66"/>
                  </a:lnTo>
                  <a:lnTo>
                    <a:pt x="106" y="68"/>
                  </a:lnTo>
                  <a:lnTo>
                    <a:pt x="106" y="66"/>
                  </a:lnTo>
                  <a:lnTo>
                    <a:pt x="106" y="61"/>
                  </a:lnTo>
                  <a:lnTo>
                    <a:pt x="106" y="59"/>
                  </a:lnTo>
                  <a:lnTo>
                    <a:pt x="109" y="59"/>
                  </a:lnTo>
                  <a:lnTo>
                    <a:pt x="109" y="54"/>
                  </a:lnTo>
                  <a:lnTo>
                    <a:pt x="114" y="52"/>
                  </a:lnTo>
                  <a:lnTo>
                    <a:pt x="114" y="49"/>
                  </a:lnTo>
                  <a:lnTo>
                    <a:pt x="114" y="47"/>
                  </a:lnTo>
                  <a:lnTo>
                    <a:pt x="116" y="37"/>
                  </a:lnTo>
                  <a:lnTo>
                    <a:pt x="114" y="30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9"/>
                  </a:lnTo>
                  <a:lnTo>
                    <a:pt x="99" y="4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2"/>
                  </a:lnTo>
                  <a:lnTo>
                    <a:pt x="83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3" y="4"/>
                  </a:lnTo>
                  <a:lnTo>
                    <a:pt x="78" y="9"/>
                  </a:lnTo>
                  <a:lnTo>
                    <a:pt x="78" y="14"/>
                  </a:lnTo>
                  <a:lnTo>
                    <a:pt x="78" y="19"/>
                  </a:lnTo>
                  <a:lnTo>
                    <a:pt x="76" y="16"/>
                  </a:lnTo>
                  <a:lnTo>
                    <a:pt x="71" y="14"/>
                  </a:lnTo>
                  <a:lnTo>
                    <a:pt x="66" y="16"/>
                  </a:lnTo>
                  <a:lnTo>
                    <a:pt x="59" y="19"/>
                  </a:lnTo>
                  <a:lnTo>
                    <a:pt x="57" y="23"/>
                  </a:lnTo>
                  <a:lnTo>
                    <a:pt x="52" y="30"/>
                  </a:lnTo>
                  <a:lnTo>
                    <a:pt x="47" y="30"/>
                  </a:lnTo>
                  <a:lnTo>
                    <a:pt x="40" y="42"/>
                  </a:lnTo>
                  <a:lnTo>
                    <a:pt x="40" y="47"/>
                  </a:lnTo>
                  <a:lnTo>
                    <a:pt x="43" y="49"/>
                  </a:lnTo>
                  <a:lnTo>
                    <a:pt x="40" y="56"/>
                  </a:lnTo>
                  <a:lnTo>
                    <a:pt x="33" y="66"/>
                  </a:lnTo>
                  <a:lnTo>
                    <a:pt x="33" y="71"/>
                  </a:lnTo>
                  <a:lnTo>
                    <a:pt x="38" y="73"/>
                  </a:lnTo>
                  <a:lnTo>
                    <a:pt x="33" y="82"/>
                  </a:lnTo>
                  <a:lnTo>
                    <a:pt x="33" y="92"/>
                  </a:lnTo>
                  <a:lnTo>
                    <a:pt x="28" y="99"/>
                  </a:lnTo>
                  <a:lnTo>
                    <a:pt x="24" y="99"/>
                  </a:lnTo>
                  <a:lnTo>
                    <a:pt x="21" y="99"/>
                  </a:lnTo>
                  <a:lnTo>
                    <a:pt x="17" y="97"/>
                  </a:lnTo>
                  <a:lnTo>
                    <a:pt x="19" y="108"/>
                  </a:lnTo>
                  <a:lnTo>
                    <a:pt x="19" y="113"/>
                  </a:lnTo>
                  <a:lnTo>
                    <a:pt x="19" y="120"/>
                  </a:lnTo>
                  <a:lnTo>
                    <a:pt x="14" y="120"/>
                  </a:lnTo>
                  <a:lnTo>
                    <a:pt x="14" y="125"/>
                  </a:lnTo>
                  <a:lnTo>
                    <a:pt x="14" y="130"/>
                  </a:lnTo>
                  <a:lnTo>
                    <a:pt x="14" y="135"/>
                  </a:lnTo>
                  <a:lnTo>
                    <a:pt x="12" y="142"/>
                  </a:lnTo>
                  <a:lnTo>
                    <a:pt x="10" y="142"/>
                  </a:lnTo>
                  <a:lnTo>
                    <a:pt x="7" y="142"/>
                  </a:lnTo>
                  <a:lnTo>
                    <a:pt x="7" y="144"/>
                  </a:lnTo>
                  <a:lnTo>
                    <a:pt x="7" y="146"/>
                  </a:lnTo>
                  <a:lnTo>
                    <a:pt x="7" y="151"/>
                  </a:lnTo>
                  <a:lnTo>
                    <a:pt x="5" y="158"/>
                  </a:lnTo>
                  <a:lnTo>
                    <a:pt x="2" y="156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2" y="170"/>
                  </a:lnTo>
                  <a:lnTo>
                    <a:pt x="2" y="175"/>
                  </a:lnTo>
                  <a:lnTo>
                    <a:pt x="12" y="184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14" y="182"/>
                  </a:lnTo>
                  <a:lnTo>
                    <a:pt x="17" y="179"/>
                  </a:lnTo>
                  <a:lnTo>
                    <a:pt x="14" y="184"/>
                  </a:lnTo>
                  <a:lnTo>
                    <a:pt x="14" y="187"/>
                  </a:lnTo>
                  <a:lnTo>
                    <a:pt x="19" y="184"/>
                  </a:lnTo>
                  <a:lnTo>
                    <a:pt x="19" y="182"/>
                  </a:lnTo>
                  <a:lnTo>
                    <a:pt x="19" y="184"/>
                  </a:lnTo>
                  <a:lnTo>
                    <a:pt x="24" y="187"/>
                  </a:lnTo>
                  <a:lnTo>
                    <a:pt x="24" y="189"/>
                  </a:lnTo>
                  <a:lnTo>
                    <a:pt x="31" y="189"/>
                  </a:lnTo>
                  <a:lnTo>
                    <a:pt x="36" y="196"/>
                  </a:lnTo>
                  <a:lnTo>
                    <a:pt x="36" y="198"/>
                  </a:lnTo>
                  <a:lnTo>
                    <a:pt x="33" y="201"/>
                  </a:lnTo>
                  <a:lnTo>
                    <a:pt x="31" y="198"/>
                  </a:lnTo>
                  <a:lnTo>
                    <a:pt x="26" y="198"/>
                  </a:lnTo>
                  <a:lnTo>
                    <a:pt x="31" y="203"/>
                  </a:lnTo>
                  <a:lnTo>
                    <a:pt x="31" y="203"/>
                  </a:lnTo>
                  <a:lnTo>
                    <a:pt x="31" y="203"/>
                  </a:lnTo>
                  <a:lnTo>
                    <a:pt x="26" y="203"/>
                  </a:lnTo>
                  <a:lnTo>
                    <a:pt x="26" y="201"/>
                  </a:lnTo>
                  <a:lnTo>
                    <a:pt x="21" y="198"/>
                  </a:lnTo>
                  <a:lnTo>
                    <a:pt x="21" y="201"/>
                  </a:lnTo>
                  <a:lnTo>
                    <a:pt x="26" y="206"/>
                  </a:lnTo>
                  <a:lnTo>
                    <a:pt x="26" y="208"/>
                  </a:lnTo>
                  <a:lnTo>
                    <a:pt x="31" y="213"/>
                  </a:lnTo>
                  <a:lnTo>
                    <a:pt x="38" y="213"/>
                  </a:lnTo>
                  <a:lnTo>
                    <a:pt x="36" y="206"/>
                  </a:lnTo>
                  <a:lnTo>
                    <a:pt x="36" y="203"/>
                  </a:lnTo>
                  <a:lnTo>
                    <a:pt x="40" y="206"/>
                  </a:lnTo>
                  <a:lnTo>
                    <a:pt x="40" y="210"/>
                  </a:lnTo>
                  <a:lnTo>
                    <a:pt x="43" y="213"/>
                  </a:lnTo>
                  <a:lnTo>
                    <a:pt x="43" y="215"/>
                  </a:lnTo>
                  <a:lnTo>
                    <a:pt x="45" y="222"/>
                  </a:lnTo>
                  <a:lnTo>
                    <a:pt x="47" y="224"/>
                  </a:lnTo>
                  <a:lnTo>
                    <a:pt x="47" y="224"/>
                  </a:lnTo>
                  <a:lnTo>
                    <a:pt x="47" y="227"/>
                  </a:lnTo>
                  <a:lnTo>
                    <a:pt x="50" y="229"/>
                  </a:lnTo>
                  <a:lnTo>
                    <a:pt x="50" y="236"/>
                  </a:lnTo>
                  <a:lnTo>
                    <a:pt x="54" y="246"/>
                  </a:lnTo>
                  <a:lnTo>
                    <a:pt x="57" y="246"/>
                  </a:lnTo>
                  <a:lnTo>
                    <a:pt x="52" y="250"/>
                  </a:lnTo>
                  <a:lnTo>
                    <a:pt x="47" y="269"/>
                  </a:lnTo>
                  <a:lnTo>
                    <a:pt x="50" y="274"/>
                  </a:lnTo>
                  <a:lnTo>
                    <a:pt x="50" y="277"/>
                  </a:lnTo>
                  <a:lnTo>
                    <a:pt x="50" y="277"/>
                  </a:lnTo>
                  <a:lnTo>
                    <a:pt x="52" y="272"/>
                  </a:lnTo>
                  <a:lnTo>
                    <a:pt x="57" y="269"/>
                  </a:lnTo>
                  <a:lnTo>
                    <a:pt x="59" y="262"/>
                  </a:lnTo>
                  <a:lnTo>
                    <a:pt x="59" y="269"/>
                  </a:lnTo>
                  <a:lnTo>
                    <a:pt x="54" y="274"/>
                  </a:lnTo>
                  <a:lnTo>
                    <a:pt x="54" y="281"/>
                  </a:lnTo>
                  <a:lnTo>
                    <a:pt x="57" y="279"/>
                  </a:lnTo>
                  <a:lnTo>
                    <a:pt x="57" y="277"/>
                  </a:lnTo>
                  <a:lnTo>
                    <a:pt x="62" y="274"/>
                  </a:lnTo>
                  <a:lnTo>
                    <a:pt x="64" y="277"/>
                  </a:lnTo>
                  <a:lnTo>
                    <a:pt x="66" y="277"/>
                  </a:lnTo>
                  <a:lnTo>
                    <a:pt x="66" y="274"/>
                  </a:lnTo>
                  <a:lnTo>
                    <a:pt x="66" y="277"/>
                  </a:lnTo>
                  <a:lnTo>
                    <a:pt x="69" y="277"/>
                  </a:lnTo>
                  <a:lnTo>
                    <a:pt x="69" y="274"/>
                  </a:lnTo>
                  <a:lnTo>
                    <a:pt x="73" y="277"/>
                  </a:lnTo>
                  <a:lnTo>
                    <a:pt x="83" y="269"/>
                  </a:lnTo>
                  <a:lnTo>
                    <a:pt x="83" y="267"/>
                  </a:lnTo>
                  <a:lnTo>
                    <a:pt x="85" y="26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7504587" y="414508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0" y="2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7293137" y="430285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7298831" y="4302857"/>
              <a:ext cx="9760" cy="8133"/>
            </a:xfrm>
            <a:custGeom>
              <a:rect b="b" l="l" r="r" t="t"/>
              <a:pathLst>
                <a:path extrusionOk="0" h="10" w="12">
                  <a:moveTo>
                    <a:pt x="0" y="5"/>
                  </a:moveTo>
                  <a:lnTo>
                    <a:pt x="5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7291511" y="4328069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7291511" y="4308550"/>
              <a:ext cx="36597" cy="61809"/>
            </a:xfrm>
            <a:custGeom>
              <a:rect b="b" l="l" r="r" t="t"/>
              <a:pathLst>
                <a:path extrusionOk="0" h="76" w="45">
                  <a:moveTo>
                    <a:pt x="45" y="45"/>
                  </a:moveTo>
                  <a:lnTo>
                    <a:pt x="42" y="43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7" y="29"/>
                  </a:lnTo>
                  <a:lnTo>
                    <a:pt x="35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4" y="57"/>
                  </a:lnTo>
                  <a:lnTo>
                    <a:pt x="7" y="69"/>
                  </a:lnTo>
                  <a:lnTo>
                    <a:pt x="9" y="73"/>
                  </a:lnTo>
                  <a:lnTo>
                    <a:pt x="16" y="76"/>
                  </a:lnTo>
                  <a:lnTo>
                    <a:pt x="19" y="76"/>
                  </a:lnTo>
                  <a:lnTo>
                    <a:pt x="26" y="73"/>
                  </a:lnTo>
                  <a:lnTo>
                    <a:pt x="33" y="71"/>
                  </a:lnTo>
                  <a:lnTo>
                    <a:pt x="40" y="64"/>
                  </a:lnTo>
                  <a:lnTo>
                    <a:pt x="42" y="59"/>
                  </a:lnTo>
                  <a:lnTo>
                    <a:pt x="42" y="55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7085752" y="3879142"/>
              <a:ext cx="465192" cy="452994"/>
            </a:xfrm>
            <a:custGeom>
              <a:rect b="b" l="l" r="r" t="t"/>
              <a:pathLst>
                <a:path extrusionOk="0" h="557" w="572">
                  <a:moveTo>
                    <a:pt x="420" y="247"/>
                  </a:moveTo>
                  <a:lnTo>
                    <a:pt x="420" y="242"/>
                  </a:lnTo>
                  <a:lnTo>
                    <a:pt x="413" y="232"/>
                  </a:lnTo>
                  <a:lnTo>
                    <a:pt x="413" y="228"/>
                  </a:lnTo>
                  <a:lnTo>
                    <a:pt x="413" y="223"/>
                  </a:lnTo>
                  <a:lnTo>
                    <a:pt x="413" y="218"/>
                  </a:lnTo>
                  <a:lnTo>
                    <a:pt x="413" y="211"/>
                  </a:lnTo>
                  <a:lnTo>
                    <a:pt x="406" y="206"/>
                  </a:lnTo>
                  <a:lnTo>
                    <a:pt x="402" y="204"/>
                  </a:lnTo>
                  <a:lnTo>
                    <a:pt x="397" y="197"/>
                  </a:lnTo>
                  <a:lnTo>
                    <a:pt x="397" y="190"/>
                  </a:lnTo>
                  <a:lnTo>
                    <a:pt x="402" y="190"/>
                  </a:lnTo>
                  <a:lnTo>
                    <a:pt x="404" y="183"/>
                  </a:lnTo>
                  <a:lnTo>
                    <a:pt x="406" y="183"/>
                  </a:lnTo>
                  <a:lnTo>
                    <a:pt x="409" y="183"/>
                  </a:lnTo>
                  <a:lnTo>
                    <a:pt x="411" y="180"/>
                  </a:lnTo>
                  <a:lnTo>
                    <a:pt x="411" y="176"/>
                  </a:lnTo>
                  <a:lnTo>
                    <a:pt x="411" y="173"/>
                  </a:lnTo>
                  <a:lnTo>
                    <a:pt x="406" y="173"/>
                  </a:lnTo>
                  <a:lnTo>
                    <a:pt x="402" y="173"/>
                  </a:lnTo>
                  <a:lnTo>
                    <a:pt x="392" y="171"/>
                  </a:lnTo>
                  <a:lnTo>
                    <a:pt x="392" y="166"/>
                  </a:lnTo>
                  <a:lnTo>
                    <a:pt x="397" y="161"/>
                  </a:lnTo>
                  <a:lnTo>
                    <a:pt x="399" y="157"/>
                  </a:lnTo>
                  <a:lnTo>
                    <a:pt x="397" y="154"/>
                  </a:lnTo>
                  <a:lnTo>
                    <a:pt x="397" y="152"/>
                  </a:lnTo>
                  <a:lnTo>
                    <a:pt x="399" y="152"/>
                  </a:lnTo>
                  <a:lnTo>
                    <a:pt x="399" y="147"/>
                  </a:lnTo>
                  <a:lnTo>
                    <a:pt x="402" y="149"/>
                  </a:lnTo>
                  <a:lnTo>
                    <a:pt x="404" y="154"/>
                  </a:lnTo>
                  <a:lnTo>
                    <a:pt x="404" y="157"/>
                  </a:lnTo>
                  <a:lnTo>
                    <a:pt x="406" y="159"/>
                  </a:lnTo>
                  <a:lnTo>
                    <a:pt x="411" y="159"/>
                  </a:lnTo>
                  <a:lnTo>
                    <a:pt x="413" y="159"/>
                  </a:lnTo>
                  <a:lnTo>
                    <a:pt x="411" y="157"/>
                  </a:lnTo>
                  <a:lnTo>
                    <a:pt x="411" y="154"/>
                  </a:lnTo>
                  <a:lnTo>
                    <a:pt x="413" y="154"/>
                  </a:lnTo>
                  <a:lnTo>
                    <a:pt x="416" y="157"/>
                  </a:lnTo>
                  <a:lnTo>
                    <a:pt x="418" y="159"/>
                  </a:lnTo>
                  <a:lnTo>
                    <a:pt x="423" y="161"/>
                  </a:lnTo>
                  <a:lnTo>
                    <a:pt x="423" y="159"/>
                  </a:lnTo>
                  <a:lnTo>
                    <a:pt x="425" y="159"/>
                  </a:lnTo>
                  <a:lnTo>
                    <a:pt x="428" y="164"/>
                  </a:lnTo>
                  <a:lnTo>
                    <a:pt x="428" y="168"/>
                  </a:lnTo>
                  <a:lnTo>
                    <a:pt x="428" y="171"/>
                  </a:lnTo>
                  <a:lnTo>
                    <a:pt x="430" y="176"/>
                  </a:lnTo>
                  <a:lnTo>
                    <a:pt x="430" y="178"/>
                  </a:lnTo>
                  <a:lnTo>
                    <a:pt x="435" y="180"/>
                  </a:lnTo>
                  <a:lnTo>
                    <a:pt x="437" y="180"/>
                  </a:lnTo>
                  <a:lnTo>
                    <a:pt x="442" y="183"/>
                  </a:lnTo>
                  <a:lnTo>
                    <a:pt x="447" y="183"/>
                  </a:lnTo>
                  <a:lnTo>
                    <a:pt x="456" y="180"/>
                  </a:lnTo>
                  <a:lnTo>
                    <a:pt x="461" y="183"/>
                  </a:lnTo>
                  <a:lnTo>
                    <a:pt x="468" y="183"/>
                  </a:lnTo>
                  <a:lnTo>
                    <a:pt x="473" y="180"/>
                  </a:lnTo>
                  <a:lnTo>
                    <a:pt x="473" y="183"/>
                  </a:lnTo>
                  <a:lnTo>
                    <a:pt x="475" y="183"/>
                  </a:lnTo>
                  <a:lnTo>
                    <a:pt x="480" y="185"/>
                  </a:lnTo>
                  <a:lnTo>
                    <a:pt x="482" y="187"/>
                  </a:lnTo>
                  <a:lnTo>
                    <a:pt x="480" y="190"/>
                  </a:lnTo>
                  <a:lnTo>
                    <a:pt x="477" y="194"/>
                  </a:lnTo>
                  <a:lnTo>
                    <a:pt x="475" y="202"/>
                  </a:lnTo>
                  <a:lnTo>
                    <a:pt x="473" y="204"/>
                  </a:lnTo>
                  <a:lnTo>
                    <a:pt x="473" y="206"/>
                  </a:lnTo>
                  <a:lnTo>
                    <a:pt x="470" y="209"/>
                  </a:lnTo>
                  <a:lnTo>
                    <a:pt x="468" y="209"/>
                  </a:lnTo>
                  <a:lnTo>
                    <a:pt x="468" y="206"/>
                  </a:lnTo>
                  <a:lnTo>
                    <a:pt x="463" y="209"/>
                  </a:lnTo>
                  <a:lnTo>
                    <a:pt x="463" y="211"/>
                  </a:lnTo>
                  <a:lnTo>
                    <a:pt x="461" y="213"/>
                  </a:lnTo>
                  <a:lnTo>
                    <a:pt x="461" y="216"/>
                  </a:lnTo>
                  <a:lnTo>
                    <a:pt x="463" y="220"/>
                  </a:lnTo>
                  <a:lnTo>
                    <a:pt x="465" y="223"/>
                  </a:lnTo>
                  <a:lnTo>
                    <a:pt x="465" y="225"/>
                  </a:lnTo>
                  <a:lnTo>
                    <a:pt x="470" y="228"/>
                  </a:lnTo>
                  <a:lnTo>
                    <a:pt x="473" y="232"/>
                  </a:lnTo>
                  <a:lnTo>
                    <a:pt x="475" y="232"/>
                  </a:lnTo>
                  <a:lnTo>
                    <a:pt x="475" y="230"/>
                  </a:lnTo>
                  <a:lnTo>
                    <a:pt x="475" y="228"/>
                  </a:lnTo>
                  <a:lnTo>
                    <a:pt x="475" y="225"/>
                  </a:lnTo>
                  <a:lnTo>
                    <a:pt x="475" y="223"/>
                  </a:lnTo>
                  <a:lnTo>
                    <a:pt x="477" y="220"/>
                  </a:lnTo>
                  <a:lnTo>
                    <a:pt x="475" y="218"/>
                  </a:lnTo>
                  <a:lnTo>
                    <a:pt x="477" y="218"/>
                  </a:lnTo>
                  <a:lnTo>
                    <a:pt x="480" y="218"/>
                  </a:lnTo>
                  <a:lnTo>
                    <a:pt x="484" y="218"/>
                  </a:lnTo>
                  <a:lnTo>
                    <a:pt x="484" y="220"/>
                  </a:lnTo>
                  <a:lnTo>
                    <a:pt x="487" y="223"/>
                  </a:lnTo>
                  <a:lnTo>
                    <a:pt x="489" y="230"/>
                  </a:lnTo>
                  <a:lnTo>
                    <a:pt x="489" y="235"/>
                  </a:lnTo>
                  <a:lnTo>
                    <a:pt x="489" y="237"/>
                  </a:lnTo>
                  <a:lnTo>
                    <a:pt x="491" y="244"/>
                  </a:lnTo>
                  <a:lnTo>
                    <a:pt x="491" y="251"/>
                  </a:lnTo>
                  <a:lnTo>
                    <a:pt x="494" y="254"/>
                  </a:lnTo>
                  <a:lnTo>
                    <a:pt x="494" y="254"/>
                  </a:lnTo>
                  <a:lnTo>
                    <a:pt x="494" y="256"/>
                  </a:lnTo>
                  <a:lnTo>
                    <a:pt x="496" y="258"/>
                  </a:lnTo>
                  <a:lnTo>
                    <a:pt x="496" y="258"/>
                  </a:lnTo>
                  <a:lnTo>
                    <a:pt x="496" y="256"/>
                  </a:lnTo>
                  <a:lnTo>
                    <a:pt x="496" y="254"/>
                  </a:lnTo>
                  <a:lnTo>
                    <a:pt x="499" y="254"/>
                  </a:lnTo>
                  <a:lnTo>
                    <a:pt x="501" y="254"/>
                  </a:lnTo>
                  <a:lnTo>
                    <a:pt x="503" y="247"/>
                  </a:lnTo>
                  <a:lnTo>
                    <a:pt x="503" y="242"/>
                  </a:lnTo>
                  <a:lnTo>
                    <a:pt x="503" y="237"/>
                  </a:lnTo>
                  <a:lnTo>
                    <a:pt x="503" y="232"/>
                  </a:lnTo>
                  <a:lnTo>
                    <a:pt x="508" y="232"/>
                  </a:lnTo>
                  <a:lnTo>
                    <a:pt x="508" y="225"/>
                  </a:lnTo>
                  <a:lnTo>
                    <a:pt x="508" y="220"/>
                  </a:lnTo>
                  <a:lnTo>
                    <a:pt x="506" y="209"/>
                  </a:lnTo>
                  <a:lnTo>
                    <a:pt x="510" y="211"/>
                  </a:lnTo>
                  <a:lnTo>
                    <a:pt x="513" y="211"/>
                  </a:lnTo>
                  <a:lnTo>
                    <a:pt x="517" y="211"/>
                  </a:lnTo>
                  <a:lnTo>
                    <a:pt x="522" y="204"/>
                  </a:lnTo>
                  <a:lnTo>
                    <a:pt x="522" y="194"/>
                  </a:lnTo>
                  <a:lnTo>
                    <a:pt x="527" y="185"/>
                  </a:lnTo>
                  <a:lnTo>
                    <a:pt x="522" y="183"/>
                  </a:lnTo>
                  <a:lnTo>
                    <a:pt x="522" y="178"/>
                  </a:lnTo>
                  <a:lnTo>
                    <a:pt x="529" y="168"/>
                  </a:lnTo>
                  <a:lnTo>
                    <a:pt x="532" y="161"/>
                  </a:lnTo>
                  <a:lnTo>
                    <a:pt x="529" y="159"/>
                  </a:lnTo>
                  <a:lnTo>
                    <a:pt x="529" y="154"/>
                  </a:lnTo>
                  <a:lnTo>
                    <a:pt x="536" y="142"/>
                  </a:lnTo>
                  <a:lnTo>
                    <a:pt x="541" y="142"/>
                  </a:lnTo>
                  <a:lnTo>
                    <a:pt x="546" y="135"/>
                  </a:lnTo>
                  <a:lnTo>
                    <a:pt x="548" y="131"/>
                  </a:lnTo>
                  <a:lnTo>
                    <a:pt x="555" y="128"/>
                  </a:lnTo>
                  <a:lnTo>
                    <a:pt x="560" y="126"/>
                  </a:lnTo>
                  <a:lnTo>
                    <a:pt x="565" y="128"/>
                  </a:lnTo>
                  <a:lnTo>
                    <a:pt x="567" y="131"/>
                  </a:lnTo>
                  <a:lnTo>
                    <a:pt x="567" y="126"/>
                  </a:lnTo>
                  <a:lnTo>
                    <a:pt x="567" y="121"/>
                  </a:lnTo>
                  <a:lnTo>
                    <a:pt x="572" y="116"/>
                  </a:lnTo>
                  <a:lnTo>
                    <a:pt x="569" y="114"/>
                  </a:lnTo>
                  <a:lnTo>
                    <a:pt x="569" y="114"/>
                  </a:lnTo>
                  <a:lnTo>
                    <a:pt x="567" y="109"/>
                  </a:lnTo>
                  <a:lnTo>
                    <a:pt x="562" y="107"/>
                  </a:lnTo>
                  <a:lnTo>
                    <a:pt x="560" y="109"/>
                  </a:lnTo>
                  <a:lnTo>
                    <a:pt x="555" y="109"/>
                  </a:lnTo>
                  <a:lnTo>
                    <a:pt x="555" y="105"/>
                  </a:lnTo>
                  <a:lnTo>
                    <a:pt x="558" y="102"/>
                  </a:lnTo>
                  <a:lnTo>
                    <a:pt x="558" y="100"/>
                  </a:lnTo>
                  <a:lnTo>
                    <a:pt x="555" y="95"/>
                  </a:lnTo>
                  <a:lnTo>
                    <a:pt x="553" y="93"/>
                  </a:lnTo>
                  <a:lnTo>
                    <a:pt x="551" y="93"/>
                  </a:lnTo>
                  <a:lnTo>
                    <a:pt x="548" y="93"/>
                  </a:lnTo>
                  <a:lnTo>
                    <a:pt x="548" y="90"/>
                  </a:lnTo>
                  <a:lnTo>
                    <a:pt x="551" y="83"/>
                  </a:lnTo>
                  <a:lnTo>
                    <a:pt x="548" y="83"/>
                  </a:lnTo>
                  <a:lnTo>
                    <a:pt x="546" y="83"/>
                  </a:lnTo>
                  <a:lnTo>
                    <a:pt x="543" y="81"/>
                  </a:lnTo>
                  <a:lnTo>
                    <a:pt x="541" y="78"/>
                  </a:lnTo>
                  <a:lnTo>
                    <a:pt x="532" y="83"/>
                  </a:lnTo>
                  <a:lnTo>
                    <a:pt x="534" y="88"/>
                  </a:lnTo>
                  <a:lnTo>
                    <a:pt x="532" y="90"/>
                  </a:lnTo>
                  <a:lnTo>
                    <a:pt x="522" y="88"/>
                  </a:lnTo>
                  <a:lnTo>
                    <a:pt x="517" y="88"/>
                  </a:lnTo>
                  <a:lnTo>
                    <a:pt x="515" y="83"/>
                  </a:lnTo>
                  <a:lnTo>
                    <a:pt x="510" y="88"/>
                  </a:lnTo>
                  <a:lnTo>
                    <a:pt x="506" y="88"/>
                  </a:lnTo>
                  <a:lnTo>
                    <a:pt x="506" y="93"/>
                  </a:lnTo>
                  <a:lnTo>
                    <a:pt x="503" y="97"/>
                  </a:lnTo>
                  <a:lnTo>
                    <a:pt x="494" y="100"/>
                  </a:lnTo>
                  <a:lnTo>
                    <a:pt x="491" y="100"/>
                  </a:lnTo>
                  <a:lnTo>
                    <a:pt x="487" y="105"/>
                  </a:lnTo>
                  <a:lnTo>
                    <a:pt x="487" y="109"/>
                  </a:lnTo>
                  <a:lnTo>
                    <a:pt x="482" y="109"/>
                  </a:lnTo>
                  <a:lnTo>
                    <a:pt x="482" y="112"/>
                  </a:lnTo>
                  <a:lnTo>
                    <a:pt x="477" y="112"/>
                  </a:lnTo>
                  <a:lnTo>
                    <a:pt x="475" y="114"/>
                  </a:lnTo>
                  <a:lnTo>
                    <a:pt x="473" y="119"/>
                  </a:lnTo>
                  <a:lnTo>
                    <a:pt x="470" y="119"/>
                  </a:lnTo>
                  <a:lnTo>
                    <a:pt x="463" y="121"/>
                  </a:lnTo>
                  <a:lnTo>
                    <a:pt x="461" y="121"/>
                  </a:lnTo>
                  <a:lnTo>
                    <a:pt x="458" y="126"/>
                  </a:lnTo>
                  <a:lnTo>
                    <a:pt x="458" y="131"/>
                  </a:lnTo>
                  <a:lnTo>
                    <a:pt x="465" y="133"/>
                  </a:lnTo>
                  <a:lnTo>
                    <a:pt x="465" y="138"/>
                  </a:lnTo>
                  <a:lnTo>
                    <a:pt x="465" y="142"/>
                  </a:lnTo>
                  <a:lnTo>
                    <a:pt x="456" y="145"/>
                  </a:lnTo>
                  <a:lnTo>
                    <a:pt x="451" y="145"/>
                  </a:lnTo>
                  <a:lnTo>
                    <a:pt x="444" y="145"/>
                  </a:lnTo>
                  <a:lnTo>
                    <a:pt x="439" y="145"/>
                  </a:lnTo>
                  <a:lnTo>
                    <a:pt x="435" y="145"/>
                  </a:lnTo>
                  <a:lnTo>
                    <a:pt x="432" y="149"/>
                  </a:lnTo>
                  <a:lnTo>
                    <a:pt x="425" y="149"/>
                  </a:lnTo>
                  <a:lnTo>
                    <a:pt x="416" y="145"/>
                  </a:lnTo>
                  <a:lnTo>
                    <a:pt x="413" y="145"/>
                  </a:lnTo>
                  <a:lnTo>
                    <a:pt x="406" y="145"/>
                  </a:lnTo>
                  <a:lnTo>
                    <a:pt x="402" y="138"/>
                  </a:lnTo>
                  <a:lnTo>
                    <a:pt x="404" y="135"/>
                  </a:lnTo>
                  <a:lnTo>
                    <a:pt x="404" y="131"/>
                  </a:lnTo>
                  <a:lnTo>
                    <a:pt x="404" y="131"/>
                  </a:lnTo>
                  <a:lnTo>
                    <a:pt x="399" y="126"/>
                  </a:lnTo>
                  <a:lnTo>
                    <a:pt x="399" y="121"/>
                  </a:lnTo>
                  <a:lnTo>
                    <a:pt x="397" y="119"/>
                  </a:lnTo>
                  <a:lnTo>
                    <a:pt x="392" y="119"/>
                  </a:lnTo>
                  <a:lnTo>
                    <a:pt x="390" y="121"/>
                  </a:lnTo>
                  <a:lnTo>
                    <a:pt x="390" y="121"/>
                  </a:lnTo>
                  <a:lnTo>
                    <a:pt x="390" y="126"/>
                  </a:lnTo>
                  <a:lnTo>
                    <a:pt x="387" y="135"/>
                  </a:lnTo>
                  <a:lnTo>
                    <a:pt x="392" y="142"/>
                  </a:lnTo>
                  <a:lnTo>
                    <a:pt x="390" y="152"/>
                  </a:lnTo>
                  <a:lnTo>
                    <a:pt x="378" y="154"/>
                  </a:lnTo>
                  <a:lnTo>
                    <a:pt x="371" y="152"/>
                  </a:lnTo>
                  <a:lnTo>
                    <a:pt x="366" y="154"/>
                  </a:lnTo>
                  <a:lnTo>
                    <a:pt x="347" y="147"/>
                  </a:lnTo>
                  <a:lnTo>
                    <a:pt x="342" y="147"/>
                  </a:lnTo>
                  <a:lnTo>
                    <a:pt x="338" y="149"/>
                  </a:lnTo>
                  <a:lnTo>
                    <a:pt x="326" y="147"/>
                  </a:lnTo>
                  <a:lnTo>
                    <a:pt x="321" y="142"/>
                  </a:lnTo>
                  <a:lnTo>
                    <a:pt x="321" y="138"/>
                  </a:lnTo>
                  <a:lnTo>
                    <a:pt x="312" y="135"/>
                  </a:lnTo>
                  <a:lnTo>
                    <a:pt x="300" y="138"/>
                  </a:lnTo>
                  <a:lnTo>
                    <a:pt x="298" y="133"/>
                  </a:lnTo>
                  <a:lnTo>
                    <a:pt x="286" y="135"/>
                  </a:lnTo>
                  <a:lnTo>
                    <a:pt x="279" y="131"/>
                  </a:lnTo>
                  <a:lnTo>
                    <a:pt x="274" y="131"/>
                  </a:lnTo>
                  <a:lnTo>
                    <a:pt x="269" y="128"/>
                  </a:lnTo>
                  <a:lnTo>
                    <a:pt x="262" y="126"/>
                  </a:lnTo>
                  <a:lnTo>
                    <a:pt x="255" y="119"/>
                  </a:lnTo>
                  <a:lnTo>
                    <a:pt x="246" y="112"/>
                  </a:lnTo>
                  <a:lnTo>
                    <a:pt x="238" y="109"/>
                  </a:lnTo>
                  <a:lnTo>
                    <a:pt x="236" y="107"/>
                  </a:lnTo>
                  <a:lnTo>
                    <a:pt x="231" y="107"/>
                  </a:lnTo>
                  <a:lnTo>
                    <a:pt x="229" y="105"/>
                  </a:lnTo>
                  <a:lnTo>
                    <a:pt x="224" y="105"/>
                  </a:lnTo>
                  <a:lnTo>
                    <a:pt x="224" y="100"/>
                  </a:lnTo>
                  <a:lnTo>
                    <a:pt x="229" y="93"/>
                  </a:lnTo>
                  <a:lnTo>
                    <a:pt x="229" y="86"/>
                  </a:lnTo>
                  <a:lnTo>
                    <a:pt x="231" y="74"/>
                  </a:lnTo>
                  <a:lnTo>
                    <a:pt x="231" y="67"/>
                  </a:lnTo>
                  <a:lnTo>
                    <a:pt x="231" y="67"/>
                  </a:lnTo>
                  <a:lnTo>
                    <a:pt x="229" y="64"/>
                  </a:lnTo>
                  <a:lnTo>
                    <a:pt x="224" y="64"/>
                  </a:lnTo>
                  <a:lnTo>
                    <a:pt x="222" y="60"/>
                  </a:lnTo>
                  <a:lnTo>
                    <a:pt x="219" y="57"/>
                  </a:lnTo>
                  <a:lnTo>
                    <a:pt x="215" y="55"/>
                  </a:lnTo>
                  <a:lnTo>
                    <a:pt x="212" y="52"/>
                  </a:lnTo>
                  <a:lnTo>
                    <a:pt x="210" y="50"/>
                  </a:lnTo>
                  <a:lnTo>
                    <a:pt x="205" y="50"/>
                  </a:lnTo>
                  <a:lnTo>
                    <a:pt x="203" y="55"/>
                  </a:lnTo>
                  <a:lnTo>
                    <a:pt x="198" y="52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5"/>
                  </a:lnTo>
                  <a:lnTo>
                    <a:pt x="191" y="41"/>
                  </a:lnTo>
                  <a:lnTo>
                    <a:pt x="191" y="38"/>
                  </a:lnTo>
                  <a:lnTo>
                    <a:pt x="191" y="36"/>
                  </a:lnTo>
                  <a:lnTo>
                    <a:pt x="189" y="34"/>
                  </a:lnTo>
                  <a:lnTo>
                    <a:pt x="191" y="24"/>
                  </a:lnTo>
                  <a:lnTo>
                    <a:pt x="184" y="22"/>
                  </a:lnTo>
                  <a:lnTo>
                    <a:pt x="184" y="19"/>
                  </a:lnTo>
                  <a:lnTo>
                    <a:pt x="184" y="17"/>
                  </a:lnTo>
                  <a:lnTo>
                    <a:pt x="184" y="17"/>
                  </a:lnTo>
                  <a:lnTo>
                    <a:pt x="175" y="12"/>
                  </a:lnTo>
                  <a:lnTo>
                    <a:pt x="170" y="12"/>
                  </a:lnTo>
                  <a:lnTo>
                    <a:pt x="167" y="5"/>
                  </a:lnTo>
                  <a:lnTo>
                    <a:pt x="163" y="3"/>
                  </a:lnTo>
                  <a:lnTo>
                    <a:pt x="156" y="7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39" y="5"/>
                  </a:lnTo>
                  <a:lnTo>
                    <a:pt x="132" y="5"/>
                  </a:lnTo>
                  <a:lnTo>
                    <a:pt x="127" y="10"/>
                  </a:lnTo>
                  <a:lnTo>
                    <a:pt x="120" y="19"/>
                  </a:lnTo>
                  <a:lnTo>
                    <a:pt x="120" y="22"/>
                  </a:lnTo>
                  <a:lnTo>
                    <a:pt x="115" y="26"/>
                  </a:lnTo>
                  <a:lnTo>
                    <a:pt x="113" y="26"/>
                  </a:lnTo>
                  <a:lnTo>
                    <a:pt x="108" y="29"/>
                  </a:lnTo>
                  <a:lnTo>
                    <a:pt x="106" y="29"/>
                  </a:lnTo>
                  <a:lnTo>
                    <a:pt x="99" y="36"/>
                  </a:lnTo>
                  <a:lnTo>
                    <a:pt x="101" y="38"/>
                  </a:lnTo>
                  <a:lnTo>
                    <a:pt x="101" y="45"/>
                  </a:lnTo>
                  <a:lnTo>
                    <a:pt x="101" y="55"/>
                  </a:lnTo>
                  <a:lnTo>
                    <a:pt x="101" y="60"/>
                  </a:lnTo>
                  <a:lnTo>
                    <a:pt x="97" y="62"/>
                  </a:lnTo>
                  <a:lnTo>
                    <a:pt x="92" y="69"/>
                  </a:lnTo>
                  <a:lnTo>
                    <a:pt x="94" y="71"/>
                  </a:lnTo>
                  <a:lnTo>
                    <a:pt x="94" y="74"/>
                  </a:lnTo>
                  <a:lnTo>
                    <a:pt x="92" y="78"/>
                  </a:lnTo>
                  <a:lnTo>
                    <a:pt x="85" y="83"/>
                  </a:lnTo>
                  <a:lnTo>
                    <a:pt x="82" y="88"/>
                  </a:lnTo>
                  <a:lnTo>
                    <a:pt x="80" y="95"/>
                  </a:lnTo>
                  <a:lnTo>
                    <a:pt x="78" y="100"/>
                  </a:lnTo>
                  <a:lnTo>
                    <a:pt x="68" y="107"/>
                  </a:lnTo>
                  <a:lnTo>
                    <a:pt x="66" y="119"/>
                  </a:lnTo>
                  <a:lnTo>
                    <a:pt x="59" y="126"/>
                  </a:lnTo>
                  <a:lnTo>
                    <a:pt x="47" y="126"/>
                  </a:lnTo>
                  <a:lnTo>
                    <a:pt x="40" y="131"/>
                  </a:lnTo>
                  <a:lnTo>
                    <a:pt x="37" y="131"/>
                  </a:lnTo>
                  <a:lnTo>
                    <a:pt x="35" y="126"/>
                  </a:lnTo>
                  <a:lnTo>
                    <a:pt x="33" y="123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6" y="131"/>
                  </a:lnTo>
                  <a:lnTo>
                    <a:pt x="18" y="140"/>
                  </a:lnTo>
                  <a:lnTo>
                    <a:pt x="16" y="140"/>
                  </a:lnTo>
                  <a:lnTo>
                    <a:pt x="14" y="147"/>
                  </a:lnTo>
                  <a:lnTo>
                    <a:pt x="14" y="154"/>
                  </a:lnTo>
                  <a:lnTo>
                    <a:pt x="16" y="154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8" y="154"/>
                  </a:lnTo>
                  <a:lnTo>
                    <a:pt x="30" y="159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37" y="178"/>
                  </a:lnTo>
                  <a:lnTo>
                    <a:pt x="40" y="176"/>
                  </a:lnTo>
                  <a:lnTo>
                    <a:pt x="45" y="178"/>
                  </a:lnTo>
                  <a:lnTo>
                    <a:pt x="42" y="183"/>
                  </a:lnTo>
                  <a:lnTo>
                    <a:pt x="47" y="187"/>
                  </a:lnTo>
                  <a:lnTo>
                    <a:pt x="52" y="199"/>
                  </a:lnTo>
                  <a:lnTo>
                    <a:pt x="52" y="202"/>
                  </a:lnTo>
                  <a:lnTo>
                    <a:pt x="52" y="204"/>
                  </a:lnTo>
                  <a:lnTo>
                    <a:pt x="49" y="206"/>
                  </a:lnTo>
                  <a:lnTo>
                    <a:pt x="45" y="209"/>
                  </a:lnTo>
                  <a:lnTo>
                    <a:pt x="42" y="206"/>
                  </a:lnTo>
                  <a:lnTo>
                    <a:pt x="45" y="204"/>
                  </a:lnTo>
                  <a:lnTo>
                    <a:pt x="40" y="204"/>
                  </a:lnTo>
                  <a:lnTo>
                    <a:pt x="37" y="206"/>
                  </a:lnTo>
                  <a:lnTo>
                    <a:pt x="30" y="209"/>
                  </a:lnTo>
                  <a:lnTo>
                    <a:pt x="16" y="209"/>
                  </a:lnTo>
                  <a:lnTo>
                    <a:pt x="11" y="211"/>
                  </a:lnTo>
                  <a:lnTo>
                    <a:pt x="9" y="209"/>
                  </a:lnTo>
                  <a:lnTo>
                    <a:pt x="7" y="216"/>
                  </a:lnTo>
                  <a:lnTo>
                    <a:pt x="4" y="216"/>
                  </a:lnTo>
                  <a:lnTo>
                    <a:pt x="0" y="218"/>
                  </a:lnTo>
                  <a:lnTo>
                    <a:pt x="0" y="223"/>
                  </a:lnTo>
                  <a:lnTo>
                    <a:pt x="7" y="220"/>
                  </a:lnTo>
                  <a:lnTo>
                    <a:pt x="11" y="218"/>
                  </a:lnTo>
                  <a:lnTo>
                    <a:pt x="7" y="220"/>
                  </a:lnTo>
                  <a:lnTo>
                    <a:pt x="2" y="228"/>
                  </a:lnTo>
                  <a:lnTo>
                    <a:pt x="2" y="230"/>
                  </a:lnTo>
                  <a:lnTo>
                    <a:pt x="4" y="232"/>
                  </a:lnTo>
                  <a:lnTo>
                    <a:pt x="11" y="239"/>
                  </a:lnTo>
                  <a:lnTo>
                    <a:pt x="26" y="244"/>
                  </a:lnTo>
                  <a:lnTo>
                    <a:pt x="28" y="242"/>
                  </a:lnTo>
                  <a:lnTo>
                    <a:pt x="33" y="242"/>
                  </a:lnTo>
                  <a:lnTo>
                    <a:pt x="42" y="239"/>
                  </a:lnTo>
                  <a:lnTo>
                    <a:pt x="42" y="237"/>
                  </a:lnTo>
                  <a:lnTo>
                    <a:pt x="42" y="235"/>
                  </a:lnTo>
                  <a:lnTo>
                    <a:pt x="42" y="237"/>
                  </a:lnTo>
                  <a:lnTo>
                    <a:pt x="47" y="237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0" y="247"/>
                  </a:lnTo>
                  <a:lnTo>
                    <a:pt x="37" y="247"/>
                  </a:lnTo>
                  <a:lnTo>
                    <a:pt x="30" y="254"/>
                  </a:lnTo>
                  <a:lnTo>
                    <a:pt x="28" y="254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23" y="256"/>
                  </a:lnTo>
                  <a:lnTo>
                    <a:pt x="21" y="254"/>
                  </a:lnTo>
                  <a:lnTo>
                    <a:pt x="21" y="251"/>
                  </a:lnTo>
                  <a:lnTo>
                    <a:pt x="18" y="251"/>
                  </a:lnTo>
                  <a:lnTo>
                    <a:pt x="16" y="249"/>
                  </a:lnTo>
                  <a:lnTo>
                    <a:pt x="14" y="249"/>
                  </a:lnTo>
                  <a:lnTo>
                    <a:pt x="14" y="251"/>
                  </a:lnTo>
                  <a:lnTo>
                    <a:pt x="14" y="256"/>
                  </a:lnTo>
                  <a:lnTo>
                    <a:pt x="23" y="263"/>
                  </a:lnTo>
                  <a:lnTo>
                    <a:pt x="26" y="265"/>
                  </a:lnTo>
                  <a:lnTo>
                    <a:pt x="28" y="265"/>
                  </a:lnTo>
                  <a:lnTo>
                    <a:pt x="28" y="265"/>
                  </a:lnTo>
                  <a:lnTo>
                    <a:pt x="35" y="275"/>
                  </a:lnTo>
                  <a:lnTo>
                    <a:pt x="49" y="287"/>
                  </a:lnTo>
                  <a:lnTo>
                    <a:pt x="56" y="289"/>
                  </a:lnTo>
                  <a:lnTo>
                    <a:pt x="61" y="287"/>
                  </a:lnTo>
                  <a:lnTo>
                    <a:pt x="73" y="282"/>
                  </a:lnTo>
                  <a:lnTo>
                    <a:pt x="80" y="277"/>
                  </a:lnTo>
                  <a:lnTo>
                    <a:pt x="80" y="275"/>
                  </a:lnTo>
                  <a:lnTo>
                    <a:pt x="82" y="273"/>
                  </a:lnTo>
                  <a:lnTo>
                    <a:pt x="82" y="265"/>
                  </a:lnTo>
                  <a:lnTo>
                    <a:pt x="80" y="261"/>
                  </a:lnTo>
                  <a:lnTo>
                    <a:pt x="82" y="254"/>
                  </a:lnTo>
                  <a:lnTo>
                    <a:pt x="85" y="249"/>
                  </a:lnTo>
                  <a:lnTo>
                    <a:pt x="85" y="247"/>
                  </a:lnTo>
                  <a:lnTo>
                    <a:pt x="85" y="249"/>
                  </a:lnTo>
                  <a:lnTo>
                    <a:pt x="89" y="249"/>
                  </a:lnTo>
                  <a:lnTo>
                    <a:pt x="94" y="251"/>
                  </a:lnTo>
                  <a:lnTo>
                    <a:pt x="97" y="249"/>
                  </a:lnTo>
                  <a:lnTo>
                    <a:pt x="94" y="251"/>
                  </a:lnTo>
                  <a:lnTo>
                    <a:pt x="92" y="254"/>
                  </a:lnTo>
                  <a:lnTo>
                    <a:pt x="89" y="254"/>
                  </a:lnTo>
                  <a:lnTo>
                    <a:pt x="87" y="254"/>
                  </a:lnTo>
                  <a:lnTo>
                    <a:pt x="87" y="258"/>
                  </a:lnTo>
                  <a:lnTo>
                    <a:pt x="89" y="261"/>
                  </a:lnTo>
                  <a:lnTo>
                    <a:pt x="89" y="265"/>
                  </a:lnTo>
                  <a:lnTo>
                    <a:pt x="92" y="265"/>
                  </a:lnTo>
                  <a:lnTo>
                    <a:pt x="97" y="265"/>
                  </a:lnTo>
                  <a:lnTo>
                    <a:pt x="99" y="265"/>
                  </a:lnTo>
                  <a:lnTo>
                    <a:pt x="97" y="265"/>
                  </a:lnTo>
                  <a:lnTo>
                    <a:pt x="94" y="268"/>
                  </a:lnTo>
                  <a:lnTo>
                    <a:pt x="89" y="270"/>
                  </a:lnTo>
                  <a:lnTo>
                    <a:pt x="92" y="280"/>
                  </a:lnTo>
                  <a:lnTo>
                    <a:pt x="94" y="282"/>
                  </a:lnTo>
                  <a:lnTo>
                    <a:pt x="97" y="287"/>
                  </a:lnTo>
                  <a:lnTo>
                    <a:pt x="97" y="294"/>
                  </a:lnTo>
                  <a:lnTo>
                    <a:pt x="94" y="299"/>
                  </a:lnTo>
                  <a:lnTo>
                    <a:pt x="94" y="301"/>
                  </a:lnTo>
                  <a:lnTo>
                    <a:pt x="99" y="303"/>
                  </a:lnTo>
                  <a:lnTo>
                    <a:pt x="94" y="306"/>
                  </a:lnTo>
                  <a:lnTo>
                    <a:pt x="94" y="313"/>
                  </a:lnTo>
                  <a:lnTo>
                    <a:pt x="101" y="325"/>
                  </a:lnTo>
                  <a:lnTo>
                    <a:pt x="101" y="327"/>
                  </a:lnTo>
                  <a:lnTo>
                    <a:pt x="104" y="329"/>
                  </a:lnTo>
                  <a:lnTo>
                    <a:pt x="101" y="332"/>
                  </a:lnTo>
                  <a:lnTo>
                    <a:pt x="101" y="334"/>
                  </a:lnTo>
                  <a:lnTo>
                    <a:pt x="106" y="344"/>
                  </a:lnTo>
                  <a:lnTo>
                    <a:pt x="101" y="344"/>
                  </a:lnTo>
                  <a:lnTo>
                    <a:pt x="106" y="348"/>
                  </a:lnTo>
                  <a:lnTo>
                    <a:pt x="106" y="355"/>
                  </a:lnTo>
                  <a:lnTo>
                    <a:pt x="115" y="372"/>
                  </a:lnTo>
                  <a:lnTo>
                    <a:pt x="115" y="381"/>
                  </a:lnTo>
                  <a:lnTo>
                    <a:pt x="118" y="391"/>
                  </a:lnTo>
                  <a:lnTo>
                    <a:pt x="123" y="393"/>
                  </a:lnTo>
                  <a:lnTo>
                    <a:pt x="123" y="400"/>
                  </a:lnTo>
                  <a:lnTo>
                    <a:pt x="125" y="400"/>
                  </a:lnTo>
                  <a:lnTo>
                    <a:pt x="125" y="403"/>
                  </a:lnTo>
                  <a:lnTo>
                    <a:pt x="130" y="412"/>
                  </a:lnTo>
                  <a:lnTo>
                    <a:pt x="132" y="412"/>
                  </a:lnTo>
                  <a:lnTo>
                    <a:pt x="132" y="415"/>
                  </a:lnTo>
                  <a:lnTo>
                    <a:pt x="137" y="422"/>
                  </a:lnTo>
                  <a:lnTo>
                    <a:pt x="139" y="422"/>
                  </a:lnTo>
                  <a:lnTo>
                    <a:pt x="139" y="429"/>
                  </a:lnTo>
                  <a:lnTo>
                    <a:pt x="141" y="431"/>
                  </a:lnTo>
                  <a:lnTo>
                    <a:pt x="144" y="436"/>
                  </a:lnTo>
                  <a:lnTo>
                    <a:pt x="144" y="443"/>
                  </a:lnTo>
                  <a:lnTo>
                    <a:pt x="149" y="452"/>
                  </a:lnTo>
                  <a:lnTo>
                    <a:pt x="151" y="455"/>
                  </a:lnTo>
                  <a:lnTo>
                    <a:pt x="151" y="464"/>
                  </a:lnTo>
                  <a:lnTo>
                    <a:pt x="153" y="464"/>
                  </a:lnTo>
                  <a:lnTo>
                    <a:pt x="156" y="471"/>
                  </a:lnTo>
                  <a:lnTo>
                    <a:pt x="160" y="476"/>
                  </a:lnTo>
                  <a:lnTo>
                    <a:pt x="163" y="476"/>
                  </a:lnTo>
                  <a:lnTo>
                    <a:pt x="165" y="483"/>
                  </a:lnTo>
                  <a:lnTo>
                    <a:pt x="172" y="490"/>
                  </a:lnTo>
                  <a:lnTo>
                    <a:pt x="175" y="495"/>
                  </a:lnTo>
                  <a:lnTo>
                    <a:pt x="175" y="502"/>
                  </a:lnTo>
                  <a:lnTo>
                    <a:pt x="177" y="502"/>
                  </a:lnTo>
                  <a:lnTo>
                    <a:pt x="177" y="507"/>
                  </a:lnTo>
                  <a:lnTo>
                    <a:pt x="182" y="514"/>
                  </a:lnTo>
                  <a:lnTo>
                    <a:pt x="184" y="521"/>
                  </a:lnTo>
                  <a:lnTo>
                    <a:pt x="184" y="531"/>
                  </a:lnTo>
                  <a:lnTo>
                    <a:pt x="191" y="545"/>
                  </a:lnTo>
                  <a:lnTo>
                    <a:pt x="198" y="552"/>
                  </a:lnTo>
                  <a:lnTo>
                    <a:pt x="203" y="557"/>
                  </a:lnTo>
                  <a:lnTo>
                    <a:pt x="210" y="557"/>
                  </a:lnTo>
                  <a:lnTo>
                    <a:pt x="217" y="552"/>
                  </a:lnTo>
                  <a:lnTo>
                    <a:pt x="219" y="547"/>
                  </a:lnTo>
                  <a:lnTo>
                    <a:pt x="219" y="545"/>
                  </a:lnTo>
                  <a:lnTo>
                    <a:pt x="219" y="545"/>
                  </a:lnTo>
                  <a:lnTo>
                    <a:pt x="219" y="542"/>
                  </a:lnTo>
                  <a:lnTo>
                    <a:pt x="222" y="540"/>
                  </a:lnTo>
                  <a:lnTo>
                    <a:pt x="229" y="535"/>
                  </a:lnTo>
                  <a:lnTo>
                    <a:pt x="231" y="535"/>
                  </a:lnTo>
                  <a:lnTo>
                    <a:pt x="241" y="533"/>
                  </a:lnTo>
                  <a:lnTo>
                    <a:pt x="243" y="535"/>
                  </a:lnTo>
                  <a:lnTo>
                    <a:pt x="243" y="535"/>
                  </a:lnTo>
                  <a:lnTo>
                    <a:pt x="243" y="535"/>
                  </a:lnTo>
                  <a:lnTo>
                    <a:pt x="243" y="533"/>
                  </a:lnTo>
                  <a:lnTo>
                    <a:pt x="236" y="531"/>
                  </a:lnTo>
                  <a:lnTo>
                    <a:pt x="236" y="528"/>
                  </a:lnTo>
                  <a:lnTo>
                    <a:pt x="238" y="526"/>
                  </a:lnTo>
                  <a:lnTo>
                    <a:pt x="243" y="519"/>
                  </a:lnTo>
                  <a:lnTo>
                    <a:pt x="241" y="516"/>
                  </a:lnTo>
                  <a:lnTo>
                    <a:pt x="243" y="512"/>
                  </a:lnTo>
                  <a:lnTo>
                    <a:pt x="250" y="512"/>
                  </a:lnTo>
                  <a:lnTo>
                    <a:pt x="253" y="512"/>
                  </a:lnTo>
                  <a:lnTo>
                    <a:pt x="255" y="512"/>
                  </a:lnTo>
                  <a:lnTo>
                    <a:pt x="255" y="507"/>
                  </a:lnTo>
                  <a:lnTo>
                    <a:pt x="255" y="490"/>
                  </a:lnTo>
                  <a:lnTo>
                    <a:pt x="253" y="486"/>
                  </a:lnTo>
                  <a:lnTo>
                    <a:pt x="253" y="478"/>
                  </a:lnTo>
                  <a:lnTo>
                    <a:pt x="257" y="469"/>
                  </a:lnTo>
                  <a:lnTo>
                    <a:pt x="262" y="455"/>
                  </a:lnTo>
                  <a:lnTo>
                    <a:pt x="262" y="445"/>
                  </a:lnTo>
                  <a:lnTo>
                    <a:pt x="255" y="445"/>
                  </a:lnTo>
                  <a:lnTo>
                    <a:pt x="255" y="429"/>
                  </a:lnTo>
                  <a:lnTo>
                    <a:pt x="255" y="424"/>
                  </a:lnTo>
                  <a:lnTo>
                    <a:pt x="257" y="419"/>
                  </a:lnTo>
                  <a:lnTo>
                    <a:pt x="255" y="410"/>
                  </a:lnTo>
                  <a:lnTo>
                    <a:pt x="255" y="403"/>
                  </a:lnTo>
                  <a:lnTo>
                    <a:pt x="257" y="398"/>
                  </a:lnTo>
                  <a:lnTo>
                    <a:pt x="264" y="391"/>
                  </a:lnTo>
                  <a:lnTo>
                    <a:pt x="264" y="391"/>
                  </a:lnTo>
                  <a:lnTo>
                    <a:pt x="267" y="396"/>
                  </a:lnTo>
                  <a:lnTo>
                    <a:pt x="272" y="396"/>
                  </a:lnTo>
                  <a:lnTo>
                    <a:pt x="276" y="389"/>
                  </a:lnTo>
                  <a:lnTo>
                    <a:pt x="276" y="384"/>
                  </a:lnTo>
                  <a:lnTo>
                    <a:pt x="281" y="379"/>
                  </a:lnTo>
                  <a:lnTo>
                    <a:pt x="288" y="381"/>
                  </a:lnTo>
                  <a:lnTo>
                    <a:pt x="293" y="379"/>
                  </a:lnTo>
                  <a:lnTo>
                    <a:pt x="298" y="374"/>
                  </a:lnTo>
                  <a:lnTo>
                    <a:pt x="298" y="370"/>
                  </a:lnTo>
                  <a:lnTo>
                    <a:pt x="298" y="365"/>
                  </a:lnTo>
                  <a:lnTo>
                    <a:pt x="302" y="360"/>
                  </a:lnTo>
                  <a:lnTo>
                    <a:pt x="312" y="358"/>
                  </a:lnTo>
                  <a:lnTo>
                    <a:pt x="314" y="353"/>
                  </a:lnTo>
                  <a:lnTo>
                    <a:pt x="316" y="348"/>
                  </a:lnTo>
                  <a:lnTo>
                    <a:pt x="335" y="334"/>
                  </a:lnTo>
                  <a:lnTo>
                    <a:pt x="340" y="325"/>
                  </a:lnTo>
                  <a:lnTo>
                    <a:pt x="352" y="310"/>
                  </a:lnTo>
                  <a:lnTo>
                    <a:pt x="352" y="310"/>
                  </a:lnTo>
                  <a:lnTo>
                    <a:pt x="350" y="313"/>
                  </a:lnTo>
                  <a:lnTo>
                    <a:pt x="347" y="313"/>
                  </a:lnTo>
                  <a:lnTo>
                    <a:pt x="347" y="308"/>
                  </a:lnTo>
                  <a:lnTo>
                    <a:pt x="350" y="308"/>
                  </a:lnTo>
                  <a:lnTo>
                    <a:pt x="354" y="306"/>
                  </a:lnTo>
                  <a:lnTo>
                    <a:pt x="354" y="306"/>
                  </a:lnTo>
                  <a:lnTo>
                    <a:pt x="357" y="306"/>
                  </a:lnTo>
                  <a:lnTo>
                    <a:pt x="357" y="308"/>
                  </a:lnTo>
                  <a:lnTo>
                    <a:pt x="357" y="308"/>
                  </a:lnTo>
                  <a:lnTo>
                    <a:pt x="368" y="303"/>
                  </a:lnTo>
                  <a:lnTo>
                    <a:pt x="368" y="301"/>
                  </a:lnTo>
                  <a:lnTo>
                    <a:pt x="376" y="296"/>
                  </a:lnTo>
                  <a:lnTo>
                    <a:pt x="376" y="294"/>
                  </a:lnTo>
                  <a:lnTo>
                    <a:pt x="378" y="294"/>
                  </a:lnTo>
                  <a:lnTo>
                    <a:pt x="378" y="289"/>
                  </a:lnTo>
                  <a:lnTo>
                    <a:pt x="383" y="284"/>
                  </a:lnTo>
                  <a:lnTo>
                    <a:pt x="380" y="284"/>
                  </a:lnTo>
                  <a:lnTo>
                    <a:pt x="383" y="284"/>
                  </a:lnTo>
                  <a:lnTo>
                    <a:pt x="380" y="280"/>
                  </a:lnTo>
                  <a:lnTo>
                    <a:pt x="378" y="277"/>
                  </a:lnTo>
                  <a:lnTo>
                    <a:pt x="380" y="273"/>
                  </a:lnTo>
                  <a:lnTo>
                    <a:pt x="383" y="270"/>
                  </a:lnTo>
                  <a:lnTo>
                    <a:pt x="383" y="268"/>
                  </a:lnTo>
                  <a:lnTo>
                    <a:pt x="397" y="263"/>
                  </a:lnTo>
                  <a:lnTo>
                    <a:pt x="399" y="261"/>
                  </a:lnTo>
                  <a:lnTo>
                    <a:pt x="399" y="256"/>
                  </a:lnTo>
                  <a:lnTo>
                    <a:pt x="402" y="254"/>
                  </a:lnTo>
                  <a:lnTo>
                    <a:pt x="402" y="254"/>
                  </a:lnTo>
                  <a:lnTo>
                    <a:pt x="402" y="251"/>
                  </a:lnTo>
                  <a:lnTo>
                    <a:pt x="399" y="251"/>
                  </a:lnTo>
                  <a:lnTo>
                    <a:pt x="397" y="249"/>
                  </a:lnTo>
                  <a:lnTo>
                    <a:pt x="402" y="249"/>
                  </a:lnTo>
                  <a:lnTo>
                    <a:pt x="404" y="251"/>
                  </a:lnTo>
                  <a:lnTo>
                    <a:pt x="404" y="256"/>
                  </a:lnTo>
                  <a:lnTo>
                    <a:pt x="404" y="261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1"/>
                  </a:lnTo>
                  <a:lnTo>
                    <a:pt x="413" y="258"/>
                  </a:lnTo>
                  <a:lnTo>
                    <a:pt x="413" y="261"/>
                  </a:lnTo>
                  <a:lnTo>
                    <a:pt x="413" y="258"/>
                  </a:lnTo>
                  <a:lnTo>
                    <a:pt x="413" y="256"/>
                  </a:lnTo>
                  <a:lnTo>
                    <a:pt x="416" y="258"/>
                  </a:lnTo>
                  <a:lnTo>
                    <a:pt x="416" y="263"/>
                  </a:lnTo>
                  <a:lnTo>
                    <a:pt x="418" y="263"/>
                  </a:lnTo>
                  <a:lnTo>
                    <a:pt x="418" y="263"/>
                  </a:lnTo>
                  <a:lnTo>
                    <a:pt x="420" y="265"/>
                  </a:lnTo>
                  <a:lnTo>
                    <a:pt x="423" y="261"/>
                  </a:lnTo>
                  <a:lnTo>
                    <a:pt x="420" y="256"/>
                  </a:lnTo>
                  <a:lnTo>
                    <a:pt x="423" y="256"/>
                  </a:lnTo>
                  <a:lnTo>
                    <a:pt x="423" y="251"/>
                  </a:lnTo>
                  <a:lnTo>
                    <a:pt x="420" y="24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7421634" y="409303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7415942" y="409303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7418382" y="409140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7410250" y="408896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7458231" y="4073514"/>
              <a:ext cx="5693" cy="9760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7404556" y="3998694"/>
              <a:ext cx="84580" cy="111419"/>
            </a:xfrm>
            <a:custGeom>
              <a:rect b="b" l="l" r="r" t="t"/>
              <a:pathLst>
                <a:path extrusionOk="0" h="137" w="104">
                  <a:moveTo>
                    <a:pt x="97" y="126"/>
                  </a:moveTo>
                  <a:lnTo>
                    <a:pt x="99" y="121"/>
                  </a:lnTo>
                  <a:lnTo>
                    <a:pt x="102" y="123"/>
                  </a:lnTo>
                  <a:lnTo>
                    <a:pt x="104" y="116"/>
                  </a:lnTo>
                  <a:lnTo>
                    <a:pt x="104" y="111"/>
                  </a:lnTo>
                  <a:lnTo>
                    <a:pt x="104" y="111"/>
                  </a:lnTo>
                  <a:lnTo>
                    <a:pt x="102" y="109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99" y="104"/>
                  </a:lnTo>
                  <a:lnTo>
                    <a:pt x="99" y="97"/>
                  </a:lnTo>
                  <a:lnTo>
                    <a:pt x="97" y="90"/>
                  </a:lnTo>
                  <a:lnTo>
                    <a:pt x="97" y="88"/>
                  </a:lnTo>
                  <a:lnTo>
                    <a:pt x="97" y="83"/>
                  </a:lnTo>
                  <a:lnTo>
                    <a:pt x="95" y="76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88" y="71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85" y="73"/>
                  </a:lnTo>
                  <a:lnTo>
                    <a:pt x="83" y="76"/>
                  </a:lnTo>
                  <a:lnTo>
                    <a:pt x="83" y="78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3" y="85"/>
                  </a:lnTo>
                  <a:lnTo>
                    <a:pt x="81" y="85"/>
                  </a:lnTo>
                  <a:lnTo>
                    <a:pt x="78" y="81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1" y="73"/>
                  </a:lnTo>
                  <a:lnTo>
                    <a:pt x="69" y="69"/>
                  </a:lnTo>
                  <a:lnTo>
                    <a:pt x="69" y="66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6" y="59"/>
                  </a:lnTo>
                  <a:lnTo>
                    <a:pt x="76" y="62"/>
                  </a:lnTo>
                  <a:lnTo>
                    <a:pt x="78" y="62"/>
                  </a:lnTo>
                  <a:lnTo>
                    <a:pt x="81" y="59"/>
                  </a:lnTo>
                  <a:lnTo>
                    <a:pt x="81" y="57"/>
                  </a:lnTo>
                  <a:lnTo>
                    <a:pt x="83" y="55"/>
                  </a:lnTo>
                  <a:lnTo>
                    <a:pt x="85" y="47"/>
                  </a:lnTo>
                  <a:lnTo>
                    <a:pt x="88" y="43"/>
                  </a:lnTo>
                  <a:lnTo>
                    <a:pt x="90" y="40"/>
                  </a:lnTo>
                  <a:lnTo>
                    <a:pt x="88" y="38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81" y="33"/>
                  </a:lnTo>
                  <a:lnTo>
                    <a:pt x="76" y="36"/>
                  </a:lnTo>
                  <a:lnTo>
                    <a:pt x="69" y="36"/>
                  </a:lnTo>
                  <a:lnTo>
                    <a:pt x="64" y="33"/>
                  </a:lnTo>
                  <a:lnTo>
                    <a:pt x="55" y="36"/>
                  </a:lnTo>
                  <a:lnTo>
                    <a:pt x="50" y="36"/>
                  </a:lnTo>
                  <a:lnTo>
                    <a:pt x="45" y="33"/>
                  </a:lnTo>
                  <a:lnTo>
                    <a:pt x="43" y="33"/>
                  </a:lnTo>
                  <a:lnTo>
                    <a:pt x="38" y="31"/>
                  </a:lnTo>
                  <a:lnTo>
                    <a:pt x="38" y="29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7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1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0" y="2"/>
                  </a:lnTo>
                  <a:lnTo>
                    <a:pt x="7" y="0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10"/>
                  </a:lnTo>
                  <a:lnTo>
                    <a:pt x="5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17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5" y="50"/>
                  </a:lnTo>
                  <a:lnTo>
                    <a:pt x="10" y="57"/>
                  </a:lnTo>
                  <a:lnTo>
                    <a:pt x="14" y="59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76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8" y="95"/>
                  </a:lnTo>
                  <a:lnTo>
                    <a:pt x="28" y="100"/>
                  </a:lnTo>
                  <a:lnTo>
                    <a:pt x="31" y="104"/>
                  </a:lnTo>
                  <a:lnTo>
                    <a:pt x="31" y="109"/>
                  </a:lnTo>
                  <a:lnTo>
                    <a:pt x="33" y="109"/>
                  </a:lnTo>
                  <a:lnTo>
                    <a:pt x="33" y="114"/>
                  </a:lnTo>
                  <a:lnTo>
                    <a:pt x="36" y="116"/>
                  </a:lnTo>
                  <a:lnTo>
                    <a:pt x="38" y="116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3" y="114"/>
                  </a:lnTo>
                  <a:lnTo>
                    <a:pt x="43" y="114"/>
                  </a:lnTo>
                  <a:lnTo>
                    <a:pt x="45" y="111"/>
                  </a:lnTo>
                  <a:lnTo>
                    <a:pt x="45" y="109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5" y="100"/>
                  </a:lnTo>
                  <a:lnTo>
                    <a:pt x="45" y="97"/>
                  </a:lnTo>
                  <a:lnTo>
                    <a:pt x="45" y="95"/>
                  </a:lnTo>
                  <a:lnTo>
                    <a:pt x="47" y="97"/>
                  </a:lnTo>
                  <a:lnTo>
                    <a:pt x="47" y="100"/>
                  </a:lnTo>
                  <a:lnTo>
                    <a:pt x="45" y="104"/>
                  </a:lnTo>
                  <a:lnTo>
                    <a:pt x="47" y="109"/>
                  </a:lnTo>
                  <a:lnTo>
                    <a:pt x="50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0" y="107"/>
                  </a:lnTo>
                  <a:lnTo>
                    <a:pt x="47" y="109"/>
                  </a:lnTo>
                  <a:lnTo>
                    <a:pt x="52" y="111"/>
                  </a:lnTo>
                  <a:lnTo>
                    <a:pt x="55" y="107"/>
                  </a:lnTo>
                  <a:lnTo>
                    <a:pt x="59" y="104"/>
                  </a:lnTo>
                  <a:lnTo>
                    <a:pt x="59" y="100"/>
                  </a:lnTo>
                  <a:lnTo>
                    <a:pt x="57" y="95"/>
                  </a:lnTo>
                  <a:lnTo>
                    <a:pt x="55" y="92"/>
                  </a:lnTo>
                  <a:lnTo>
                    <a:pt x="57" y="92"/>
                  </a:lnTo>
                  <a:lnTo>
                    <a:pt x="59" y="90"/>
                  </a:lnTo>
                  <a:lnTo>
                    <a:pt x="55" y="85"/>
                  </a:lnTo>
                  <a:lnTo>
                    <a:pt x="55" y="78"/>
                  </a:lnTo>
                  <a:lnTo>
                    <a:pt x="57" y="85"/>
                  </a:lnTo>
                  <a:lnTo>
                    <a:pt x="59" y="88"/>
                  </a:lnTo>
                  <a:lnTo>
                    <a:pt x="62" y="88"/>
                  </a:lnTo>
                  <a:lnTo>
                    <a:pt x="64" y="88"/>
                  </a:lnTo>
                  <a:lnTo>
                    <a:pt x="71" y="92"/>
                  </a:lnTo>
                  <a:lnTo>
                    <a:pt x="73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8" y="90"/>
                  </a:lnTo>
                  <a:lnTo>
                    <a:pt x="83" y="104"/>
                  </a:lnTo>
                  <a:lnTo>
                    <a:pt x="85" y="104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4"/>
                  </a:lnTo>
                  <a:lnTo>
                    <a:pt x="85" y="118"/>
                  </a:lnTo>
                  <a:lnTo>
                    <a:pt x="85" y="121"/>
                  </a:lnTo>
                  <a:lnTo>
                    <a:pt x="88" y="118"/>
                  </a:lnTo>
                  <a:lnTo>
                    <a:pt x="90" y="116"/>
                  </a:lnTo>
                  <a:lnTo>
                    <a:pt x="90" y="121"/>
                  </a:lnTo>
                  <a:lnTo>
                    <a:pt x="88" y="123"/>
                  </a:lnTo>
                  <a:lnTo>
                    <a:pt x="90" y="126"/>
                  </a:lnTo>
                  <a:lnTo>
                    <a:pt x="92" y="130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7" y="133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97" y="1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7463925" y="407595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7452539" y="4073514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3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7412688" y="3970229"/>
              <a:ext cx="51237" cy="30091"/>
            </a:xfrm>
            <a:custGeom>
              <a:rect b="b" l="l" r="r" t="t"/>
              <a:pathLst>
                <a:path extrusionOk="0" h="37" w="63">
                  <a:moveTo>
                    <a:pt x="54" y="4"/>
                  </a:moveTo>
                  <a:lnTo>
                    <a:pt x="49" y="4"/>
                  </a:lnTo>
                  <a:lnTo>
                    <a:pt x="42" y="7"/>
                  </a:lnTo>
                  <a:lnTo>
                    <a:pt x="40" y="4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1" y="7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4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23" y="37"/>
                  </a:lnTo>
                  <a:lnTo>
                    <a:pt x="30" y="37"/>
                  </a:lnTo>
                  <a:lnTo>
                    <a:pt x="33" y="33"/>
                  </a:lnTo>
                  <a:lnTo>
                    <a:pt x="37" y="33"/>
                  </a:lnTo>
                  <a:lnTo>
                    <a:pt x="42" y="33"/>
                  </a:lnTo>
                  <a:lnTo>
                    <a:pt x="49" y="33"/>
                  </a:lnTo>
                  <a:lnTo>
                    <a:pt x="54" y="33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63" y="21"/>
                  </a:lnTo>
                  <a:lnTo>
                    <a:pt x="56" y="19"/>
                  </a:lnTo>
                  <a:lnTo>
                    <a:pt x="56" y="14"/>
                  </a:lnTo>
                  <a:lnTo>
                    <a:pt x="59" y="9"/>
                  </a:lnTo>
                  <a:lnTo>
                    <a:pt x="56" y="9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7267926" y="3933631"/>
              <a:ext cx="136630" cy="70755"/>
            </a:xfrm>
            <a:custGeom>
              <a:rect b="b" l="l" r="r" t="t"/>
              <a:pathLst>
                <a:path extrusionOk="0" h="87" w="168">
                  <a:moveTo>
                    <a:pt x="156" y="56"/>
                  </a:moveTo>
                  <a:lnTo>
                    <a:pt x="154" y="54"/>
                  </a:lnTo>
                  <a:lnTo>
                    <a:pt x="149" y="56"/>
                  </a:lnTo>
                  <a:lnTo>
                    <a:pt x="144" y="56"/>
                  </a:lnTo>
                  <a:lnTo>
                    <a:pt x="140" y="52"/>
                  </a:lnTo>
                  <a:lnTo>
                    <a:pt x="135" y="49"/>
                  </a:lnTo>
                  <a:lnTo>
                    <a:pt x="133" y="45"/>
                  </a:lnTo>
                  <a:lnTo>
                    <a:pt x="128" y="40"/>
                  </a:lnTo>
                  <a:lnTo>
                    <a:pt x="121" y="40"/>
                  </a:lnTo>
                  <a:lnTo>
                    <a:pt x="116" y="45"/>
                  </a:lnTo>
                  <a:lnTo>
                    <a:pt x="114" y="45"/>
                  </a:lnTo>
                  <a:lnTo>
                    <a:pt x="111" y="47"/>
                  </a:lnTo>
                  <a:lnTo>
                    <a:pt x="104" y="45"/>
                  </a:lnTo>
                  <a:lnTo>
                    <a:pt x="102" y="45"/>
                  </a:lnTo>
                  <a:lnTo>
                    <a:pt x="100" y="40"/>
                  </a:lnTo>
                  <a:lnTo>
                    <a:pt x="100" y="33"/>
                  </a:lnTo>
                  <a:lnTo>
                    <a:pt x="95" y="33"/>
                  </a:lnTo>
                  <a:lnTo>
                    <a:pt x="88" y="33"/>
                  </a:lnTo>
                  <a:lnTo>
                    <a:pt x="83" y="30"/>
                  </a:lnTo>
                  <a:lnTo>
                    <a:pt x="83" y="23"/>
                  </a:lnTo>
                  <a:lnTo>
                    <a:pt x="78" y="21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1" y="21"/>
                  </a:lnTo>
                  <a:lnTo>
                    <a:pt x="71" y="28"/>
                  </a:lnTo>
                  <a:lnTo>
                    <a:pt x="69" y="28"/>
                  </a:lnTo>
                  <a:lnTo>
                    <a:pt x="66" y="23"/>
                  </a:lnTo>
                  <a:lnTo>
                    <a:pt x="62" y="21"/>
                  </a:lnTo>
                  <a:lnTo>
                    <a:pt x="62" y="16"/>
                  </a:lnTo>
                  <a:lnTo>
                    <a:pt x="57" y="14"/>
                  </a:lnTo>
                  <a:lnTo>
                    <a:pt x="52" y="14"/>
                  </a:lnTo>
                  <a:lnTo>
                    <a:pt x="45" y="9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6" y="4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5" y="19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22" y="45"/>
                  </a:lnTo>
                  <a:lnTo>
                    <a:pt x="31" y="52"/>
                  </a:lnTo>
                  <a:lnTo>
                    <a:pt x="38" y="59"/>
                  </a:lnTo>
                  <a:lnTo>
                    <a:pt x="45" y="61"/>
                  </a:lnTo>
                  <a:lnTo>
                    <a:pt x="50" y="64"/>
                  </a:lnTo>
                  <a:lnTo>
                    <a:pt x="55" y="64"/>
                  </a:lnTo>
                  <a:lnTo>
                    <a:pt x="62" y="68"/>
                  </a:lnTo>
                  <a:lnTo>
                    <a:pt x="74" y="66"/>
                  </a:lnTo>
                  <a:lnTo>
                    <a:pt x="76" y="71"/>
                  </a:lnTo>
                  <a:lnTo>
                    <a:pt x="88" y="68"/>
                  </a:lnTo>
                  <a:lnTo>
                    <a:pt x="97" y="71"/>
                  </a:lnTo>
                  <a:lnTo>
                    <a:pt x="97" y="75"/>
                  </a:lnTo>
                  <a:lnTo>
                    <a:pt x="102" y="80"/>
                  </a:lnTo>
                  <a:lnTo>
                    <a:pt x="114" y="82"/>
                  </a:lnTo>
                  <a:lnTo>
                    <a:pt x="118" y="80"/>
                  </a:lnTo>
                  <a:lnTo>
                    <a:pt x="123" y="80"/>
                  </a:lnTo>
                  <a:lnTo>
                    <a:pt x="142" y="87"/>
                  </a:lnTo>
                  <a:lnTo>
                    <a:pt x="147" y="85"/>
                  </a:lnTo>
                  <a:lnTo>
                    <a:pt x="154" y="87"/>
                  </a:lnTo>
                  <a:lnTo>
                    <a:pt x="166" y="85"/>
                  </a:lnTo>
                  <a:lnTo>
                    <a:pt x="168" y="75"/>
                  </a:lnTo>
                  <a:lnTo>
                    <a:pt x="163" y="68"/>
                  </a:lnTo>
                  <a:lnTo>
                    <a:pt x="166" y="59"/>
                  </a:lnTo>
                  <a:lnTo>
                    <a:pt x="166" y="54"/>
                  </a:lnTo>
                  <a:lnTo>
                    <a:pt x="161" y="54"/>
                  </a:lnTo>
                  <a:lnTo>
                    <a:pt x="156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6952376" y="3810014"/>
              <a:ext cx="230969" cy="252115"/>
            </a:xfrm>
            <a:custGeom>
              <a:rect b="b" l="l" r="r" t="t"/>
              <a:pathLst>
                <a:path extrusionOk="0" h="310" w="284">
                  <a:moveTo>
                    <a:pt x="168" y="301"/>
                  </a:moveTo>
                  <a:lnTo>
                    <a:pt x="171" y="301"/>
                  </a:lnTo>
                  <a:lnTo>
                    <a:pt x="173" y="294"/>
                  </a:lnTo>
                  <a:lnTo>
                    <a:pt x="175" y="296"/>
                  </a:lnTo>
                  <a:lnTo>
                    <a:pt x="180" y="294"/>
                  </a:lnTo>
                  <a:lnTo>
                    <a:pt x="194" y="294"/>
                  </a:lnTo>
                  <a:lnTo>
                    <a:pt x="201" y="291"/>
                  </a:lnTo>
                  <a:lnTo>
                    <a:pt x="204" y="289"/>
                  </a:lnTo>
                  <a:lnTo>
                    <a:pt x="209" y="289"/>
                  </a:lnTo>
                  <a:lnTo>
                    <a:pt x="206" y="291"/>
                  </a:lnTo>
                  <a:lnTo>
                    <a:pt x="209" y="294"/>
                  </a:lnTo>
                  <a:lnTo>
                    <a:pt x="213" y="291"/>
                  </a:lnTo>
                  <a:lnTo>
                    <a:pt x="216" y="289"/>
                  </a:lnTo>
                  <a:lnTo>
                    <a:pt x="216" y="287"/>
                  </a:lnTo>
                  <a:lnTo>
                    <a:pt x="216" y="284"/>
                  </a:lnTo>
                  <a:lnTo>
                    <a:pt x="211" y="272"/>
                  </a:lnTo>
                  <a:lnTo>
                    <a:pt x="206" y="268"/>
                  </a:lnTo>
                  <a:lnTo>
                    <a:pt x="209" y="263"/>
                  </a:lnTo>
                  <a:lnTo>
                    <a:pt x="204" y="261"/>
                  </a:lnTo>
                  <a:lnTo>
                    <a:pt x="201" y="263"/>
                  </a:lnTo>
                  <a:lnTo>
                    <a:pt x="194" y="258"/>
                  </a:lnTo>
                  <a:lnTo>
                    <a:pt x="194" y="251"/>
                  </a:lnTo>
                  <a:lnTo>
                    <a:pt x="194" y="244"/>
                  </a:lnTo>
                  <a:lnTo>
                    <a:pt x="192" y="239"/>
                  </a:lnTo>
                  <a:lnTo>
                    <a:pt x="187" y="239"/>
                  </a:lnTo>
                  <a:lnTo>
                    <a:pt x="185" y="239"/>
                  </a:lnTo>
                  <a:lnTo>
                    <a:pt x="180" y="239"/>
                  </a:lnTo>
                  <a:lnTo>
                    <a:pt x="178" y="239"/>
                  </a:lnTo>
                  <a:lnTo>
                    <a:pt x="178" y="232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90" y="216"/>
                  </a:lnTo>
                  <a:lnTo>
                    <a:pt x="190" y="213"/>
                  </a:lnTo>
                  <a:lnTo>
                    <a:pt x="192" y="211"/>
                  </a:lnTo>
                  <a:lnTo>
                    <a:pt x="197" y="208"/>
                  </a:lnTo>
                  <a:lnTo>
                    <a:pt x="199" y="211"/>
                  </a:lnTo>
                  <a:lnTo>
                    <a:pt x="201" y="216"/>
                  </a:lnTo>
                  <a:lnTo>
                    <a:pt x="204" y="216"/>
                  </a:lnTo>
                  <a:lnTo>
                    <a:pt x="211" y="211"/>
                  </a:lnTo>
                  <a:lnTo>
                    <a:pt x="223" y="211"/>
                  </a:lnTo>
                  <a:lnTo>
                    <a:pt x="230" y="204"/>
                  </a:lnTo>
                  <a:lnTo>
                    <a:pt x="232" y="192"/>
                  </a:lnTo>
                  <a:lnTo>
                    <a:pt x="242" y="185"/>
                  </a:lnTo>
                  <a:lnTo>
                    <a:pt x="244" y="180"/>
                  </a:lnTo>
                  <a:lnTo>
                    <a:pt x="246" y="173"/>
                  </a:lnTo>
                  <a:lnTo>
                    <a:pt x="249" y="168"/>
                  </a:lnTo>
                  <a:lnTo>
                    <a:pt x="256" y="163"/>
                  </a:lnTo>
                  <a:lnTo>
                    <a:pt x="258" y="159"/>
                  </a:lnTo>
                  <a:lnTo>
                    <a:pt x="258" y="156"/>
                  </a:lnTo>
                  <a:lnTo>
                    <a:pt x="256" y="154"/>
                  </a:lnTo>
                  <a:lnTo>
                    <a:pt x="261" y="147"/>
                  </a:lnTo>
                  <a:lnTo>
                    <a:pt x="265" y="145"/>
                  </a:lnTo>
                  <a:lnTo>
                    <a:pt x="265" y="140"/>
                  </a:lnTo>
                  <a:lnTo>
                    <a:pt x="265" y="130"/>
                  </a:lnTo>
                  <a:lnTo>
                    <a:pt x="265" y="123"/>
                  </a:lnTo>
                  <a:lnTo>
                    <a:pt x="263" y="121"/>
                  </a:lnTo>
                  <a:lnTo>
                    <a:pt x="270" y="114"/>
                  </a:lnTo>
                  <a:lnTo>
                    <a:pt x="272" y="114"/>
                  </a:lnTo>
                  <a:lnTo>
                    <a:pt x="277" y="111"/>
                  </a:lnTo>
                  <a:lnTo>
                    <a:pt x="279" y="111"/>
                  </a:lnTo>
                  <a:lnTo>
                    <a:pt x="284" y="107"/>
                  </a:lnTo>
                  <a:lnTo>
                    <a:pt x="284" y="102"/>
                  </a:lnTo>
                  <a:lnTo>
                    <a:pt x="277" y="100"/>
                  </a:lnTo>
                  <a:lnTo>
                    <a:pt x="272" y="102"/>
                  </a:lnTo>
                  <a:lnTo>
                    <a:pt x="268" y="102"/>
                  </a:lnTo>
                  <a:lnTo>
                    <a:pt x="265" y="97"/>
                  </a:lnTo>
                  <a:lnTo>
                    <a:pt x="258" y="92"/>
                  </a:lnTo>
                  <a:lnTo>
                    <a:pt x="249" y="92"/>
                  </a:lnTo>
                  <a:lnTo>
                    <a:pt x="242" y="85"/>
                  </a:lnTo>
                  <a:lnTo>
                    <a:pt x="242" y="78"/>
                  </a:lnTo>
                  <a:lnTo>
                    <a:pt x="239" y="64"/>
                  </a:lnTo>
                  <a:lnTo>
                    <a:pt x="235" y="59"/>
                  </a:lnTo>
                  <a:lnTo>
                    <a:pt x="235" y="52"/>
                  </a:lnTo>
                  <a:lnTo>
                    <a:pt x="237" y="52"/>
                  </a:lnTo>
                  <a:lnTo>
                    <a:pt x="239" y="48"/>
                  </a:lnTo>
                  <a:lnTo>
                    <a:pt x="244" y="43"/>
                  </a:lnTo>
                  <a:lnTo>
                    <a:pt x="244" y="38"/>
                  </a:lnTo>
                  <a:lnTo>
                    <a:pt x="239" y="36"/>
                  </a:lnTo>
                  <a:lnTo>
                    <a:pt x="237" y="33"/>
                  </a:lnTo>
                  <a:lnTo>
                    <a:pt x="232" y="29"/>
                  </a:lnTo>
                  <a:lnTo>
                    <a:pt x="225" y="24"/>
                  </a:lnTo>
                  <a:lnTo>
                    <a:pt x="223" y="19"/>
                  </a:lnTo>
                  <a:lnTo>
                    <a:pt x="218" y="22"/>
                  </a:lnTo>
                  <a:lnTo>
                    <a:pt x="216" y="22"/>
                  </a:lnTo>
                  <a:lnTo>
                    <a:pt x="211" y="19"/>
                  </a:lnTo>
                  <a:lnTo>
                    <a:pt x="211" y="12"/>
                  </a:lnTo>
                  <a:lnTo>
                    <a:pt x="220" y="5"/>
                  </a:lnTo>
                  <a:lnTo>
                    <a:pt x="220" y="0"/>
                  </a:lnTo>
                  <a:lnTo>
                    <a:pt x="213" y="3"/>
                  </a:lnTo>
                  <a:lnTo>
                    <a:pt x="209" y="0"/>
                  </a:lnTo>
                  <a:lnTo>
                    <a:pt x="201" y="3"/>
                  </a:lnTo>
                  <a:lnTo>
                    <a:pt x="197" y="7"/>
                  </a:lnTo>
                  <a:lnTo>
                    <a:pt x="192" y="7"/>
                  </a:lnTo>
                  <a:lnTo>
                    <a:pt x="190" y="12"/>
                  </a:lnTo>
                  <a:lnTo>
                    <a:pt x="185" y="17"/>
                  </a:lnTo>
                  <a:lnTo>
                    <a:pt x="194" y="29"/>
                  </a:lnTo>
                  <a:lnTo>
                    <a:pt x="194" y="38"/>
                  </a:lnTo>
                  <a:lnTo>
                    <a:pt x="185" y="50"/>
                  </a:lnTo>
                  <a:lnTo>
                    <a:pt x="190" y="55"/>
                  </a:lnTo>
                  <a:lnTo>
                    <a:pt x="190" y="62"/>
                  </a:lnTo>
                  <a:lnTo>
                    <a:pt x="185" y="69"/>
                  </a:lnTo>
                  <a:lnTo>
                    <a:pt x="175" y="69"/>
                  </a:lnTo>
                  <a:lnTo>
                    <a:pt x="168" y="66"/>
                  </a:lnTo>
                  <a:lnTo>
                    <a:pt x="164" y="69"/>
                  </a:lnTo>
                  <a:lnTo>
                    <a:pt x="166" y="74"/>
                  </a:lnTo>
                  <a:lnTo>
                    <a:pt x="171" y="76"/>
                  </a:lnTo>
                  <a:lnTo>
                    <a:pt x="173" y="83"/>
                  </a:lnTo>
                  <a:lnTo>
                    <a:pt x="173" y="85"/>
                  </a:lnTo>
                  <a:lnTo>
                    <a:pt x="168" y="88"/>
                  </a:lnTo>
                  <a:lnTo>
                    <a:pt x="164" y="90"/>
                  </a:lnTo>
                  <a:lnTo>
                    <a:pt x="161" y="92"/>
                  </a:lnTo>
                  <a:lnTo>
                    <a:pt x="161" y="100"/>
                  </a:lnTo>
                  <a:lnTo>
                    <a:pt x="159" y="104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9" y="119"/>
                  </a:lnTo>
                  <a:lnTo>
                    <a:pt x="154" y="123"/>
                  </a:lnTo>
                  <a:lnTo>
                    <a:pt x="152" y="119"/>
                  </a:lnTo>
                  <a:lnTo>
                    <a:pt x="149" y="119"/>
                  </a:lnTo>
                  <a:lnTo>
                    <a:pt x="149" y="121"/>
                  </a:lnTo>
                  <a:lnTo>
                    <a:pt x="142" y="121"/>
                  </a:lnTo>
                  <a:lnTo>
                    <a:pt x="140" y="121"/>
                  </a:lnTo>
                  <a:lnTo>
                    <a:pt x="135" y="121"/>
                  </a:lnTo>
                  <a:lnTo>
                    <a:pt x="135" y="123"/>
                  </a:lnTo>
                  <a:lnTo>
                    <a:pt x="128" y="128"/>
                  </a:lnTo>
                  <a:lnTo>
                    <a:pt x="130" y="130"/>
                  </a:lnTo>
                  <a:lnTo>
                    <a:pt x="128" y="133"/>
                  </a:lnTo>
                  <a:lnTo>
                    <a:pt x="121" y="135"/>
                  </a:lnTo>
                  <a:lnTo>
                    <a:pt x="119" y="135"/>
                  </a:lnTo>
                  <a:lnTo>
                    <a:pt x="114" y="135"/>
                  </a:lnTo>
                  <a:lnTo>
                    <a:pt x="112" y="137"/>
                  </a:lnTo>
                  <a:lnTo>
                    <a:pt x="112" y="142"/>
                  </a:lnTo>
                  <a:lnTo>
                    <a:pt x="107" y="142"/>
                  </a:lnTo>
                  <a:lnTo>
                    <a:pt x="104" y="147"/>
                  </a:lnTo>
                  <a:lnTo>
                    <a:pt x="104" y="152"/>
                  </a:lnTo>
                  <a:lnTo>
                    <a:pt x="107" y="159"/>
                  </a:lnTo>
                  <a:lnTo>
                    <a:pt x="107" y="163"/>
                  </a:lnTo>
                  <a:lnTo>
                    <a:pt x="107" y="166"/>
                  </a:lnTo>
                  <a:lnTo>
                    <a:pt x="107" y="171"/>
                  </a:lnTo>
                  <a:lnTo>
                    <a:pt x="100" y="173"/>
                  </a:lnTo>
                  <a:lnTo>
                    <a:pt x="93" y="173"/>
                  </a:lnTo>
                  <a:lnTo>
                    <a:pt x="86" y="175"/>
                  </a:lnTo>
                  <a:lnTo>
                    <a:pt x="74" y="175"/>
                  </a:lnTo>
                  <a:lnTo>
                    <a:pt x="67" y="178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52" y="180"/>
                  </a:lnTo>
                  <a:lnTo>
                    <a:pt x="29" y="182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0" y="187"/>
                  </a:lnTo>
                  <a:lnTo>
                    <a:pt x="12" y="192"/>
                  </a:lnTo>
                  <a:lnTo>
                    <a:pt x="19" y="199"/>
                  </a:lnTo>
                  <a:lnTo>
                    <a:pt x="24" y="201"/>
                  </a:lnTo>
                  <a:lnTo>
                    <a:pt x="26" y="204"/>
                  </a:lnTo>
                  <a:lnTo>
                    <a:pt x="31" y="204"/>
                  </a:lnTo>
                  <a:lnTo>
                    <a:pt x="36" y="204"/>
                  </a:lnTo>
                  <a:lnTo>
                    <a:pt x="36" y="206"/>
                  </a:lnTo>
                  <a:lnTo>
                    <a:pt x="43" y="208"/>
                  </a:lnTo>
                  <a:lnTo>
                    <a:pt x="43" y="216"/>
                  </a:lnTo>
                  <a:lnTo>
                    <a:pt x="43" y="218"/>
                  </a:lnTo>
                  <a:lnTo>
                    <a:pt x="43" y="225"/>
                  </a:lnTo>
                  <a:lnTo>
                    <a:pt x="45" y="227"/>
                  </a:lnTo>
                  <a:lnTo>
                    <a:pt x="50" y="227"/>
                  </a:lnTo>
                  <a:lnTo>
                    <a:pt x="55" y="232"/>
                  </a:lnTo>
                  <a:lnTo>
                    <a:pt x="55" y="239"/>
                  </a:lnTo>
                  <a:lnTo>
                    <a:pt x="52" y="242"/>
                  </a:lnTo>
                  <a:lnTo>
                    <a:pt x="48" y="239"/>
                  </a:lnTo>
                  <a:lnTo>
                    <a:pt x="38" y="244"/>
                  </a:lnTo>
                  <a:lnTo>
                    <a:pt x="36" y="246"/>
                  </a:lnTo>
                  <a:lnTo>
                    <a:pt x="29" y="249"/>
                  </a:lnTo>
                  <a:lnTo>
                    <a:pt x="29" y="251"/>
                  </a:lnTo>
                  <a:lnTo>
                    <a:pt x="29" y="256"/>
                  </a:lnTo>
                  <a:lnTo>
                    <a:pt x="26" y="261"/>
                  </a:lnTo>
                  <a:lnTo>
                    <a:pt x="26" y="265"/>
                  </a:lnTo>
                  <a:lnTo>
                    <a:pt x="26" y="272"/>
                  </a:lnTo>
                  <a:lnTo>
                    <a:pt x="26" y="275"/>
                  </a:lnTo>
                  <a:lnTo>
                    <a:pt x="29" y="275"/>
                  </a:lnTo>
                  <a:lnTo>
                    <a:pt x="29" y="277"/>
                  </a:lnTo>
                  <a:lnTo>
                    <a:pt x="31" y="279"/>
                  </a:lnTo>
                  <a:lnTo>
                    <a:pt x="36" y="275"/>
                  </a:lnTo>
                  <a:lnTo>
                    <a:pt x="41" y="275"/>
                  </a:lnTo>
                  <a:lnTo>
                    <a:pt x="41" y="277"/>
                  </a:lnTo>
                  <a:lnTo>
                    <a:pt x="43" y="277"/>
                  </a:lnTo>
                  <a:lnTo>
                    <a:pt x="45" y="275"/>
                  </a:lnTo>
                  <a:lnTo>
                    <a:pt x="50" y="275"/>
                  </a:lnTo>
                  <a:lnTo>
                    <a:pt x="52" y="275"/>
                  </a:lnTo>
                  <a:lnTo>
                    <a:pt x="55" y="275"/>
                  </a:lnTo>
                  <a:lnTo>
                    <a:pt x="60" y="275"/>
                  </a:lnTo>
                  <a:lnTo>
                    <a:pt x="60" y="275"/>
                  </a:lnTo>
                  <a:lnTo>
                    <a:pt x="62" y="272"/>
                  </a:lnTo>
                  <a:lnTo>
                    <a:pt x="62" y="270"/>
                  </a:lnTo>
                  <a:lnTo>
                    <a:pt x="67" y="272"/>
                  </a:lnTo>
                  <a:lnTo>
                    <a:pt x="69" y="272"/>
                  </a:lnTo>
                  <a:lnTo>
                    <a:pt x="69" y="270"/>
                  </a:lnTo>
                  <a:lnTo>
                    <a:pt x="71" y="270"/>
                  </a:lnTo>
                  <a:lnTo>
                    <a:pt x="74" y="272"/>
                  </a:lnTo>
                  <a:lnTo>
                    <a:pt x="76" y="272"/>
                  </a:lnTo>
                  <a:lnTo>
                    <a:pt x="78" y="275"/>
                  </a:lnTo>
                  <a:lnTo>
                    <a:pt x="83" y="275"/>
                  </a:lnTo>
                  <a:lnTo>
                    <a:pt x="88" y="270"/>
                  </a:lnTo>
                  <a:lnTo>
                    <a:pt x="93" y="270"/>
                  </a:lnTo>
                  <a:lnTo>
                    <a:pt x="95" y="272"/>
                  </a:lnTo>
                  <a:lnTo>
                    <a:pt x="100" y="270"/>
                  </a:lnTo>
                  <a:lnTo>
                    <a:pt x="102" y="270"/>
                  </a:lnTo>
                  <a:lnTo>
                    <a:pt x="102" y="268"/>
                  </a:lnTo>
                  <a:lnTo>
                    <a:pt x="104" y="270"/>
                  </a:lnTo>
                  <a:lnTo>
                    <a:pt x="109" y="270"/>
                  </a:lnTo>
                  <a:lnTo>
                    <a:pt x="114" y="268"/>
                  </a:lnTo>
                  <a:lnTo>
                    <a:pt x="121" y="268"/>
                  </a:lnTo>
                  <a:lnTo>
                    <a:pt x="126" y="272"/>
                  </a:lnTo>
                  <a:lnTo>
                    <a:pt x="128" y="277"/>
                  </a:lnTo>
                  <a:lnTo>
                    <a:pt x="126" y="279"/>
                  </a:lnTo>
                  <a:lnTo>
                    <a:pt x="128" y="279"/>
                  </a:lnTo>
                  <a:lnTo>
                    <a:pt x="126" y="279"/>
                  </a:lnTo>
                  <a:lnTo>
                    <a:pt x="126" y="282"/>
                  </a:lnTo>
                  <a:lnTo>
                    <a:pt x="130" y="282"/>
                  </a:lnTo>
                  <a:lnTo>
                    <a:pt x="135" y="279"/>
                  </a:lnTo>
                  <a:lnTo>
                    <a:pt x="135" y="284"/>
                  </a:lnTo>
                  <a:lnTo>
                    <a:pt x="140" y="289"/>
                  </a:lnTo>
                  <a:lnTo>
                    <a:pt x="140" y="296"/>
                  </a:lnTo>
                  <a:lnTo>
                    <a:pt x="142" y="296"/>
                  </a:lnTo>
                  <a:lnTo>
                    <a:pt x="142" y="298"/>
                  </a:lnTo>
                  <a:lnTo>
                    <a:pt x="140" y="301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5" y="305"/>
                  </a:lnTo>
                  <a:lnTo>
                    <a:pt x="147" y="305"/>
                  </a:lnTo>
                  <a:lnTo>
                    <a:pt x="154" y="305"/>
                  </a:lnTo>
                  <a:lnTo>
                    <a:pt x="161" y="308"/>
                  </a:lnTo>
                  <a:lnTo>
                    <a:pt x="161" y="310"/>
                  </a:lnTo>
                  <a:lnTo>
                    <a:pt x="164" y="308"/>
                  </a:lnTo>
                  <a:lnTo>
                    <a:pt x="164" y="303"/>
                  </a:lnTo>
                  <a:lnTo>
                    <a:pt x="168" y="30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7123977" y="3797002"/>
              <a:ext cx="121178" cy="100033"/>
            </a:xfrm>
            <a:custGeom>
              <a:rect b="b" l="l" r="r" t="t"/>
              <a:pathLst>
                <a:path extrusionOk="0" h="123" w="149">
                  <a:moveTo>
                    <a:pt x="144" y="113"/>
                  </a:moveTo>
                  <a:lnTo>
                    <a:pt x="146" y="116"/>
                  </a:lnTo>
                  <a:lnTo>
                    <a:pt x="149" y="111"/>
                  </a:lnTo>
                  <a:lnTo>
                    <a:pt x="146" y="104"/>
                  </a:lnTo>
                  <a:lnTo>
                    <a:pt x="144" y="94"/>
                  </a:lnTo>
                  <a:lnTo>
                    <a:pt x="139" y="94"/>
                  </a:lnTo>
                  <a:lnTo>
                    <a:pt x="135" y="85"/>
                  </a:lnTo>
                  <a:lnTo>
                    <a:pt x="137" y="75"/>
                  </a:lnTo>
                  <a:lnTo>
                    <a:pt x="132" y="68"/>
                  </a:lnTo>
                  <a:lnTo>
                    <a:pt x="125" y="66"/>
                  </a:lnTo>
                  <a:lnTo>
                    <a:pt x="120" y="59"/>
                  </a:lnTo>
                  <a:lnTo>
                    <a:pt x="118" y="49"/>
                  </a:lnTo>
                  <a:lnTo>
                    <a:pt x="111" y="47"/>
                  </a:lnTo>
                  <a:lnTo>
                    <a:pt x="104" y="45"/>
                  </a:lnTo>
                  <a:lnTo>
                    <a:pt x="102" y="40"/>
                  </a:lnTo>
                  <a:lnTo>
                    <a:pt x="99" y="38"/>
                  </a:lnTo>
                  <a:lnTo>
                    <a:pt x="90" y="38"/>
                  </a:lnTo>
                  <a:lnTo>
                    <a:pt x="83" y="38"/>
                  </a:lnTo>
                  <a:lnTo>
                    <a:pt x="80" y="35"/>
                  </a:lnTo>
                  <a:lnTo>
                    <a:pt x="76" y="33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1" y="9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3" y="11"/>
                  </a:lnTo>
                  <a:lnTo>
                    <a:pt x="24" y="14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5" y="38"/>
                  </a:lnTo>
                  <a:lnTo>
                    <a:pt x="7" y="38"/>
                  </a:lnTo>
                  <a:lnTo>
                    <a:pt x="12" y="35"/>
                  </a:lnTo>
                  <a:lnTo>
                    <a:pt x="14" y="40"/>
                  </a:lnTo>
                  <a:lnTo>
                    <a:pt x="21" y="45"/>
                  </a:lnTo>
                  <a:lnTo>
                    <a:pt x="26" y="49"/>
                  </a:lnTo>
                  <a:lnTo>
                    <a:pt x="28" y="52"/>
                  </a:lnTo>
                  <a:lnTo>
                    <a:pt x="33" y="54"/>
                  </a:lnTo>
                  <a:lnTo>
                    <a:pt x="33" y="59"/>
                  </a:lnTo>
                  <a:lnTo>
                    <a:pt x="28" y="64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75"/>
                  </a:lnTo>
                  <a:lnTo>
                    <a:pt x="28" y="80"/>
                  </a:lnTo>
                  <a:lnTo>
                    <a:pt x="31" y="94"/>
                  </a:lnTo>
                  <a:lnTo>
                    <a:pt x="31" y="101"/>
                  </a:lnTo>
                  <a:lnTo>
                    <a:pt x="38" y="108"/>
                  </a:lnTo>
                  <a:lnTo>
                    <a:pt x="47" y="108"/>
                  </a:lnTo>
                  <a:lnTo>
                    <a:pt x="54" y="113"/>
                  </a:lnTo>
                  <a:lnTo>
                    <a:pt x="57" y="118"/>
                  </a:lnTo>
                  <a:lnTo>
                    <a:pt x="61" y="118"/>
                  </a:lnTo>
                  <a:lnTo>
                    <a:pt x="66" y="116"/>
                  </a:lnTo>
                  <a:lnTo>
                    <a:pt x="73" y="118"/>
                  </a:lnTo>
                  <a:lnTo>
                    <a:pt x="73" y="123"/>
                  </a:lnTo>
                  <a:lnTo>
                    <a:pt x="73" y="120"/>
                  </a:lnTo>
                  <a:lnTo>
                    <a:pt x="80" y="111"/>
                  </a:lnTo>
                  <a:lnTo>
                    <a:pt x="85" y="106"/>
                  </a:lnTo>
                  <a:lnTo>
                    <a:pt x="92" y="106"/>
                  </a:lnTo>
                  <a:lnTo>
                    <a:pt x="94" y="101"/>
                  </a:lnTo>
                  <a:lnTo>
                    <a:pt x="97" y="101"/>
                  </a:lnTo>
                  <a:lnTo>
                    <a:pt x="109" y="108"/>
                  </a:lnTo>
                  <a:lnTo>
                    <a:pt x="116" y="104"/>
                  </a:lnTo>
                  <a:lnTo>
                    <a:pt x="120" y="106"/>
                  </a:lnTo>
                  <a:lnTo>
                    <a:pt x="123" y="113"/>
                  </a:lnTo>
                  <a:lnTo>
                    <a:pt x="128" y="113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42" y="111"/>
                  </a:lnTo>
                  <a:lnTo>
                    <a:pt x="144" y="1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6935296" y="3775856"/>
              <a:ext cx="221210" cy="182174"/>
            </a:xfrm>
            <a:custGeom>
              <a:rect b="b" l="l" r="r" t="t"/>
              <a:pathLst>
                <a:path extrusionOk="0" h="224" w="272">
                  <a:moveTo>
                    <a:pt x="265" y="37"/>
                  </a:moveTo>
                  <a:lnTo>
                    <a:pt x="267" y="30"/>
                  </a:lnTo>
                  <a:lnTo>
                    <a:pt x="267" y="30"/>
                  </a:lnTo>
                  <a:lnTo>
                    <a:pt x="265" y="28"/>
                  </a:lnTo>
                  <a:lnTo>
                    <a:pt x="272" y="23"/>
                  </a:lnTo>
                  <a:lnTo>
                    <a:pt x="270" y="21"/>
                  </a:lnTo>
                  <a:lnTo>
                    <a:pt x="263" y="21"/>
                  </a:lnTo>
                  <a:lnTo>
                    <a:pt x="258" y="23"/>
                  </a:lnTo>
                  <a:lnTo>
                    <a:pt x="251" y="23"/>
                  </a:lnTo>
                  <a:lnTo>
                    <a:pt x="251" y="21"/>
                  </a:lnTo>
                  <a:lnTo>
                    <a:pt x="244" y="21"/>
                  </a:lnTo>
                  <a:lnTo>
                    <a:pt x="234" y="28"/>
                  </a:lnTo>
                  <a:lnTo>
                    <a:pt x="232" y="30"/>
                  </a:lnTo>
                  <a:lnTo>
                    <a:pt x="232" y="33"/>
                  </a:lnTo>
                  <a:lnTo>
                    <a:pt x="227" y="35"/>
                  </a:lnTo>
                  <a:lnTo>
                    <a:pt x="222" y="40"/>
                  </a:lnTo>
                  <a:lnTo>
                    <a:pt x="220" y="42"/>
                  </a:lnTo>
                  <a:lnTo>
                    <a:pt x="218" y="45"/>
                  </a:lnTo>
                  <a:lnTo>
                    <a:pt x="213" y="45"/>
                  </a:lnTo>
                  <a:lnTo>
                    <a:pt x="208" y="42"/>
                  </a:lnTo>
                  <a:lnTo>
                    <a:pt x="208" y="40"/>
                  </a:lnTo>
                  <a:lnTo>
                    <a:pt x="206" y="35"/>
                  </a:lnTo>
                  <a:lnTo>
                    <a:pt x="206" y="28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3" y="14"/>
                  </a:lnTo>
                  <a:lnTo>
                    <a:pt x="199" y="14"/>
                  </a:lnTo>
                  <a:lnTo>
                    <a:pt x="199" y="11"/>
                  </a:lnTo>
                  <a:lnTo>
                    <a:pt x="199" y="7"/>
                  </a:lnTo>
                  <a:lnTo>
                    <a:pt x="199" y="2"/>
                  </a:lnTo>
                  <a:lnTo>
                    <a:pt x="196" y="2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5" y="2"/>
                  </a:lnTo>
                  <a:lnTo>
                    <a:pt x="185" y="9"/>
                  </a:lnTo>
                  <a:lnTo>
                    <a:pt x="182" y="11"/>
                  </a:lnTo>
                  <a:lnTo>
                    <a:pt x="180" y="14"/>
                  </a:lnTo>
                  <a:lnTo>
                    <a:pt x="182" y="19"/>
                  </a:lnTo>
                  <a:lnTo>
                    <a:pt x="180" y="23"/>
                  </a:lnTo>
                  <a:lnTo>
                    <a:pt x="175" y="23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0" y="23"/>
                  </a:lnTo>
                  <a:lnTo>
                    <a:pt x="166" y="26"/>
                  </a:lnTo>
                  <a:lnTo>
                    <a:pt x="166" y="28"/>
                  </a:lnTo>
                  <a:lnTo>
                    <a:pt x="168" y="30"/>
                  </a:lnTo>
                  <a:lnTo>
                    <a:pt x="168" y="33"/>
                  </a:lnTo>
                  <a:lnTo>
                    <a:pt x="161" y="33"/>
                  </a:lnTo>
                  <a:lnTo>
                    <a:pt x="159" y="28"/>
                  </a:lnTo>
                  <a:lnTo>
                    <a:pt x="156" y="28"/>
                  </a:lnTo>
                  <a:lnTo>
                    <a:pt x="154" y="30"/>
                  </a:lnTo>
                  <a:lnTo>
                    <a:pt x="151" y="30"/>
                  </a:lnTo>
                  <a:lnTo>
                    <a:pt x="149" y="33"/>
                  </a:lnTo>
                  <a:lnTo>
                    <a:pt x="144" y="35"/>
                  </a:lnTo>
                  <a:lnTo>
                    <a:pt x="137" y="37"/>
                  </a:lnTo>
                  <a:lnTo>
                    <a:pt x="135" y="35"/>
                  </a:lnTo>
                  <a:lnTo>
                    <a:pt x="130" y="30"/>
                  </a:lnTo>
                  <a:lnTo>
                    <a:pt x="128" y="30"/>
                  </a:lnTo>
                  <a:lnTo>
                    <a:pt x="123" y="33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4" y="28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2" y="28"/>
                  </a:lnTo>
                  <a:lnTo>
                    <a:pt x="97" y="26"/>
                  </a:lnTo>
                  <a:lnTo>
                    <a:pt x="92" y="28"/>
                  </a:lnTo>
                  <a:lnTo>
                    <a:pt x="88" y="33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8" y="40"/>
                  </a:lnTo>
                  <a:lnTo>
                    <a:pt x="78" y="45"/>
                  </a:lnTo>
                  <a:lnTo>
                    <a:pt x="73" y="49"/>
                  </a:lnTo>
                  <a:lnTo>
                    <a:pt x="73" y="54"/>
                  </a:lnTo>
                  <a:lnTo>
                    <a:pt x="71" y="59"/>
                  </a:lnTo>
                  <a:lnTo>
                    <a:pt x="69" y="61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7" y="66"/>
                  </a:lnTo>
                  <a:lnTo>
                    <a:pt x="50" y="71"/>
                  </a:lnTo>
                  <a:lnTo>
                    <a:pt x="50" y="73"/>
                  </a:lnTo>
                  <a:lnTo>
                    <a:pt x="47" y="75"/>
                  </a:lnTo>
                  <a:lnTo>
                    <a:pt x="47" y="78"/>
                  </a:lnTo>
                  <a:lnTo>
                    <a:pt x="45" y="80"/>
                  </a:lnTo>
                  <a:lnTo>
                    <a:pt x="38" y="82"/>
                  </a:lnTo>
                  <a:lnTo>
                    <a:pt x="36" y="85"/>
                  </a:lnTo>
                  <a:lnTo>
                    <a:pt x="36" y="82"/>
                  </a:lnTo>
                  <a:lnTo>
                    <a:pt x="33" y="80"/>
                  </a:lnTo>
                  <a:lnTo>
                    <a:pt x="29" y="75"/>
                  </a:lnTo>
                  <a:lnTo>
                    <a:pt x="26" y="75"/>
                  </a:lnTo>
                  <a:lnTo>
                    <a:pt x="24" y="78"/>
                  </a:lnTo>
                  <a:lnTo>
                    <a:pt x="19" y="78"/>
                  </a:lnTo>
                  <a:lnTo>
                    <a:pt x="17" y="75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0" y="82"/>
                  </a:lnTo>
                  <a:lnTo>
                    <a:pt x="10" y="85"/>
                  </a:lnTo>
                  <a:lnTo>
                    <a:pt x="10" y="87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5" y="99"/>
                  </a:lnTo>
                  <a:lnTo>
                    <a:pt x="0" y="99"/>
                  </a:lnTo>
                  <a:lnTo>
                    <a:pt x="2" y="101"/>
                  </a:lnTo>
                  <a:lnTo>
                    <a:pt x="7" y="106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5" y="118"/>
                  </a:lnTo>
                  <a:lnTo>
                    <a:pt x="5" y="123"/>
                  </a:lnTo>
                  <a:lnTo>
                    <a:pt x="12" y="125"/>
                  </a:lnTo>
                  <a:lnTo>
                    <a:pt x="14" y="125"/>
                  </a:lnTo>
                  <a:lnTo>
                    <a:pt x="7" y="132"/>
                  </a:lnTo>
                  <a:lnTo>
                    <a:pt x="7" y="137"/>
                  </a:lnTo>
                  <a:lnTo>
                    <a:pt x="12" y="149"/>
                  </a:lnTo>
                  <a:lnTo>
                    <a:pt x="14" y="158"/>
                  </a:lnTo>
                  <a:lnTo>
                    <a:pt x="12" y="161"/>
                  </a:lnTo>
                  <a:lnTo>
                    <a:pt x="14" y="163"/>
                  </a:lnTo>
                  <a:lnTo>
                    <a:pt x="17" y="172"/>
                  </a:lnTo>
                  <a:lnTo>
                    <a:pt x="33" y="172"/>
                  </a:lnTo>
                  <a:lnTo>
                    <a:pt x="36" y="179"/>
                  </a:lnTo>
                  <a:lnTo>
                    <a:pt x="36" y="184"/>
                  </a:lnTo>
                  <a:lnTo>
                    <a:pt x="38" y="191"/>
                  </a:lnTo>
                  <a:lnTo>
                    <a:pt x="36" y="194"/>
                  </a:lnTo>
                  <a:lnTo>
                    <a:pt x="21" y="215"/>
                  </a:lnTo>
                  <a:lnTo>
                    <a:pt x="50" y="224"/>
                  </a:lnTo>
                  <a:lnTo>
                    <a:pt x="73" y="222"/>
                  </a:lnTo>
                  <a:lnTo>
                    <a:pt x="81" y="222"/>
                  </a:lnTo>
                  <a:lnTo>
                    <a:pt x="85" y="222"/>
                  </a:lnTo>
                  <a:lnTo>
                    <a:pt x="88" y="220"/>
                  </a:lnTo>
                  <a:lnTo>
                    <a:pt x="95" y="217"/>
                  </a:lnTo>
                  <a:lnTo>
                    <a:pt x="107" y="217"/>
                  </a:lnTo>
                  <a:lnTo>
                    <a:pt x="114" y="215"/>
                  </a:lnTo>
                  <a:lnTo>
                    <a:pt x="121" y="215"/>
                  </a:lnTo>
                  <a:lnTo>
                    <a:pt x="128" y="213"/>
                  </a:lnTo>
                  <a:lnTo>
                    <a:pt x="128" y="208"/>
                  </a:lnTo>
                  <a:lnTo>
                    <a:pt x="128" y="205"/>
                  </a:lnTo>
                  <a:lnTo>
                    <a:pt x="128" y="201"/>
                  </a:lnTo>
                  <a:lnTo>
                    <a:pt x="125" y="194"/>
                  </a:lnTo>
                  <a:lnTo>
                    <a:pt x="125" y="189"/>
                  </a:lnTo>
                  <a:lnTo>
                    <a:pt x="128" y="184"/>
                  </a:lnTo>
                  <a:lnTo>
                    <a:pt x="133" y="184"/>
                  </a:lnTo>
                  <a:lnTo>
                    <a:pt x="133" y="179"/>
                  </a:lnTo>
                  <a:lnTo>
                    <a:pt x="135" y="177"/>
                  </a:lnTo>
                  <a:lnTo>
                    <a:pt x="140" y="177"/>
                  </a:lnTo>
                  <a:lnTo>
                    <a:pt x="142" y="177"/>
                  </a:lnTo>
                  <a:lnTo>
                    <a:pt x="149" y="175"/>
                  </a:lnTo>
                  <a:lnTo>
                    <a:pt x="151" y="172"/>
                  </a:lnTo>
                  <a:lnTo>
                    <a:pt x="149" y="170"/>
                  </a:lnTo>
                  <a:lnTo>
                    <a:pt x="156" y="165"/>
                  </a:lnTo>
                  <a:lnTo>
                    <a:pt x="156" y="163"/>
                  </a:lnTo>
                  <a:lnTo>
                    <a:pt x="161" y="163"/>
                  </a:lnTo>
                  <a:lnTo>
                    <a:pt x="163" y="163"/>
                  </a:lnTo>
                  <a:lnTo>
                    <a:pt x="170" y="163"/>
                  </a:lnTo>
                  <a:lnTo>
                    <a:pt x="170" y="161"/>
                  </a:lnTo>
                  <a:lnTo>
                    <a:pt x="173" y="161"/>
                  </a:lnTo>
                  <a:lnTo>
                    <a:pt x="175" y="165"/>
                  </a:lnTo>
                  <a:lnTo>
                    <a:pt x="180" y="161"/>
                  </a:lnTo>
                  <a:lnTo>
                    <a:pt x="180" y="151"/>
                  </a:lnTo>
                  <a:lnTo>
                    <a:pt x="180" y="149"/>
                  </a:lnTo>
                  <a:lnTo>
                    <a:pt x="180" y="146"/>
                  </a:lnTo>
                  <a:lnTo>
                    <a:pt x="182" y="142"/>
                  </a:lnTo>
                  <a:lnTo>
                    <a:pt x="182" y="134"/>
                  </a:lnTo>
                  <a:lnTo>
                    <a:pt x="185" y="132"/>
                  </a:lnTo>
                  <a:lnTo>
                    <a:pt x="189" y="130"/>
                  </a:lnTo>
                  <a:lnTo>
                    <a:pt x="194" y="127"/>
                  </a:lnTo>
                  <a:lnTo>
                    <a:pt x="194" y="125"/>
                  </a:lnTo>
                  <a:lnTo>
                    <a:pt x="192" y="118"/>
                  </a:lnTo>
                  <a:lnTo>
                    <a:pt x="187" y="116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6" y="111"/>
                  </a:lnTo>
                  <a:lnTo>
                    <a:pt x="206" y="111"/>
                  </a:lnTo>
                  <a:lnTo>
                    <a:pt x="211" y="104"/>
                  </a:lnTo>
                  <a:lnTo>
                    <a:pt x="211" y="97"/>
                  </a:lnTo>
                  <a:lnTo>
                    <a:pt x="206" y="92"/>
                  </a:lnTo>
                  <a:lnTo>
                    <a:pt x="215" y="80"/>
                  </a:lnTo>
                  <a:lnTo>
                    <a:pt x="215" y="71"/>
                  </a:lnTo>
                  <a:lnTo>
                    <a:pt x="206" y="59"/>
                  </a:lnTo>
                  <a:lnTo>
                    <a:pt x="211" y="54"/>
                  </a:lnTo>
                  <a:lnTo>
                    <a:pt x="213" y="49"/>
                  </a:lnTo>
                  <a:lnTo>
                    <a:pt x="218" y="49"/>
                  </a:lnTo>
                  <a:lnTo>
                    <a:pt x="222" y="45"/>
                  </a:lnTo>
                  <a:lnTo>
                    <a:pt x="230" y="42"/>
                  </a:lnTo>
                  <a:lnTo>
                    <a:pt x="234" y="45"/>
                  </a:lnTo>
                  <a:lnTo>
                    <a:pt x="241" y="42"/>
                  </a:lnTo>
                  <a:lnTo>
                    <a:pt x="256" y="40"/>
                  </a:lnTo>
                  <a:lnTo>
                    <a:pt x="265" y="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6104944" y="3435095"/>
              <a:ext cx="14639" cy="13013"/>
            </a:xfrm>
            <a:custGeom>
              <a:rect b="b" l="l" r="r" t="t"/>
              <a:pathLst>
                <a:path extrusionOk="0" h="16" w="18">
                  <a:moveTo>
                    <a:pt x="18" y="9"/>
                  </a:moveTo>
                  <a:lnTo>
                    <a:pt x="18" y="7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6" y="14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6113890" y="344810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6116331" y="3425336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6119582" y="339280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6119582" y="3444854"/>
              <a:ext cx="4066" cy="7320"/>
            </a:xfrm>
            <a:custGeom>
              <a:rect b="b" l="l" r="r" t="t"/>
              <a:pathLst>
                <a:path extrusionOk="0" h="4" w="2">
                  <a:moveTo>
                    <a:pt x="1" y="3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6089492" y="340419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6126089" y="3423709"/>
              <a:ext cx="18705" cy="24398"/>
            </a:xfrm>
            <a:custGeom>
              <a:rect b="b" l="l" r="r" t="t"/>
              <a:pathLst>
                <a:path extrusionOk="0" h="30" w="23">
                  <a:moveTo>
                    <a:pt x="0" y="14"/>
                  </a:moveTo>
                  <a:lnTo>
                    <a:pt x="2" y="16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9" y="4"/>
                  </a:lnTo>
                  <a:lnTo>
                    <a:pt x="11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4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6154555" y="3453800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7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6139103" y="34464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6144795" y="343102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6083800" y="3383045"/>
              <a:ext cx="32531" cy="28464"/>
            </a:xfrm>
            <a:custGeom>
              <a:rect b="b" l="l" r="r" t="t"/>
              <a:pathLst>
                <a:path extrusionOk="0" h="35" w="40">
                  <a:moveTo>
                    <a:pt x="40" y="0"/>
                  </a:moveTo>
                  <a:lnTo>
                    <a:pt x="35" y="5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3" y="12"/>
                  </a:lnTo>
                  <a:lnTo>
                    <a:pt x="21" y="16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7" y="35"/>
                  </a:lnTo>
                  <a:lnTo>
                    <a:pt x="4" y="31"/>
                  </a:lnTo>
                  <a:lnTo>
                    <a:pt x="7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6123650" y="3448108"/>
              <a:ext cx="15452" cy="8133"/>
            </a:xfrm>
            <a:custGeom>
              <a:rect b="b" l="l" r="r" t="t"/>
              <a:pathLst>
                <a:path extrusionOk="0" h="10" w="19">
                  <a:moveTo>
                    <a:pt x="3" y="5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6177325" y="3438348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8" y="8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6079733" y="3402565"/>
              <a:ext cx="43917" cy="47983"/>
            </a:xfrm>
            <a:custGeom>
              <a:rect b="b" l="l" r="r" t="t"/>
              <a:pathLst>
                <a:path extrusionOk="0" h="59" w="54">
                  <a:moveTo>
                    <a:pt x="23" y="59"/>
                  </a:moveTo>
                  <a:lnTo>
                    <a:pt x="26" y="59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31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8" y="49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8" y="35"/>
                  </a:lnTo>
                  <a:lnTo>
                    <a:pt x="42" y="33"/>
                  </a:lnTo>
                  <a:lnTo>
                    <a:pt x="40" y="28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5" y="21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52" y="21"/>
                  </a:lnTo>
                  <a:lnTo>
                    <a:pt x="54" y="18"/>
                  </a:lnTo>
                  <a:lnTo>
                    <a:pt x="49" y="14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40" y="14"/>
                  </a:lnTo>
                  <a:lnTo>
                    <a:pt x="38" y="9"/>
                  </a:lnTo>
                  <a:lnTo>
                    <a:pt x="35" y="9"/>
                  </a:lnTo>
                  <a:lnTo>
                    <a:pt x="38" y="7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7" y="33"/>
                  </a:lnTo>
                  <a:lnTo>
                    <a:pt x="2" y="3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9" y="47"/>
                  </a:lnTo>
                  <a:lnTo>
                    <a:pt x="12" y="52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16" y="56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6210670" y="3022765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9" y="12"/>
                  </a:moveTo>
                  <a:lnTo>
                    <a:pt x="7" y="10"/>
                  </a:lnTo>
                  <a:lnTo>
                    <a:pt x="4" y="7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6148861" y="3125238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6075667" y="3225271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6037444" y="3315544"/>
              <a:ext cx="1626" cy="5693"/>
            </a:xfrm>
            <a:custGeom>
              <a:rect b="b" l="l" r="r" t="t"/>
              <a:pathLst>
                <a:path extrusionOk="0" h="3" w="1">
                  <a:moveTo>
                    <a:pt x="0" y="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6039070" y="332286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6147235" y="3086201"/>
              <a:ext cx="8946" cy="8133"/>
            </a:xfrm>
            <a:custGeom>
              <a:rect b="b" l="l" r="r" t="t"/>
              <a:pathLst>
                <a:path extrusionOk="0" h="10" w="11">
                  <a:moveTo>
                    <a:pt x="9" y="7"/>
                  </a:moveTo>
                  <a:lnTo>
                    <a:pt x="11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7" y="5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6158621" y="3069123"/>
              <a:ext cx="17080" cy="21146"/>
            </a:xfrm>
            <a:custGeom>
              <a:rect b="b" l="l" r="r" t="t"/>
              <a:pathLst>
                <a:path extrusionOk="0" h="26" w="21">
                  <a:moveTo>
                    <a:pt x="9" y="24"/>
                  </a:moveTo>
                  <a:lnTo>
                    <a:pt x="9" y="21"/>
                  </a:lnTo>
                  <a:lnTo>
                    <a:pt x="14" y="19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9" y="0"/>
                  </a:lnTo>
                  <a:lnTo>
                    <a:pt x="5" y="7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5" y="24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6035004" y="332123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6035004" y="3329370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6075667" y="3230963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5"/>
                  </a:moveTo>
                  <a:lnTo>
                    <a:pt x="12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6122023" y="316915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6112265" y="3190299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12" y="0"/>
                  </a:lnTo>
                  <a:lnTo>
                    <a:pt x="7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6181392" y="307074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6239135" y="3005687"/>
              <a:ext cx="17080" cy="11386"/>
            </a:xfrm>
            <a:custGeom>
              <a:rect b="b" l="l" r="r" t="t"/>
              <a:pathLst>
                <a:path extrusionOk="0" h="14" w="21">
                  <a:moveTo>
                    <a:pt x="12" y="5"/>
                  </a:moveTo>
                  <a:lnTo>
                    <a:pt x="10" y="7"/>
                  </a:lnTo>
                  <a:lnTo>
                    <a:pt x="7" y="5"/>
                  </a:lnTo>
                  <a:lnTo>
                    <a:pt x="5" y="7"/>
                  </a:lnTo>
                  <a:lnTo>
                    <a:pt x="0" y="7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6244827" y="3019512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3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7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6119582" y="318460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6252961" y="301300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4" y="12"/>
                  </a:moveTo>
                  <a:lnTo>
                    <a:pt x="4" y="8"/>
                  </a:lnTo>
                  <a:lnTo>
                    <a:pt x="7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6261907" y="2999994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6279798" y="2991860"/>
              <a:ext cx="11386" cy="9760"/>
            </a:xfrm>
            <a:custGeom>
              <a:rect b="b" l="l" r="r" t="t"/>
              <a:pathLst>
                <a:path extrusionOk="0" h="12" w="14">
                  <a:moveTo>
                    <a:pt x="0" y="8"/>
                  </a:moveTo>
                  <a:lnTo>
                    <a:pt x="4" y="8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9" y="5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6271666" y="299430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6222056" y="3026832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2" y="0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2" y="9"/>
                  </a:lnTo>
                  <a:lnTo>
                    <a:pt x="5" y="14"/>
                  </a:lnTo>
                  <a:lnTo>
                    <a:pt x="7" y="9"/>
                  </a:lnTo>
                  <a:lnTo>
                    <a:pt x="5" y="7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6258653" y="3007313"/>
              <a:ext cx="7320" cy="8133"/>
            </a:xfrm>
            <a:custGeom>
              <a:rect b="b" l="l" r="r" t="t"/>
              <a:pathLst>
                <a:path extrusionOk="0" h="4" w="4">
                  <a:moveTo>
                    <a:pt x="2" y="4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6041509" y="3348075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6210670" y="303659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0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6031750" y="2991860"/>
              <a:ext cx="332629" cy="387118"/>
            </a:xfrm>
            <a:custGeom>
              <a:rect b="b" l="l" r="r" t="t"/>
              <a:pathLst>
                <a:path extrusionOk="0" h="476" w="409">
                  <a:moveTo>
                    <a:pt x="120" y="445"/>
                  </a:moveTo>
                  <a:lnTo>
                    <a:pt x="123" y="443"/>
                  </a:lnTo>
                  <a:lnTo>
                    <a:pt x="120" y="429"/>
                  </a:lnTo>
                  <a:lnTo>
                    <a:pt x="118" y="424"/>
                  </a:lnTo>
                  <a:lnTo>
                    <a:pt x="120" y="422"/>
                  </a:lnTo>
                  <a:lnTo>
                    <a:pt x="123" y="419"/>
                  </a:lnTo>
                  <a:lnTo>
                    <a:pt x="120" y="415"/>
                  </a:lnTo>
                  <a:lnTo>
                    <a:pt x="120" y="412"/>
                  </a:lnTo>
                  <a:lnTo>
                    <a:pt x="127" y="412"/>
                  </a:lnTo>
                  <a:lnTo>
                    <a:pt x="130" y="410"/>
                  </a:lnTo>
                  <a:lnTo>
                    <a:pt x="130" y="405"/>
                  </a:lnTo>
                  <a:lnTo>
                    <a:pt x="132" y="398"/>
                  </a:lnTo>
                  <a:lnTo>
                    <a:pt x="130" y="396"/>
                  </a:lnTo>
                  <a:lnTo>
                    <a:pt x="127" y="386"/>
                  </a:lnTo>
                  <a:lnTo>
                    <a:pt x="125" y="379"/>
                  </a:lnTo>
                  <a:lnTo>
                    <a:pt x="125" y="374"/>
                  </a:lnTo>
                  <a:lnTo>
                    <a:pt x="134" y="372"/>
                  </a:lnTo>
                  <a:lnTo>
                    <a:pt x="134" y="365"/>
                  </a:lnTo>
                  <a:lnTo>
                    <a:pt x="134" y="360"/>
                  </a:lnTo>
                  <a:lnTo>
                    <a:pt x="127" y="353"/>
                  </a:lnTo>
                  <a:lnTo>
                    <a:pt x="123" y="351"/>
                  </a:lnTo>
                  <a:lnTo>
                    <a:pt x="123" y="341"/>
                  </a:lnTo>
                  <a:lnTo>
                    <a:pt x="123" y="334"/>
                  </a:lnTo>
                  <a:lnTo>
                    <a:pt x="123" y="327"/>
                  </a:lnTo>
                  <a:lnTo>
                    <a:pt x="120" y="320"/>
                  </a:lnTo>
                  <a:lnTo>
                    <a:pt x="123" y="315"/>
                  </a:lnTo>
                  <a:lnTo>
                    <a:pt x="120" y="303"/>
                  </a:lnTo>
                  <a:lnTo>
                    <a:pt x="118" y="294"/>
                  </a:lnTo>
                  <a:lnTo>
                    <a:pt x="120" y="284"/>
                  </a:lnTo>
                  <a:lnTo>
                    <a:pt x="125" y="277"/>
                  </a:lnTo>
                  <a:lnTo>
                    <a:pt x="130" y="273"/>
                  </a:lnTo>
                  <a:lnTo>
                    <a:pt x="134" y="275"/>
                  </a:lnTo>
                  <a:lnTo>
                    <a:pt x="142" y="275"/>
                  </a:lnTo>
                  <a:lnTo>
                    <a:pt x="146" y="270"/>
                  </a:lnTo>
                  <a:lnTo>
                    <a:pt x="144" y="263"/>
                  </a:lnTo>
                  <a:lnTo>
                    <a:pt x="144" y="261"/>
                  </a:lnTo>
                  <a:lnTo>
                    <a:pt x="144" y="254"/>
                  </a:lnTo>
                  <a:lnTo>
                    <a:pt x="151" y="237"/>
                  </a:lnTo>
                  <a:lnTo>
                    <a:pt x="151" y="228"/>
                  </a:lnTo>
                  <a:lnTo>
                    <a:pt x="153" y="218"/>
                  </a:lnTo>
                  <a:lnTo>
                    <a:pt x="153" y="213"/>
                  </a:lnTo>
                  <a:lnTo>
                    <a:pt x="153" y="209"/>
                  </a:lnTo>
                  <a:lnTo>
                    <a:pt x="151" y="206"/>
                  </a:lnTo>
                  <a:lnTo>
                    <a:pt x="151" y="202"/>
                  </a:lnTo>
                  <a:lnTo>
                    <a:pt x="158" y="197"/>
                  </a:lnTo>
                  <a:lnTo>
                    <a:pt x="165" y="197"/>
                  </a:lnTo>
                  <a:lnTo>
                    <a:pt x="168" y="192"/>
                  </a:lnTo>
                  <a:lnTo>
                    <a:pt x="168" y="190"/>
                  </a:lnTo>
                  <a:lnTo>
                    <a:pt x="175" y="178"/>
                  </a:lnTo>
                  <a:lnTo>
                    <a:pt x="179" y="171"/>
                  </a:lnTo>
                  <a:lnTo>
                    <a:pt x="182" y="166"/>
                  </a:lnTo>
                  <a:lnTo>
                    <a:pt x="179" y="161"/>
                  </a:lnTo>
                  <a:lnTo>
                    <a:pt x="177" y="159"/>
                  </a:lnTo>
                  <a:lnTo>
                    <a:pt x="177" y="150"/>
                  </a:lnTo>
                  <a:lnTo>
                    <a:pt x="179" y="147"/>
                  </a:lnTo>
                  <a:lnTo>
                    <a:pt x="182" y="145"/>
                  </a:lnTo>
                  <a:lnTo>
                    <a:pt x="184" y="138"/>
                  </a:lnTo>
                  <a:lnTo>
                    <a:pt x="187" y="138"/>
                  </a:lnTo>
                  <a:lnTo>
                    <a:pt x="189" y="131"/>
                  </a:lnTo>
                  <a:lnTo>
                    <a:pt x="194" y="128"/>
                  </a:lnTo>
                  <a:lnTo>
                    <a:pt x="198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5" y="128"/>
                  </a:lnTo>
                  <a:lnTo>
                    <a:pt x="203" y="123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3" y="112"/>
                  </a:lnTo>
                  <a:lnTo>
                    <a:pt x="205" y="112"/>
                  </a:lnTo>
                  <a:lnTo>
                    <a:pt x="210" y="112"/>
                  </a:lnTo>
                  <a:lnTo>
                    <a:pt x="215" y="109"/>
                  </a:lnTo>
                  <a:lnTo>
                    <a:pt x="222" y="112"/>
                  </a:lnTo>
                  <a:lnTo>
                    <a:pt x="227" y="114"/>
                  </a:lnTo>
                  <a:lnTo>
                    <a:pt x="231" y="114"/>
                  </a:lnTo>
                  <a:lnTo>
                    <a:pt x="234" y="116"/>
                  </a:lnTo>
                  <a:lnTo>
                    <a:pt x="236" y="116"/>
                  </a:lnTo>
                  <a:lnTo>
                    <a:pt x="236" y="116"/>
                  </a:lnTo>
                  <a:lnTo>
                    <a:pt x="236" y="112"/>
                  </a:lnTo>
                  <a:lnTo>
                    <a:pt x="236" y="109"/>
                  </a:lnTo>
                  <a:lnTo>
                    <a:pt x="236" y="102"/>
                  </a:lnTo>
                  <a:lnTo>
                    <a:pt x="239" y="100"/>
                  </a:lnTo>
                  <a:lnTo>
                    <a:pt x="239" y="95"/>
                  </a:lnTo>
                  <a:lnTo>
                    <a:pt x="234" y="95"/>
                  </a:lnTo>
                  <a:lnTo>
                    <a:pt x="234" y="90"/>
                  </a:lnTo>
                  <a:lnTo>
                    <a:pt x="239" y="93"/>
                  </a:lnTo>
                  <a:lnTo>
                    <a:pt x="243" y="90"/>
                  </a:lnTo>
                  <a:lnTo>
                    <a:pt x="246" y="90"/>
                  </a:lnTo>
                  <a:lnTo>
                    <a:pt x="246" y="90"/>
                  </a:lnTo>
                  <a:lnTo>
                    <a:pt x="246" y="88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3"/>
                  </a:lnTo>
                  <a:lnTo>
                    <a:pt x="250" y="81"/>
                  </a:lnTo>
                  <a:lnTo>
                    <a:pt x="255" y="81"/>
                  </a:lnTo>
                  <a:lnTo>
                    <a:pt x="257" y="86"/>
                  </a:lnTo>
                  <a:lnTo>
                    <a:pt x="267" y="93"/>
                  </a:lnTo>
                  <a:lnTo>
                    <a:pt x="269" y="95"/>
                  </a:lnTo>
                  <a:lnTo>
                    <a:pt x="272" y="100"/>
                  </a:lnTo>
                  <a:lnTo>
                    <a:pt x="276" y="102"/>
                  </a:lnTo>
                  <a:lnTo>
                    <a:pt x="286" y="102"/>
                  </a:lnTo>
                  <a:lnTo>
                    <a:pt x="293" y="97"/>
                  </a:lnTo>
                  <a:lnTo>
                    <a:pt x="295" y="95"/>
                  </a:lnTo>
                  <a:lnTo>
                    <a:pt x="300" y="95"/>
                  </a:lnTo>
                  <a:lnTo>
                    <a:pt x="305" y="100"/>
                  </a:lnTo>
                  <a:lnTo>
                    <a:pt x="309" y="102"/>
                  </a:lnTo>
                  <a:lnTo>
                    <a:pt x="312" y="97"/>
                  </a:lnTo>
                  <a:lnTo>
                    <a:pt x="314" y="95"/>
                  </a:lnTo>
                  <a:lnTo>
                    <a:pt x="319" y="93"/>
                  </a:lnTo>
                  <a:lnTo>
                    <a:pt x="321" y="93"/>
                  </a:lnTo>
                  <a:lnTo>
                    <a:pt x="326" y="90"/>
                  </a:lnTo>
                  <a:lnTo>
                    <a:pt x="326" y="88"/>
                  </a:lnTo>
                  <a:lnTo>
                    <a:pt x="326" y="83"/>
                  </a:lnTo>
                  <a:lnTo>
                    <a:pt x="324" y="79"/>
                  </a:lnTo>
                  <a:lnTo>
                    <a:pt x="324" y="67"/>
                  </a:lnTo>
                  <a:lnTo>
                    <a:pt x="326" y="64"/>
                  </a:lnTo>
                  <a:lnTo>
                    <a:pt x="324" y="62"/>
                  </a:lnTo>
                  <a:lnTo>
                    <a:pt x="326" y="60"/>
                  </a:lnTo>
                  <a:lnTo>
                    <a:pt x="328" y="55"/>
                  </a:lnTo>
                  <a:lnTo>
                    <a:pt x="328" y="52"/>
                  </a:lnTo>
                  <a:lnTo>
                    <a:pt x="333" y="50"/>
                  </a:lnTo>
                  <a:lnTo>
                    <a:pt x="338" y="52"/>
                  </a:lnTo>
                  <a:lnTo>
                    <a:pt x="343" y="50"/>
                  </a:lnTo>
                  <a:lnTo>
                    <a:pt x="343" y="50"/>
                  </a:lnTo>
                  <a:lnTo>
                    <a:pt x="345" y="45"/>
                  </a:lnTo>
                  <a:lnTo>
                    <a:pt x="354" y="45"/>
                  </a:lnTo>
                  <a:lnTo>
                    <a:pt x="357" y="48"/>
                  </a:lnTo>
                  <a:lnTo>
                    <a:pt x="362" y="55"/>
                  </a:lnTo>
                  <a:lnTo>
                    <a:pt x="366" y="57"/>
                  </a:lnTo>
                  <a:lnTo>
                    <a:pt x="369" y="60"/>
                  </a:lnTo>
                  <a:lnTo>
                    <a:pt x="376" y="60"/>
                  </a:lnTo>
                  <a:lnTo>
                    <a:pt x="378" y="64"/>
                  </a:lnTo>
                  <a:lnTo>
                    <a:pt x="380" y="67"/>
                  </a:lnTo>
                  <a:lnTo>
                    <a:pt x="380" y="71"/>
                  </a:lnTo>
                  <a:lnTo>
                    <a:pt x="378" y="76"/>
                  </a:lnTo>
                  <a:lnTo>
                    <a:pt x="378" y="86"/>
                  </a:lnTo>
                  <a:lnTo>
                    <a:pt x="380" y="86"/>
                  </a:lnTo>
                  <a:lnTo>
                    <a:pt x="380" y="79"/>
                  </a:lnTo>
                  <a:lnTo>
                    <a:pt x="385" y="74"/>
                  </a:lnTo>
                  <a:lnTo>
                    <a:pt x="390" y="71"/>
                  </a:lnTo>
                  <a:lnTo>
                    <a:pt x="395" y="67"/>
                  </a:lnTo>
                  <a:lnTo>
                    <a:pt x="392" y="62"/>
                  </a:lnTo>
                  <a:lnTo>
                    <a:pt x="397" y="62"/>
                  </a:lnTo>
                  <a:lnTo>
                    <a:pt x="402" y="64"/>
                  </a:lnTo>
                  <a:lnTo>
                    <a:pt x="404" y="60"/>
                  </a:lnTo>
                  <a:lnTo>
                    <a:pt x="404" y="57"/>
                  </a:lnTo>
                  <a:lnTo>
                    <a:pt x="404" y="57"/>
                  </a:lnTo>
                  <a:lnTo>
                    <a:pt x="402" y="55"/>
                  </a:lnTo>
                  <a:lnTo>
                    <a:pt x="399" y="55"/>
                  </a:lnTo>
                  <a:lnTo>
                    <a:pt x="397" y="55"/>
                  </a:lnTo>
                  <a:lnTo>
                    <a:pt x="397" y="55"/>
                  </a:lnTo>
                  <a:lnTo>
                    <a:pt x="397" y="57"/>
                  </a:lnTo>
                  <a:lnTo>
                    <a:pt x="395" y="55"/>
                  </a:lnTo>
                  <a:lnTo>
                    <a:pt x="395" y="52"/>
                  </a:lnTo>
                  <a:lnTo>
                    <a:pt x="392" y="52"/>
                  </a:lnTo>
                  <a:lnTo>
                    <a:pt x="392" y="55"/>
                  </a:lnTo>
                  <a:lnTo>
                    <a:pt x="392" y="60"/>
                  </a:lnTo>
                  <a:lnTo>
                    <a:pt x="390" y="60"/>
                  </a:lnTo>
                  <a:lnTo>
                    <a:pt x="388" y="55"/>
                  </a:lnTo>
                  <a:lnTo>
                    <a:pt x="385" y="57"/>
                  </a:lnTo>
                  <a:lnTo>
                    <a:pt x="385" y="60"/>
                  </a:lnTo>
                  <a:lnTo>
                    <a:pt x="383" y="57"/>
                  </a:lnTo>
                  <a:lnTo>
                    <a:pt x="383" y="52"/>
                  </a:lnTo>
                  <a:lnTo>
                    <a:pt x="380" y="52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3" y="48"/>
                  </a:lnTo>
                  <a:lnTo>
                    <a:pt x="371" y="45"/>
                  </a:lnTo>
                  <a:lnTo>
                    <a:pt x="366" y="45"/>
                  </a:lnTo>
                  <a:lnTo>
                    <a:pt x="364" y="43"/>
                  </a:lnTo>
                  <a:lnTo>
                    <a:pt x="364" y="41"/>
                  </a:lnTo>
                  <a:lnTo>
                    <a:pt x="371" y="43"/>
                  </a:lnTo>
                  <a:lnTo>
                    <a:pt x="376" y="43"/>
                  </a:lnTo>
                  <a:lnTo>
                    <a:pt x="380" y="43"/>
                  </a:lnTo>
                  <a:lnTo>
                    <a:pt x="388" y="45"/>
                  </a:lnTo>
                  <a:lnTo>
                    <a:pt x="392" y="43"/>
                  </a:lnTo>
                  <a:lnTo>
                    <a:pt x="397" y="36"/>
                  </a:lnTo>
                  <a:lnTo>
                    <a:pt x="404" y="34"/>
                  </a:lnTo>
                  <a:lnTo>
                    <a:pt x="409" y="31"/>
                  </a:lnTo>
                  <a:lnTo>
                    <a:pt x="409" y="29"/>
                  </a:lnTo>
                  <a:lnTo>
                    <a:pt x="406" y="29"/>
                  </a:lnTo>
                  <a:lnTo>
                    <a:pt x="404" y="26"/>
                  </a:lnTo>
                  <a:lnTo>
                    <a:pt x="402" y="26"/>
                  </a:lnTo>
                  <a:lnTo>
                    <a:pt x="399" y="26"/>
                  </a:lnTo>
                  <a:lnTo>
                    <a:pt x="392" y="22"/>
                  </a:lnTo>
                  <a:lnTo>
                    <a:pt x="390" y="22"/>
                  </a:lnTo>
                  <a:lnTo>
                    <a:pt x="388" y="26"/>
                  </a:lnTo>
                  <a:lnTo>
                    <a:pt x="385" y="26"/>
                  </a:lnTo>
                  <a:lnTo>
                    <a:pt x="385" y="24"/>
                  </a:lnTo>
                  <a:lnTo>
                    <a:pt x="388" y="22"/>
                  </a:lnTo>
                  <a:lnTo>
                    <a:pt x="388" y="19"/>
                  </a:lnTo>
                  <a:lnTo>
                    <a:pt x="385" y="19"/>
                  </a:lnTo>
                  <a:lnTo>
                    <a:pt x="383" y="17"/>
                  </a:lnTo>
                  <a:lnTo>
                    <a:pt x="380" y="17"/>
                  </a:lnTo>
                  <a:lnTo>
                    <a:pt x="378" y="22"/>
                  </a:lnTo>
                  <a:lnTo>
                    <a:pt x="376" y="22"/>
                  </a:lnTo>
                  <a:lnTo>
                    <a:pt x="378" y="19"/>
                  </a:lnTo>
                  <a:lnTo>
                    <a:pt x="376" y="19"/>
                  </a:lnTo>
                  <a:lnTo>
                    <a:pt x="373" y="22"/>
                  </a:lnTo>
                  <a:lnTo>
                    <a:pt x="371" y="22"/>
                  </a:lnTo>
                  <a:lnTo>
                    <a:pt x="371" y="19"/>
                  </a:lnTo>
                  <a:lnTo>
                    <a:pt x="373" y="17"/>
                  </a:lnTo>
                  <a:lnTo>
                    <a:pt x="373" y="15"/>
                  </a:lnTo>
                  <a:lnTo>
                    <a:pt x="371" y="12"/>
                  </a:lnTo>
                  <a:lnTo>
                    <a:pt x="366" y="12"/>
                  </a:lnTo>
                  <a:lnTo>
                    <a:pt x="364" y="15"/>
                  </a:lnTo>
                  <a:lnTo>
                    <a:pt x="364" y="19"/>
                  </a:lnTo>
                  <a:lnTo>
                    <a:pt x="362" y="22"/>
                  </a:lnTo>
                  <a:lnTo>
                    <a:pt x="359" y="22"/>
                  </a:lnTo>
                  <a:lnTo>
                    <a:pt x="362" y="29"/>
                  </a:lnTo>
                  <a:lnTo>
                    <a:pt x="362" y="31"/>
                  </a:lnTo>
                  <a:lnTo>
                    <a:pt x="359" y="34"/>
                  </a:lnTo>
                  <a:lnTo>
                    <a:pt x="359" y="29"/>
                  </a:lnTo>
                  <a:lnTo>
                    <a:pt x="357" y="29"/>
                  </a:lnTo>
                  <a:lnTo>
                    <a:pt x="354" y="31"/>
                  </a:lnTo>
                  <a:lnTo>
                    <a:pt x="352" y="29"/>
                  </a:lnTo>
                  <a:lnTo>
                    <a:pt x="347" y="31"/>
                  </a:lnTo>
                  <a:lnTo>
                    <a:pt x="352" y="26"/>
                  </a:lnTo>
                  <a:lnTo>
                    <a:pt x="354" y="26"/>
                  </a:lnTo>
                  <a:lnTo>
                    <a:pt x="357" y="22"/>
                  </a:lnTo>
                  <a:lnTo>
                    <a:pt x="354" y="19"/>
                  </a:lnTo>
                  <a:lnTo>
                    <a:pt x="354" y="19"/>
                  </a:lnTo>
                  <a:lnTo>
                    <a:pt x="350" y="24"/>
                  </a:lnTo>
                  <a:lnTo>
                    <a:pt x="347" y="22"/>
                  </a:lnTo>
                  <a:lnTo>
                    <a:pt x="347" y="22"/>
                  </a:lnTo>
                  <a:lnTo>
                    <a:pt x="352" y="19"/>
                  </a:lnTo>
                  <a:lnTo>
                    <a:pt x="352" y="17"/>
                  </a:lnTo>
                  <a:lnTo>
                    <a:pt x="347" y="17"/>
                  </a:lnTo>
                  <a:lnTo>
                    <a:pt x="347" y="15"/>
                  </a:lnTo>
                  <a:lnTo>
                    <a:pt x="350" y="15"/>
                  </a:lnTo>
                  <a:lnTo>
                    <a:pt x="352" y="15"/>
                  </a:lnTo>
                  <a:lnTo>
                    <a:pt x="354" y="15"/>
                  </a:lnTo>
                  <a:lnTo>
                    <a:pt x="357" y="8"/>
                  </a:lnTo>
                  <a:lnTo>
                    <a:pt x="357" y="5"/>
                  </a:lnTo>
                  <a:lnTo>
                    <a:pt x="352" y="8"/>
                  </a:lnTo>
                  <a:lnTo>
                    <a:pt x="352" y="5"/>
                  </a:lnTo>
                  <a:lnTo>
                    <a:pt x="352" y="3"/>
                  </a:lnTo>
                  <a:lnTo>
                    <a:pt x="352" y="0"/>
                  </a:lnTo>
                  <a:lnTo>
                    <a:pt x="347" y="3"/>
                  </a:lnTo>
                  <a:lnTo>
                    <a:pt x="347" y="3"/>
                  </a:lnTo>
                  <a:lnTo>
                    <a:pt x="345" y="0"/>
                  </a:lnTo>
                  <a:lnTo>
                    <a:pt x="340" y="3"/>
                  </a:lnTo>
                  <a:lnTo>
                    <a:pt x="340" y="5"/>
                  </a:lnTo>
                  <a:lnTo>
                    <a:pt x="343" y="8"/>
                  </a:lnTo>
                  <a:lnTo>
                    <a:pt x="343" y="10"/>
                  </a:lnTo>
                  <a:lnTo>
                    <a:pt x="340" y="10"/>
                  </a:lnTo>
                  <a:lnTo>
                    <a:pt x="338" y="5"/>
                  </a:lnTo>
                  <a:lnTo>
                    <a:pt x="335" y="8"/>
                  </a:lnTo>
                  <a:lnTo>
                    <a:pt x="333" y="12"/>
                  </a:lnTo>
                  <a:lnTo>
                    <a:pt x="335" y="12"/>
                  </a:lnTo>
                  <a:lnTo>
                    <a:pt x="338" y="12"/>
                  </a:lnTo>
                  <a:lnTo>
                    <a:pt x="340" y="15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38" y="19"/>
                  </a:lnTo>
                  <a:lnTo>
                    <a:pt x="335" y="22"/>
                  </a:lnTo>
                  <a:lnTo>
                    <a:pt x="335" y="24"/>
                  </a:lnTo>
                  <a:lnTo>
                    <a:pt x="335" y="24"/>
                  </a:lnTo>
                  <a:lnTo>
                    <a:pt x="333" y="26"/>
                  </a:lnTo>
                  <a:lnTo>
                    <a:pt x="333" y="31"/>
                  </a:lnTo>
                  <a:lnTo>
                    <a:pt x="333" y="31"/>
                  </a:lnTo>
                  <a:lnTo>
                    <a:pt x="331" y="29"/>
                  </a:lnTo>
                  <a:lnTo>
                    <a:pt x="328" y="31"/>
                  </a:lnTo>
                  <a:lnTo>
                    <a:pt x="328" y="34"/>
                  </a:lnTo>
                  <a:lnTo>
                    <a:pt x="326" y="36"/>
                  </a:lnTo>
                  <a:lnTo>
                    <a:pt x="324" y="31"/>
                  </a:lnTo>
                  <a:lnTo>
                    <a:pt x="328" y="24"/>
                  </a:lnTo>
                  <a:lnTo>
                    <a:pt x="326" y="24"/>
                  </a:lnTo>
                  <a:lnTo>
                    <a:pt x="326" y="22"/>
                  </a:lnTo>
                  <a:lnTo>
                    <a:pt x="328" y="19"/>
                  </a:lnTo>
                  <a:lnTo>
                    <a:pt x="328" y="12"/>
                  </a:lnTo>
                  <a:lnTo>
                    <a:pt x="326" y="10"/>
                  </a:lnTo>
                  <a:lnTo>
                    <a:pt x="324" y="10"/>
                  </a:lnTo>
                  <a:lnTo>
                    <a:pt x="319" y="19"/>
                  </a:lnTo>
                  <a:lnTo>
                    <a:pt x="319" y="24"/>
                  </a:lnTo>
                  <a:lnTo>
                    <a:pt x="314" y="31"/>
                  </a:lnTo>
                  <a:lnTo>
                    <a:pt x="312" y="36"/>
                  </a:lnTo>
                  <a:lnTo>
                    <a:pt x="314" y="38"/>
                  </a:lnTo>
                  <a:lnTo>
                    <a:pt x="314" y="43"/>
                  </a:lnTo>
                  <a:lnTo>
                    <a:pt x="307" y="48"/>
                  </a:lnTo>
                  <a:lnTo>
                    <a:pt x="305" y="50"/>
                  </a:lnTo>
                  <a:lnTo>
                    <a:pt x="305" y="45"/>
                  </a:lnTo>
                  <a:lnTo>
                    <a:pt x="305" y="43"/>
                  </a:lnTo>
                  <a:lnTo>
                    <a:pt x="307" y="38"/>
                  </a:lnTo>
                  <a:lnTo>
                    <a:pt x="307" y="34"/>
                  </a:lnTo>
                  <a:lnTo>
                    <a:pt x="309" y="31"/>
                  </a:lnTo>
                  <a:lnTo>
                    <a:pt x="307" y="29"/>
                  </a:lnTo>
                  <a:lnTo>
                    <a:pt x="312" y="22"/>
                  </a:lnTo>
                  <a:lnTo>
                    <a:pt x="314" y="17"/>
                  </a:lnTo>
                  <a:lnTo>
                    <a:pt x="314" y="17"/>
                  </a:lnTo>
                  <a:lnTo>
                    <a:pt x="314" y="15"/>
                  </a:lnTo>
                  <a:lnTo>
                    <a:pt x="312" y="15"/>
                  </a:lnTo>
                  <a:lnTo>
                    <a:pt x="307" y="10"/>
                  </a:lnTo>
                  <a:lnTo>
                    <a:pt x="307" y="12"/>
                  </a:lnTo>
                  <a:lnTo>
                    <a:pt x="307" y="15"/>
                  </a:lnTo>
                  <a:lnTo>
                    <a:pt x="305" y="17"/>
                  </a:lnTo>
                  <a:lnTo>
                    <a:pt x="305" y="15"/>
                  </a:lnTo>
                  <a:lnTo>
                    <a:pt x="302" y="12"/>
                  </a:lnTo>
                  <a:lnTo>
                    <a:pt x="298" y="10"/>
                  </a:lnTo>
                  <a:lnTo>
                    <a:pt x="295" y="12"/>
                  </a:lnTo>
                  <a:lnTo>
                    <a:pt x="295" y="17"/>
                  </a:lnTo>
                  <a:lnTo>
                    <a:pt x="295" y="19"/>
                  </a:lnTo>
                  <a:lnTo>
                    <a:pt x="293" y="17"/>
                  </a:lnTo>
                  <a:lnTo>
                    <a:pt x="291" y="17"/>
                  </a:lnTo>
                  <a:lnTo>
                    <a:pt x="291" y="17"/>
                  </a:lnTo>
                  <a:lnTo>
                    <a:pt x="291" y="19"/>
                  </a:lnTo>
                  <a:lnTo>
                    <a:pt x="295" y="22"/>
                  </a:lnTo>
                  <a:lnTo>
                    <a:pt x="295" y="26"/>
                  </a:lnTo>
                  <a:lnTo>
                    <a:pt x="295" y="26"/>
                  </a:lnTo>
                  <a:lnTo>
                    <a:pt x="293" y="24"/>
                  </a:lnTo>
                  <a:lnTo>
                    <a:pt x="291" y="26"/>
                  </a:lnTo>
                  <a:lnTo>
                    <a:pt x="291" y="29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86" y="29"/>
                  </a:lnTo>
                  <a:lnTo>
                    <a:pt x="283" y="29"/>
                  </a:lnTo>
                  <a:lnTo>
                    <a:pt x="283" y="34"/>
                  </a:lnTo>
                  <a:lnTo>
                    <a:pt x="279" y="36"/>
                  </a:lnTo>
                  <a:lnTo>
                    <a:pt x="279" y="36"/>
                  </a:lnTo>
                  <a:lnTo>
                    <a:pt x="281" y="38"/>
                  </a:lnTo>
                  <a:lnTo>
                    <a:pt x="276" y="41"/>
                  </a:lnTo>
                  <a:lnTo>
                    <a:pt x="276" y="43"/>
                  </a:lnTo>
                  <a:lnTo>
                    <a:pt x="279" y="48"/>
                  </a:lnTo>
                  <a:lnTo>
                    <a:pt x="276" y="48"/>
                  </a:lnTo>
                  <a:lnTo>
                    <a:pt x="281" y="50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76" y="52"/>
                  </a:lnTo>
                  <a:lnTo>
                    <a:pt x="274" y="48"/>
                  </a:lnTo>
                  <a:lnTo>
                    <a:pt x="272" y="48"/>
                  </a:lnTo>
                  <a:lnTo>
                    <a:pt x="274" y="45"/>
                  </a:lnTo>
                  <a:lnTo>
                    <a:pt x="272" y="43"/>
                  </a:lnTo>
                  <a:lnTo>
                    <a:pt x="267" y="43"/>
                  </a:lnTo>
                  <a:lnTo>
                    <a:pt x="262" y="43"/>
                  </a:lnTo>
                  <a:lnTo>
                    <a:pt x="257" y="38"/>
                  </a:lnTo>
                  <a:lnTo>
                    <a:pt x="255" y="38"/>
                  </a:lnTo>
                  <a:lnTo>
                    <a:pt x="253" y="41"/>
                  </a:lnTo>
                  <a:lnTo>
                    <a:pt x="250" y="38"/>
                  </a:lnTo>
                  <a:lnTo>
                    <a:pt x="248" y="41"/>
                  </a:lnTo>
                  <a:lnTo>
                    <a:pt x="243" y="41"/>
                  </a:lnTo>
                  <a:lnTo>
                    <a:pt x="243" y="43"/>
                  </a:lnTo>
                  <a:lnTo>
                    <a:pt x="248" y="48"/>
                  </a:lnTo>
                  <a:lnTo>
                    <a:pt x="253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55" y="55"/>
                  </a:lnTo>
                  <a:lnTo>
                    <a:pt x="257" y="57"/>
                  </a:lnTo>
                  <a:lnTo>
                    <a:pt x="260" y="62"/>
                  </a:lnTo>
                  <a:lnTo>
                    <a:pt x="260" y="64"/>
                  </a:lnTo>
                  <a:lnTo>
                    <a:pt x="257" y="62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48" y="55"/>
                  </a:lnTo>
                  <a:lnTo>
                    <a:pt x="248" y="57"/>
                  </a:lnTo>
                  <a:lnTo>
                    <a:pt x="243" y="60"/>
                  </a:lnTo>
                  <a:lnTo>
                    <a:pt x="243" y="55"/>
                  </a:lnTo>
                  <a:lnTo>
                    <a:pt x="241" y="57"/>
                  </a:lnTo>
                  <a:lnTo>
                    <a:pt x="241" y="60"/>
                  </a:lnTo>
                  <a:lnTo>
                    <a:pt x="236" y="64"/>
                  </a:lnTo>
                  <a:lnTo>
                    <a:pt x="236" y="67"/>
                  </a:lnTo>
                  <a:lnTo>
                    <a:pt x="241" y="69"/>
                  </a:lnTo>
                  <a:lnTo>
                    <a:pt x="243" y="71"/>
                  </a:lnTo>
                  <a:lnTo>
                    <a:pt x="239" y="71"/>
                  </a:lnTo>
                  <a:lnTo>
                    <a:pt x="239" y="69"/>
                  </a:lnTo>
                  <a:lnTo>
                    <a:pt x="236" y="74"/>
                  </a:lnTo>
                  <a:lnTo>
                    <a:pt x="234" y="76"/>
                  </a:lnTo>
                  <a:lnTo>
                    <a:pt x="229" y="81"/>
                  </a:lnTo>
                  <a:lnTo>
                    <a:pt x="229" y="79"/>
                  </a:lnTo>
                  <a:lnTo>
                    <a:pt x="234" y="76"/>
                  </a:lnTo>
                  <a:lnTo>
                    <a:pt x="231" y="74"/>
                  </a:lnTo>
                  <a:lnTo>
                    <a:pt x="234" y="69"/>
                  </a:lnTo>
                  <a:lnTo>
                    <a:pt x="231" y="57"/>
                  </a:lnTo>
                  <a:lnTo>
                    <a:pt x="229" y="57"/>
                  </a:lnTo>
                  <a:lnTo>
                    <a:pt x="224" y="67"/>
                  </a:lnTo>
                  <a:lnTo>
                    <a:pt x="224" y="71"/>
                  </a:lnTo>
                  <a:lnTo>
                    <a:pt x="224" y="74"/>
                  </a:lnTo>
                  <a:lnTo>
                    <a:pt x="222" y="76"/>
                  </a:lnTo>
                  <a:lnTo>
                    <a:pt x="222" y="74"/>
                  </a:lnTo>
                  <a:lnTo>
                    <a:pt x="224" y="69"/>
                  </a:lnTo>
                  <a:lnTo>
                    <a:pt x="222" y="62"/>
                  </a:lnTo>
                  <a:lnTo>
                    <a:pt x="220" y="62"/>
                  </a:lnTo>
                  <a:lnTo>
                    <a:pt x="217" y="64"/>
                  </a:lnTo>
                  <a:lnTo>
                    <a:pt x="215" y="69"/>
                  </a:lnTo>
                  <a:lnTo>
                    <a:pt x="215" y="74"/>
                  </a:lnTo>
                  <a:lnTo>
                    <a:pt x="215" y="79"/>
                  </a:lnTo>
                  <a:lnTo>
                    <a:pt x="220" y="81"/>
                  </a:lnTo>
                  <a:lnTo>
                    <a:pt x="222" y="83"/>
                  </a:lnTo>
                  <a:lnTo>
                    <a:pt x="220" y="88"/>
                  </a:lnTo>
                  <a:lnTo>
                    <a:pt x="217" y="83"/>
                  </a:lnTo>
                  <a:lnTo>
                    <a:pt x="215" y="81"/>
                  </a:lnTo>
                  <a:lnTo>
                    <a:pt x="213" y="74"/>
                  </a:lnTo>
                  <a:lnTo>
                    <a:pt x="210" y="74"/>
                  </a:lnTo>
                  <a:lnTo>
                    <a:pt x="205" y="76"/>
                  </a:lnTo>
                  <a:lnTo>
                    <a:pt x="205" y="79"/>
                  </a:lnTo>
                  <a:lnTo>
                    <a:pt x="210" y="81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10" y="83"/>
                  </a:lnTo>
                  <a:lnTo>
                    <a:pt x="205" y="83"/>
                  </a:lnTo>
                  <a:lnTo>
                    <a:pt x="208" y="88"/>
                  </a:lnTo>
                  <a:lnTo>
                    <a:pt x="205" y="86"/>
                  </a:lnTo>
                  <a:lnTo>
                    <a:pt x="205" y="81"/>
                  </a:lnTo>
                  <a:lnTo>
                    <a:pt x="203" y="81"/>
                  </a:lnTo>
                  <a:lnTo>
                    <a:pt x="203" y="76"/>
                  </a:lnTo>
                  <a:lnTo>
                    <a:pt x="201" y="79"/>
                  </a:lnTo>
                  <a:lnTo>
                    <a:pt x="198" y="83"/>
                  </a:lnTo>
                  <a:lnTo>
                    <a:pt x="201" y="86"/>
                  </a:lnTo>
                  <a:lnTo>
                    <a:pt x="201" y="90"/>
                  </a:lnTo>
                  <a:lnTo>
                    <a:pt x="196" y="88"/>
                  </a:lnTo>
                  <a:lnTo>
                    <a:pt x="194" y="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94" y="95"/>
                  </a:lnTo>
                  <a:lnTo>
                    <a:pt x="196" y="97"/>
                  </a:lnTo>
                  <a:lnTo>
                    <a:pt x="194" y="97"/>
                  </a:lnTo>
                  <a:lnTo>
                    <a:pt x="191" y="100"/>
                  </a:lnTo>
                  <a:lnTo>
                    <a:pt x="194" y="100"/>
                  </a:lnTo>
                  <a:lnTo>
                    <a:pt x="191" y="102"/>
                  </a:lnTo>
                  <a:lnTo>
                    <a:pt x="189" y="102"/>
                  </a:lnTo>
                  <a:lnTo>
                    <a:pt x="189" y="105"/>
                  </a:lnTo>
                  <a:lnTo>
                    <a:pt x="189" y="105"/>
                  </a:lnTo>
                  <a:lnTo>
                    <a:pt x="187" y="107"/>
                  </a:lnTo>
                  <a:lnTo>
                    <a:pt x="184" y="105"/>
                  </a:lnTo>
                  <a:lnTo>
                    <a:pt x="182" y="105"/>
                  </a:lnTo>
                  <a:lnTo>
                    <a:pt x="179" y="109"/>
                  </a:lnTo>
                  <a:lnTo>
                    <a:pt x="182" y="109"/>
                  </a:lnTo>
                  <a:lnTo>
                    <a:pt x="179" y="112"/>
                  </a:lnTo>
                  <a:lnTo>
                    <a:pt x="175" y="112"/>
                  </a:lnTo>
                  <a:lnTo>
                    <a:pt x="175" y="116"/>
                  </a:lnTo>
                  <a:lnTo>
                    <a:pt x="177" y="116"/>
                  </a:lnTo>
                  <a:lnTo>
                    <a:pt x="187" y="114"/>
                  </a:lnTo>
                  <a:lnTo>
                    <a:pt x="189" y="116"/>
                  </a:lnTo>
                  <a:lnTo>
                    <a:pt x="191" y="114"/>
                  </a:lnTo>
                  <a:lnTo>
                    <a:pt x="194" y="114"/>
                  </a:lnTo>
                  <a:lnTo>
                    <a:pt x="194" y="116"/>
                  </a:lnTo>
                  <a:lnTo>
                    <a:pt x="191" y="119"/>
                  </a:lnTo>
                  <a:lnTo>
                    <a:pt x="191" y="123"/>
                  </a:lnTo>
                  <a:lnTo>
                    <a:pt x="189" y="126"/>
                  </a:lnTo>
                  <a:lnTo>
                    <a:pt x="189" y="123"/>
                  </a:lnTo>
                  <a:lnTo>
                    <a:pt x="187" y="121"/>
                  </a:lnTo>
                  <a:lnTo>
                    <a:pt x="184" y="121"/>
                  </a:lnTo>
                  <a:lnTo>
                    <a:pt x="182" y="121"/>
                  </a:lnTo>
                  <a:lnTo>
                    <a:pt x="179" y="119"/>
                  </a:lnTo>
                  <a:lnTo>
                    <a:pt x="179" y="121"/>
                  </a:lnTo>
                  <a:lnTo>
                    <a:pt x="179" y="123"/>
                  </a:lnTo>
                  <a:lnTo>
                    <a:pt x="175" y="121"/>
                  </a:lnTo>
                  <a:lnTo>
                    <a:pt x="175" y="121"/>
                  </a:lnTo>
                  <a:lnTo>
                    <a:pt x="177" y="123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75" y="131"/>
                  </a:lnTo>
                  <a:lnTo>
                    <a:pt x="175" y="133"/>
                  </a:lnTo>
                  <a:lnTo>
                    <a:pt x="175" y="135"/>
                  </a:lnTo>
                  <a:lnTo>
                    <a:pt x="172" y="133"/>
                  </a:lnTo>
                  <a:lnTo>
                    <a:pt x="172" y="128"/>
                  </a:lnTo>
                  <a:lnTo>
                    <a:pt x="170" y="126"/>
                  </a:lnTo>
                  <a:lnTo>
                    <a:pt x="168" y="128"/>
                  </a:lnTo>
                  <a:lnTo>
                    <a:pt x="165" y="128"/>
                  </a:lnTo>
                  <a:lnTo>
                    <a:pt x="163" y="126"/>
                  </a:lnTo>
                  <a:lnTo>
                    <a:pt x="165" y="123"/>
                  </a:lnTo>
                  <a:lnTo>
                    <a:pt x="163" y="123"/>
                  </a:lnTo>
                  <a:lnTo>
                    <a:pt x="158" y="128"/>
                  </a:lnTo>
                  <a:lnTo>
                    <a:pt x="161" y="131"/>
                  </a:lnTo>
                  <a:lnTo>
                    <a:pt x="165" y="131"/>
                  </a:lnTo>
                  <a:lnTo>
                    <a:pt x="170" y="133"/>
                  </a:lnTo>
                  <a:lnTo>
                    <a:pt x="168" y="135"/>
                  </a:lnTo>
                  <a:lnTo>
                    <a:pt x="161" y="138"/>
                  </a:lnTo>
                  <a:lnTo>
                    <a:pt x="158" y="135"/>
                  </a:lnTo>
                  <a:lnTo>
                    <a:pt x="156" y="135"/>
                  </a:lnTo>
                  <a:lnTo>
                    <a:pt x="153" y="140"/>
                  </a:lnTo>
                  <a:lnTo>
                    <a:pt x="156" y="142"/>
                  </a:lnTo>
                  <a:lnTo>
                    <a:pt x="153" y="145"/>
                  </a:lnTo>
                  <a:lnTo>
                    <a:pt x="156" y="145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2"/>
                  </a:lnTo>
                  <a:lnTo>
                    <a:pt x="161" y="142"/>
                  </a:lnTo>
                  <a:lnTo>
                    <a:pt x="161" y="147"/>
                  </a:lnTo>
                  <a:lnTo>
                    <a:pt x="161" y="150"/>
                  </a:lnTo>
                  <a:lnTo>
                    <a:pt x="165" y="152"/>
                  </a:lnTo>
                  <a:lnTo>
                    <a:pt x="165" y="157"/>
                  </a:lnTo>
                  <a:lnTo>
                    <a:pt x="163" y="154"/>
                  </a:lnTo>
                  <a:lnTo>
                    <a:pt x="161" y="154"/>
                  </a:lnTo>
                  <a:lnTo>
                    <a:pt x="158" y="150"/>
                  </a:lnTo>
                  <a:lnTo>
                    <a:pt x="156" y="150"/>
                  </a:lnTo>
                  <a:lnTo>
                    <a:pt x="153" y="152"/>
                  </a:lnTo>
                  <a:lnTo>
                    <a:pt x="156" y="154"/>
                  </a:lnTo>
                  <a:lnTo>
                    <a:pt x="151" y="154"/>
                  </a:lnTo>
                  <a:lnTo>
                    <a:pt x="149" y="159"/>
                  </a:lnTo>
                  <a:lnTo>
                    <a:pt x="149" y="161"/>
                  </a:lnTo>
                  <a:lnTo>
                    <a:pt x="153" y="161"/>
                  </a:lnTo>
                  <a:lnTo>
                    <a:pt x="156" y="159"/>
                  </a:lnTo>
                  <a:lnTo>
                    <a:pt x="158" y="161"/>
                  </a:lnTo>
                  <a:lnTo>
                    <a:pt x="161" y="161"/>
                  </a:lnTo>
                  <a:lnTo>
                    <a:pt x="163" y="164"/>
                  </a:lnTo>
                  <a:lnTo>
                    <a:pt x="165" y="166"/>
                  </a:lnTo>
                  <a:lnTo>
                    <a:pt x="165" y="168"/>
                  </a:lnTo>
                  <a:lnTo>
                    <a:pt x="161" y="164"/>
                  </a:lnTo>
                  <a:lnTo>
                    <a:pt x="156" y="164"/>
                  </a:lnTo>
                  <a:lnTo>
                    <a:pt x="153" y="166"/>
                  </a:lnTo>
                  <a:lnTo>
                    <a:pt x="149" y="166"/>
                  </a:lnTo>
                  <a:lnTo>
                    <a:pt x="149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37" y="173"/>
                  </a:lnTo>
                  <a:lnTo>
                    <a:pt x="134" y="173"/>
                  </a:lnTo>
                  <a:lnTo>
                    <a:pt x="134" y="176"/>
                  </a:lnTo>
                  <a:lnTo>
                    <a:pt x="137" y="176"/>
                  </a:lnTo>
                  <a:lnTo>
                    <a:pt x="139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4" y="180"/>
                  </a:lnTo>
                  <a:lnTo>
                    <a:pt x="137" y="183"/>
                  </a:lnTo>
                  <a:lnTo>
                    <a:pt x="137" y="185"/>
                  </a:lnTo>
                  <a:lnTo>
                    <a:pt x="132" y="183"/>
                  </a:lnTo>
                  <a:lnTo>
                    <a:pt x="132" y="183"/>
                  </a:lnTo>
                  <a:lnTo>
                    <a:pt x="130" y="183"/>
                  </a:lnTo>
                  <a:lnTo>
                    <a:pt x="134" y="185"/>
                  </a:lnTo>
                  <a:lnTo>
                    <a:pt x="132" y="187"/>
                  </a:lnTo>
                  <a:lnTo>
                    <a:pt x="132" y="190"/>
                  </a:lnTo>
                  <a:lnTo>
                    <a:pt x="134" y="190"/>
                  </a:lnTo>
                  <a:lnTo>
                    <a:pt x="132" y="190"/>
                  </a:lnTo>
                  <a:lnTo>
                    <a:pt x="130" y="192"/>
                  </a:lnTo>
                  <a:lnTo>
                    <a:pt x="127" y="190"/>
                  </a:lnTo>
                  <a:lnTo>
                    <a:pt x="127" y="192"/>
                  </a:lnTo>
                  <a:lnTo>
                    <a:pt x="127" y="194"/>
                  </a:lnTo>
                  <a:lnTo>
                    <a:pt x="130" y="194"/>
                  </a:lnTo>
                  <a:lnTo>
                    <a:pt x="134" y="197"/>
                  </a:lnTo>
                  <a:lnTo>
                    <a:pt x="134" y="199"/>
                  </a:lnTo>
                  <a:lnTo>
                    <a:pt x="137" y="199"/>
                  </a:lnTo>
                  <a:lnTo>
                    <a:pt x="142" y="199"/>
                  </a:lnTo>
                  <a:lnTo>
                    <a:pt x="139" y="202"/>
                  </a:lnTo>
                  <a:lnTo>
                    <a:pt x="139" y="204"/>
                  </a:lnTo>
                  <a:lnTo>
                    <a:pt x="134" y="204"/>
                  </a:lnTo>
                  <a:lnTo>
                    <a:pt x="134" y="202"/>
                  </a:lnTo>
                  <a:lnTo>
                    <a:pt x="127" y="202"/>
                  </a:lnTo>
                  <a:lnTo>
                    <a:pt x="125" y="206"/>
                  </a:lnTo>
                  <a:lnTo>
                    <a:pt x="125" y="206"/>
                  </a:lnTo>
                  <a:lnTo>
                    <a:pt x="130" y="206"/>
                  </a:lnTo>
                  <a:lnTo>
                    <a:pt x="130" y="209"/>
                  </a:lnTo>
                  <a:lnTo>
                    <a:pt x="132" y="211"/>
                  </a:lnTo>
                  <a:lnTo>
                    <a:pt x="132" y="213"/>
                  </a:lnTo>
                  <a:lnTo>
                    <a:pt x="130" y="211"/>
                  </a:lnTo>
                  <a:lnTo>
                    <a:pt x="127" y="211"/>
                  </a:lnTo>
                  <a:lnTo>
                    <a:pt x="125" y="213"/>
                  </a:lnTo>
                  <a:lnTo>
                    <a:pt x="125" y="216"/>
                  </a:lnTo>
                  <a:lnTo>
                    <a:pt x="125" y="218"/>
                  </a:lnTo>
                  <a:lnTo>
                    <a:pt x="127" y="221"/>
                  </a:lnTo>
                  <a:lnTo>
                    <a:pt x="127" y="223"/>
                  </a:lnTo>
                  <a:lnTo>
                    <a:pt x="125" y="223"/>
                  </a:lnTo>
                  <a:lnTo>
                    <a:pt x="123" y="221"/>
                  </a:lnTo>
                  <a:lnTo>
                    <a:pt x="123" y="221"/>
                  </a:lnTo>
                  <a:lnTo>
                    <a:pt x="123" y="225"/>
                  </a:lnTo>
                  <a:lnTo>
                    <a:pt x="125" y="225"/>
                  </a:lnTo>
                  <a:lnTo>
                    <a:pt x="125" y="228"/>
                  </a:lnTo>
                  <a:lnTo>
                    <a:pt x="125" y="230"/>
                  </a:lnTo>
                  <a:lnTo>
                    <a:pt x="120" y="225"/>
                  </a:lnTo>
                  <a:lnTo>
                    <a:pt x="118" y="228"/>
                  </a:lnTo>
                  <a:lnTo>
                    <a:pt x="118" y="230"/>
                  </a:lnTo>
                  <a:lnTo>
                    <a:pt x="120" y="230"/>
                  </a:lnTo>
                  <a:lnTo>
                    <a:pt x="120" y="235"/>
                  </a:lnTo>
                  <a:lnTo>
                    <a:pt x="123" y="237"/>
                  </a:lnTo>
                  <a:lnTo>
                    <a:pt x="125" y="237"/>
                  </a:lnTo>
                  <a:lnTo>
                    <a:pt x="125" y="235"/>
                  </a:lnTo>
                  <a:lnTo>
                    <a:pt x="127" y="235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4"/>
                  </a:lnTo>
                  <a:lnTo>
                    <a:pt x="113" y="247"/>
                  </a:lnTo>
                  <a:lnTo>
                    <a:pt x="111" y="247"/>
                  </a:lnTo>
                  <a:lnTo>
                    <a:pt x="108" y="249"/>
                  </a:lnTo>
                  <a:lnTo>
                    <a:pt x="111" y="251"/>
                  </a:lnTo>
                  <a:lnTo>
                    <a:pt x="111" y="254"/>
                  </a:lnTo>
                  <a:lnTo>
                    <a:pt x="106" y="254"/>
                  </a:lnTo>
                  <a:lnTo>
                    <a:pt x="104" y="256"/>
                  </a:lnTo>
                  <a:lnTo>
                    <a:pt x="104" y="258"/>
                  </a:lnTo>
                  <a:lnTo>
                    <a:pt x="106" y="258"/>
                  </a:lnTo>
                  <a:lnTo>
                    <a:pt x="104" y="261"/>
                  </a:lnTo>
                  <a:lnTo>
                    <a:pt x="104" y="263"/>
                  </a:lnTo>
                  <a:lnTo>
                    <a:pt x="99" y="265"/>
                  </a:lnTo>
                  <a:lnTo>
                    <a:pt x="99" y="261"/>
                  </a:lnTo>
                  <a:lnTo>
                    <a:pt x="97" y="261"/>
                  </a:lnTo>
                  <a:lnTo>
                    <a:pt x="97" y="261"/>
                  </a:lnTo>
                  <a:lnTo>
                    <a:pt x="94" y="261"/>
                  </a:lnTo>
                  <a:lnTo>
                    <a:pt x="94" y="263"/>
                  </a:lnTo>
                  <a:lnTo>
                    <a:pt x="92" y="265"/>
                  </a:lnTo>
                  <a:lnTo>
                    <a:pt x="92" y="268"/>
                  </a:lnTo>
                  <a:lnTo>
                    <a:pt x="92" y="270"/>
                  </a:lnTo>
                  <a:lnTo>
                    <a:pt x="87" y="270"/>
                  </a:lnTo>
                  <a:lnTo>
                    <a:pt x="87" y="270"/>
                  </a:lnTo>
                  <a:lnTo>
                    <a:pt x="87" y="275"/>
                  </a:lnTo>
                  <a:lnTo>
                    <a:pt x="82" y="277"/>
                  </a:lnTo>
                  <a:lnTo>
                    <a:pt x="82" y="280"/>
                  </a:lnTo>
                  <a:lnTo>
                    <a:pt x="82" y="284"/>
                  </a:lnTo>
                  <a:lnTo>
                    <a:pt x="80" y="284"/>
                  </a:lnTo>
                  <a:lnTo>
                    <a:pt x="78" y="289"/>
                  </a:lnTo>
                  <a:lnTo>
                    <a:pt x="78" y="292"/>
                  </a:lnTo>
                  <a:lnTo>
                    <a:pt x="82" y="287"/>
                  </a:lnTo>
                  <a:lnTo>
                    <a:pt x="85" y="287"/>
                  </a:lnTo>
                  <a:lnTo>
                    <a:pt x="82" y="289"/>
                  </a:lnTo>
                  <a:lnTo>
                    <a:pt x="80" y="292"/>
                  </a:lnTo>
                  <a:lnTo>
                    <a:pt x="80" y="296"/>
                  </a:lnTo>
                  <a:lnTo>
                    <a:pt x="82" y="299"/>
                  </a:lnTo>
                  <a:lnTo>
                    <a:pt x="87" y="296"/>
                  </a:lnTo>
                  <a:lnTo>
                    <a:pt x="92" y="296"/>
                  </a:lnTo>
                  <a:lnTo>
                    <a:pt x="99" y="289"/>
                  </a:lnTo>
                  <a:lnTo>
                    <a:pt x="99" y="287"/>
                  </a:lnTo>
                  <a:lnTo>
                    <a:pt x="94" y="287"/>
                  </a:lnTo>
                  <a:lnTo>
                    <a:pt x="97" y="284"/>
                  </a:lnTo>
                  <a:lnTo>
                    <a:pt x="99" y="280"/>
                  </a:lnTo>
                  <a:lnTo>
                    <a:pt x="99" y="280"/>
                  </a:lnTo>
                  <a:lnTo>
                    <a:pt x="101" y="277"/>
                  </a:lnTo>
                  <a:lnTo>
                    <a:pt x="106" y="277"/>
                  </a:lnTo>
                  <a:lnTo>
                    <a:pt x="106" y="277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106" y="287"/>
                  </a:lnTo>
                  <a:lnTo>
                    <a:pt x="106" y="289"/>
                  </a:lnTo>
                  <a:lnTo>
                    <a:pt x="101" y="289"/>
                  </a:lnTo>
                  <a:lnTo>
                    <a:pt x="97" y="294"/>
                  </a:lnTo>
                  <a:lnTo>
                    <a:pt x="99" y="296"/>
                  </a:lnTo>
                  <a:lnTo>
                    <a:pt x="99" y="299"/>
                  </a:lnTo>
                  <a:lnTo>
                    <a:pt x="99" y="303"/>
                  </a:lnTo>
                  <a:lnTo>
                    <a:pt x="94" y="303"/>
                  </a:lnTo>
                  <a:lnTo>
                    <a:pt x="92" y="299"/>
                  </a:lnTo>
                  <a:lnTo>
                    <a:pt x="87" y="299"/>
                  </a:lnTo>
                  <a:lnTo>
                    <a:pt x="85" y="301"/>
                  </a:lnTo>
                  <a:lnTo>
                    <a:pt x="85" y="306"/>
                  </a:lnTo>
                  <a:lnTo>
                    <a:pt x="82" y="308"/>
                  </a:lnTo>
                  <a:lnTo>
                    <a:pt x="78" y="308"/>
                  </a:lnTo>
                  <a:lnTo>
                    <a:pt x="80" y="306"/>
                  </a:lnTo>
                  <a:lnTo>
                    <a:pt x="82" y="306"/>
                  </a:lnTo>
                  <a:lnTo>
                    <a:pt x="80" y="301"/>
                  </a:lnTo>
                  <a:lnTo>
                    <a:pt x="80" y="299"/>
                  </a:lnTo>
                  <a:lnTo>
                    <a:pt x="78" y="294"/>
                  </a:lnTo>
                  <a:lnTo>
                    <a:pt x="75" y="294"/>
                  </a:lnTo>
                  <a:lnTo>
                    <a:pt x="73" y="296"/>
                  </a:lnTo>
                  <a:lnTo>
                    <a:pt x="68" y="296"/>
                  </a:lnTo>
                  <a:lnTo>
                    <a:pt x="68" y="299"/>
                  </a:lnTo>
                  <a:lnTo>
                    <a:pt x="75" y="299"/>
                  </a:lnTo>
                  <a:lnTo>
                    <a:pt x="68" y="303"/>
                  </a:lnTo>
                  <a:lnTo>
                    <a:pt x="66" y="301"/>
                  </a:lnTo>
                  <a:lnTo>
                    <a:pt x="64" y="303"/>
                  </a:lnTo>
                  <a:lnTo>
                    <a:pt x="59" y="306"/>
                  </a:lnTo>
                  <a:lnTo>
                    <a:pt x="61" y="306"/>
                  </a:lnTo>
                  <a:lnTo>
                    <a:pt x="64" y="306"/>
                  </a:lnTo>
                  <a:lnTo>
                    <a:pt x="64" y="306"/>
                  </a:lnTo>
                  <a:lnTo>
                    <a:pt x="61" y="308"/>
                  </a:lnTo>
                  <a:lnTo>
                    <a:pt x="59" y="310"/>
                  </a:lnTo>
                  <a:lnTo>
                    <a:pt x="56" y="310"/>
                  </a:lnTo>
                  <a:lnTo>
                    <a:pt x="54" y="310"/>
                  </a:lnTo>
                  <a:lnTo>
                    <a:pt x="54" y="310"/>
                  </a:lnTo>
                  <a:lnTo>
                    <a:pt x="59" y="315"/>
                  </a:lnTo>
                  <a:lnTo>
                    <a:pt x="64" y="315"/>
                  </a:lnTo>
                  <a:lnTo>
                    <a:pt x="61" y="318"/>
                  </a:lnTo>
                  <a:lnTo>
                    <a:pt x="64" y="318"/>
                  </a:lnTo>
                  <a:lnTo>
                    <a:pt x="64" y="320"/>
                  </a:lnTo>
                  <a:lnTo>
                    <a:pt x="59" y="320"/>
                  </a:lnTo>
                  <a:lnTo>
                    <a:pt x="59" y="315"/>
                  </a:lnTo>
                  <a:lnTo>
                    <a:pt x="54" y="315"/>
                  </a:lnTo>
                  <a:lnTo>
                    <a:pt x="52" y="313"/>
                  </a:lnTo>
                  <a:lnTo>
                    <a:pt x="52" y="310"/>
                  </a:lnTo>
                  <a:lnTo>
                    <a:pt x="49" y="310"/>
                  </a:lnTo>
                  <a:lnTo>
                    <a:pt x="49" y="313"/>
                  </a:lnTo>
                  <a:lnTo>
                    <a:pt x="52" y="318"/>
                  </a:lnTo>
                  <a:lnTo>
                    <a:pt x="56" y="322"/>
                  </a:lnTo>
                  <a:lnTo>
                    <a:pt x="59" y="322"/>
                  </a:lnTo>
                  <a:lnTo>
                    <a:pt x="61" y="325"/>
                  </a:lnTo>
                  <a:lnTo>
                    <a:pt x="56" y="325"/>
                  </a:lnTo>
                  <a:lnTo>
                    <a:pt x="52" y="322"/>
                  </a:lnTo>
                  <a:lnTo>
                    <a:pt x="47" y="315"/>
                  </a:lnTo>
                  <a:lnTo>
                    <a:pt x="45" y="318"/>
                  </a:lnTo>
                  <a:lnTo>
                    <a:pt x="40" y="315"/>
                  </a:lnTo>
                  <a:lnTo>
                    <a:pt x="38" y="315"/>
                  </a:lnTo>
                  <a:lnTo>
                    <a:pt x="35" y="313"/>
                  </a:lnTo>
                  <a:lnTo>
                    <a:pt x="33" y="315"/>
                  </a:lnTo>
                  <a:lnTo>
                    <a:pt x="35" y="318"/>
                  </a:lnTo>
                  <a:lnTo>
                    <a:pt x="33" y="320"/>
                  </a:lnTo>
                  <a:lnTo>
                    <a:pt x="35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0" y="325"/>
                  </a:lnTo>
                  <a:lnTo>
                    <a:pt x="42" y="325"/>
                  </a:lnTo>
                  <a:lnTo>
                    <a:pt x="47" y="322"/>
                  </a:lnTo>
                  <a:lnTo>
                    <a:pt x="49" y="322"/>
                  </a:lnTo>
                  <a:lnTo>
                    <a:pt x="47" y="325"/>
                  </a:lnTo>
                  <a:lnTo>
                    <a:pt x="42" y="327"/>
                  </a:lnTo>
                  <a:lnTo>
                    <a:pt x="40" y="332"/>
                  </a:lnTo>
                  <a:lnTo>
                    <a:pt x="35" y="329"/>
                  </a:lnTo>
                  <a:lnTo>
                    <a:pt x="33" y="325"/>
                  </a:lnTo>
                  <a:lnTo>
                    <a:pt x="30" y="325"/>
                  </a:lnTo>
                  <a:lnTo>
                    <a:pt x="28" y="327"/>
                  </a:lnTo>
                  <a:lnTo>
                    <a:pt x="26" y="325"/>
                  </a:lnTo>
                  <a:lnTo>
                    <a:pt x="23" y="327"/>
                  </a:lnTo>
                  <a:lnTo>
                    <a:pt x="21" y="325"/>
                  </a:lnTo>
                  <a:lnTo>
                    <a:pt x="19" y="327"/>
                  </a:lnTo>
                  <a:lnTo>
                    <a:pt x="19" y="329"/>
                  </a:lnTo>
                  <a:lnTo>
                    <a:pt x="26" y="329"/>
                  </a:lnTo>
                  <a:lnTo>
                    <a:pt x="30" y="332"/>
                  </a:lnTo>
                  <a:lnTo>
                    <a:pt x="35" y="334"/>
                  </a:lnTo>
                  <a:lnTo>
                    <a:pt x="33" y="339"/>
                  </a:lnTo>
                  <a:lnTo>
                    <a:pt x="35" y="341"/>
                  </a:lnTo>
                  <a:lnTo>
                    <a:pt x="33" y="341"/>
                  </a:lnTo>
                  <a:lnTo>
                    <a:pt x="30" y="341"/>
                  </a:lnTo>
                  <a:lnTo>
                    <a:pt x="30" y="336"/>
                  </a:lnTo>
                  <a:lnTo>
                    <a:pt x="28" y="334"/>
                  </a:lnTo>
                  <a:lnTo>
                    <a:pt x="23" y="334"/>
                  </a:lnTo>
                  <a:lnTo>
                    <a:pt x="26" y="336"/>
                  </a:lnTo>
                  <a:lnTo>
                    <a:pt x="23" y="339"/>
                  </a:lnTo>
                  <a:lnTo>
                    <a:pt x="19" y="336"/>
                  </a:lnTo>
                  <a:lnTo>
                    <a:pt x="16" y="341"/>
                  </a:lnTo>
                  <a:lnTo>
                    <a:pt x="19" y="344"/>
                  </a:lnTo>
                  <a:lnTo>
                    <a:pt x="16" y="344"/>
                  </a:lnTo>
                  <a:lnTo>
                    <a:pt x="14" y="344"/>
                  </a:lnTo>
                  <a:lnTo>
                    <a:pt x="14" y="341"/>
                  </a:lnTo>
                  <a:lnTo>
                    <a:pt x="7" y="341"/>
                  </a:lnTo>
                  <a:lnTo>
                    <a:pt x="9" y="344"/>
                  </a:lnTo>
                  <a:lnTo>
                    <a:pt x="7" y="346"/>
                  </a:lnTo>
                  <a:lnTo>
                    <a:pt x="7" y="341"/>
                  </a:lnTo>
                  <a:lnTo>
                    <a:pt x="2" y="339"/>
                  </a:lnTo>
                  <a:lnTo>
                    <a:pt x="0" y="339"/>
                  </a:lnTo>
                  <a:lnTo>
                    <a:pt x="2" y="341"/>
                  </a:lnTo>
                  <a:lnTo>
                    <a:pt x="4" y="346"/>
                  </a:lnTo>
                  <a:lnTo>
                    <a:pt x="2" y="348"/>
                  </a:lnTo>
                  <a:lnTo>
                    <a:pt x="4" y="351"/>
                  </a:lnTo>
                  <a:lnTo>
                    <a:pt x="9" y="348"/>
                  </a:lnTo>
                  <a:lnTo>
                    <a:pt x="16" y="348"/>
                  </a:lnTo>
                  <a:lnTo>
                    <a:pt x="19" y="351"/>
                  </a:lnTo>
                  <a:lnTo>
                    <a:pt x="26" y="351"/>
                  </a:lnTo>
                  <a:lnTo>
                    <a:pt x="26" y="351"/>
                  </a:lnTo>
                  <a:lnTo>
                    <a:pt x="30" y="351"/>
                  </a:lnTo>
                  <a:lnTo>
                    <a:pt x="26" y="355"/>
                  </a:lnTo>
                  <a:lnTo>
                    <a:pt x="21" y="353"/>
                  </a:lnTo>
                  <a:lnTo>
                    <a:pt x="19" y="355"/>
                  </a:lnTo>
                  <a:lnTo>
                    <a:pt x="12" y="351"/>
                  </a:lnTo>
                  <a:lnTo>
                    <a:pt x="9" y="353"/>
                  </a:lnTo>
                  <a:lnTo>
                    <a:pt x="7" y="351"/>
                  </a:lnTo>
                  <a:lnTo>
                    <a:pt x="4" y="355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4" y="360"/>
                  </a:lnTo>
                  <a:lnTo>
                    <a:pt x="2" y="363"/>
                  </a:lnTo>
                  <a:lnTo>
                    <a:pt x="7" y="363"/>
                  </a:lnTo>
                  <a:lnTo>
                    <a:pt x="9" y="363"/>
                  </a:lnTo>
                  <a:lnTo>
                    <a:pt x="14" y="363"/>
                  </a:lnTo>
                  <a:lnTo>
                    <a:pt x="9" y="365"/>
                  </a:lnTo>
                  <a:lnTo>
                    <a:pt x="4" y="365"/>
                  </a:lnTo>
                  <a:lnTo>
                    <a:pt x="2" y="365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2" y="370"/>
                  </a:lnTo>
                  <a:lnTo>
                    <a:pt x="0" y="370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4" y="374"/>
                  </a:lnTo>
                  <a:lnTo>
                    <a:pt x="9" y="374"/>
                  </a:lnTo>
                  <a:lnTo>
                    <a:pt x="12" y="372"/>
                  </a:lnTo>
                  <a:lnTo>
                    <a:pt x="19" y="372"/>
                  </a:lnTo>
                  <a:lnTo>
                    <a:pt x="21" y="372"/>
                  </a:lnTo>
                  <a:lnTo>
                    <a:pt x="23" y="374"/>
                  </a:lnTo>
                  <a:lnTo>
                    <a:pt x="26" y="372"/>
                  </a:lnTo>
                  <a:lnTo>
                    <a:pt x="26" y="370"/>
                  </a:lnTo>
                  <a:lnTo>
                    <a:pt x="28" y="370"/>
                  </a:lnTo>
                  <a:lnTo>
                    <a:pt x="30" y="372"/>
                  </a:lnTo>
                  <a:lnTo>
                    <a:pt x="33" y="372"/>
                  </a:lnTo>
                  <a:lnTo>
                    <a:pt x="38" y="367"/>
                  </a:lnTo>
                  <a:lnTo>
                    <a:pt x="40" y="370"/>
                  </a:lnTo>
                  <a:lnTo>
                    <a:pt x="38" y="370"/>
                  </a:lnTo>
                  <a:lnTo>
                    <a:pt x="35" y="372"/>
                  </a:lnTo>
                  <a:lnTo>
                    <a:pt x="40" y="372"/>
                  </a:lnTo>
                  <a:lnTo>
                    <a:pt x="42" y="372"/>
                  </a:lnTo>
                  <a:lnTo>
                    <a:pt x="42" y="370"/>
                  </a:lnTo>
                  <a:lnTo>
                    <a:pt x="45" y="365"/>
                  </a:lnTo>
                  <a:lnTo>
                    <a:pt x="42" y="367"/>
                  </a:lnTo>
                  <a:lnTo>
                    <a:pt x="47" y="372"/>
                  </a:lnTo>
                  <a:lnTo>
                    <a:pt x="45" y="374"/>
                  </a:lnTo>
                  <a:lnTo>
                    <a:pt x="38" y="377"/>
                  </a:lnTo>
                  <a:lnTo>
                    <a:pt x="35" y="377"/>
                  </a:lnTo>
                  <a:lnTo>
                    <a:pt x="38" y="379"/>
                  </a:lnTo>
                  <a:lnTo>
                    <a:pt x="35" y="381"/>
                  </a:lnTo>
                  <a:lnTo>
                    <a:pt x="30" y="381"/>
                  </a:lnTo>
                  <a:lnTo>
                    <a:pt x="30" y="381"/>
                  </a:lnTo>
                  <a:lnTo>
                    <a:pt x="33" y="379"/>
                  </a:lnTo>
                  <a:lnTo>
                    <a:pt x="33" y="374"/>
                  </a:lnTo>
                  <a:lnTo>
                    <a:pt x="28" y="374"/>
                  </a:lnTo>
                  <a:lnTo>
                    <a:pt x="26" y="379"/>
                  </a:lnTo>
                  <a:lnTo>
                    <a:pt x="23" y="381"/>
                  </a:lnTo>
                  <a:lnTo>
                    <a:pt x="21" y="377"/>
                  </a:lnTo>
                  <a:lnTo>
                    <a:pt x="19" y="377"/>
                  </a:lnTo>
                  <a:lnTo>
                    <a:pt x="14" y="377"/>
                  </a:lnTo>
                  <a:lnTo>
                    <a:pt x="12" y="377"/>
                  </a:lnTo>
                  <a:lnTo>
                    <a:pt x="7" y="379"/>
                  </a:lnTo>
                  <a:lnTo>
                    <a:pt x="4" y="379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2" y="381"/>
                  </a:lnTo>
                  <a:lnTo>
                    <a:pt x="0" y="384"/>
                  </a:lnTo>
                  <a:lnTo>
                    <a:pt x="2" y="384"/>
                  </a:lnTo>
                  <a:lnTo>
                    <a:pt x="4" y="384"/>
                  </a:lnTo>
                  <a:lnTo>
                    <a:pt x="7" y="381"/>
                  </a:lnTo>
                  <a:lnTo>
                    <a:pt x="9" y="381"/>
                  </a:lnTo>
                  <a:lnTo>
                    <a:pt x="7" y="384"/>
                  </a:lnTo>
                  <a:lnTo>
                    <a:pt x="7" y="389"/>
                  </a:lnTo>
                  <a:lnTo>
                    <a:pt x="4" y="389"/>
                  </a:lnTo>
                  <a:lnTo>
                    <a:pt x="2" y="389"/>
                  </a:lnTo>
                  <a:lnTo>
                    <a:pt x="4" y="393"/>
                  </a:lnTo>
                  <a:lnTo>
                    <a:pt x="7" y="393"/>
                  </a:lnTo>
                  <a:lnTo>
                    <a:pt x="12" y="389"/>
                  </a:lnTo>
                  <a:lnTo>
                    <a:pt x="16" y="389"/>
                  </a:lnTo>
                  <a:lnTo>
                    <a:pt x="14" y="391"/>
                  </a:lnTo>
                  <a:lnTo>
                    <a:pt x="14" y="396"/>
                  </a:lnTo>
                  <a:lnTo>
                    <a:pt x="9" y="398"/>
                  </a:lnTo>
                  <a:lnTo>
                    <a:pt x="9" y="398"/>
                  </a:lnTo>
                  <a:lnTo>
                    <a:pt x="14" y="398"/>
                  </a:lnTo>
                  <a:lnTo>
                    <a:pt x="12" y="400"/>
                  </a:lnTo>
                  <a:lnTo>
                    <a:pt x="14" y="405"/>
                  </a:lnTo>
                  <a:lnTo>
                    <a:pt x="12" y="407"/>
                  </a:lnTo>
                  <a:lnTo>
                    <a:pt x="14" y="410"/>
                  </a:lnTo>
                  <a:lnTo>
                    <a:pt x="16" y="403"/>
                  </a:lnTo>
                  <a:lnTo>
                    <a:pt x="19" y="403"/>
                  </a:lnTo>
                  <a:lnTo>
                    <a:pt x="21" y="398"/>
                  </a:lnTo>
                  <a:lnTo>
                    <a:pt x="28" y="396"/>
                  </a:lnTo>
                  <a:lnTo>
                    <a:pt x="30" y="396"/>
                  </a:lnTo>
                  <a:lnTo>
                    <a:pt x="35" y="396"/>
                  </a:lnTo>
                  <a:lnTo>
                    <a:pt x="33" y="396"/>
                  </a:lnTo>
                  <a:lnTo>
                    <a:pt x="28" y="398"/>
                  </a:lnTo>
                  <a:lnTo>
                    <a:pt x="28" y="403"/>
                  </a:lnTo>
                  <a:lnTo>
                    <a:pt x="30" y="407"/>
                  </a:lnTo>
                  <a:lnTo>
                    <a:pt x="26" y="405"/>
                  </a:lnTo>
                  <a:lnTo>
                    <a:pt x="26" y="400"/>
                  </a:lnTo>
                  <a:lnTo>
                    <a:pt x="23" y="400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23" y="407"/>
                  </a:lnTo>
                  <a:lnTo>
                    <a:pt x="19" y="410"/>
                  </a:lnTo>
                  <a:lnTo>
                    <a:pt x="16" y="410"/>
                  </a:lnTo>
                  <a:lnTo>
                    <a:pt x="16" y="415"/>
                  </a:lnTo>
                  <a:lnTo>
                    <a:pt x="19" y="415"/>
                  </a:lnTo>
                  <a:lnTo>
                    <a:pt x="23" y="415"/>
                  </a:lnTo>
                  <a:lnTo>
                    <a:pt x="23" y="417"/>
                  </a:lnTo>
                  <a:lnTo>
                    <a:pt x="21" y="417"/>
                  </a:lnTo>
                  <a:lnTo>
                    <a:pt x="19" y="419"/>
                  </a:lnTo>
                  <a:lnTo>
                    <a:pt x="19" y="422"/>
                  </a:lnTo>
                  <a:lnTo>
                    <a:pt x="14" y="419"/>
                  </a:lnTo>
                  <a:lnTo>
                    <a:pt x="12" y="419"/>
                  </a:lnTo>
                  <a:lnTo>
                    <a:pt x="12" y="424"/>
                  </a:lnTo>
                  <a:lnTo>
                    <a:pt x="12" y="419"/>
                  </a:lnTo>
                  <a:lnTo>
                    <a:pt x="9" y="422"/>
                  </a:lnTo>
                  <a:lnTo>
                    <a:pt x="4" y="426"/>
                  </a:lnTo>
                  <a:lnTo>
                    <a:pt x="7" y="429"/>
                  </a:lnTo>
                  <a:lnTo>
                    <a:pt x="12" y="436"/>
                  </a:lnTo>
                  <a:lnTo>
                    <a:pt x="12" y="434"/>
                  </a:lnTo>
                  <a:lnTo>
                    <a:pt x="14" y="434"/>
                  </a:lnTo>
                  <a:lnTo>
                    <a:pt x="16" y="431"/>
                  </a:lnTo>
                  <a:lnTo>
                    <a:pt x="16" y="431"/>
                  </a:lnTo>
                  <a:lnTo>
                    <a:pt x="19" y="426"/>
                  </a:lnTo>
                  <a:lnTo>
                    <a:pt x="21" y="429"/>
                  </a:lnTo>
                  <a:lnTo>
                    <a:pt x="21" y="431"/>
                  </a:lnTo>
                  <a:lnTo>
                    <a:pt x="23" y="434"/>
                  </a:lnTo>
                  <a:lnTo>
                    <a:pt x="21" y="438"/>
                  </a:lnTo>
                  <a:lnTo>
                    <a:pt x="19" y="438"/>
                  </a:lnTo>
                  <a:lnTo>
                    <a:pt x="21" y="445"/>
                  </a:lnTo>
                  <a:lnTo>
                    <a:pt x="23" y="443"/>
                  </a:lnTo>
                  <a:lnTo>
                    <a:pt x="28" y="441"/>
                  </a:lnTo>
                  <a:lnTo>
                    <a:pt x="30" y="443"/>
                  </a:lnTo>
                  <a:lnTo>
                    <a:pt x="26" y="445"/>
                  </a:lnTo>
                  <a:lnTo>
                    <a:pt x="23" y="445"/>
                  </a:lnTo>
                  <a:lnTo>
                    <a:pt x="26" y="450"/>
                  </a:lnTo>
                  <a:lnTo>
                    <a:pt x="26" y="450"/>
                  </a:lnTo>
                  <a:lnTo>
                    <a:pt x="19" y="445"/>
                  </a:lnTo>
                  <a:lnTo>
                    <a:pt x="16" y="445"/>
                  </a:lnTo>
                  <a:lnTo>
                    <a:pt x="14" y="445"/>
                  </a:lnTo>
                  <a:lnTo>
                    <a:pt x="12" y="445"/>
                  </a:lnTo>
                  <a:lnTo>
                    <a:pt x="12" y="448"/>
                  </a:lnTo>
                  <a:lnTo>
                    <a:pt x="9" y="450"/>
                  </a:lnTo>
                  <a:lnTo>
                    <a:pt x="14" y="460"/>
                  </a:lnTo>
                  <a:lnTo>
                    <a:pt x="19" y="460"/>
                  </a:lnTo>
                  <a:lnTo>
                    <a:pt x="23" y="464"/>
                  </a:lnTo>
                  <a:lnTo>
                    <a:pt x="30" y="467"/>
                  </a:lnTo>
                  <a:lnTo>
                    <a:pt x="33" y="469"/>
                  </a:lnTo>
                  <a:lnTo>
                    <a:pt x="30" y="471"/>
                  </a:lnTo>
                  <a:lnTo>
                    <a:pt x="33" y="474"/>
                  </a:lnTo>
                  <a:lnTo>
                    <a:pt x="35" y="471"/>
                  </a:lnTo>
                  <a:lnTo>
                    <a:pt x="35" y="469"/>
                  </a:lnTo>
                  <a:lnTo>
                    <a:pt x="38" y="467"/>
                  </a:lnTo>
                  <a:lnTo>
                    <a:pt x="40" y="469"/>
                  </a:lnTo>
                  <a:lnTo>
                    <a:pt x="40" y="471"/>
                  </a:lnTo>
                  <a:lnTo>
                    <a:pt x="42" y="476"/>
                  </a:lnTo>
                  <a:lnTo>
                    <a:pt x="45" y="474"/>
                  </a:lnTo>
                  <a:lnTo>
                    <a:pt x="47" y="474"/>
                  </a:lnTo>
                  <a:lnTo>
                    <a:pt x="49" y="474"/>
                  </a:lnTo>
                  <a:lnTo>
                    <a:pt x="54" y="469"/>
                  </a:lnTo>
                  <a:lnTo>
                    <a:pt x="56" y="469"/>
                  </a:lnTo>
                  <a:lnTo>
                    <a:pt x="56" y="467"/>
                  </a:lnTo>
                  <a:lnTo>
                    <a:pt x="59" y="467"/>
                  </a:lnTo>
                  <a:lnTo>
                    <a:pt x="59" y="469"/>
                  </a:lnTo>
                  <a:lnTo>
                    <a:pt x="61" y="469"/>
                  </a:lnTo>
                  <a:lnTo>
                    <a:pt x="68" y="462"/>
                  </a:lnTo>
                  <a:lnTo>
                    <a:pt x="68" y="460"/>
                  </a:lnTo>
                  <a:lnTo>
                    <a:pt x="66" y="457"/>
                  </a:lnTo>
                  <a:lnTo>
                    <a:pt x="71" y="460"/>
                  </a:lnTo>
                  <a:lnTo>
                    <a:pt x="75" y="455"/>
                  </a:lnTo>
                  <a:lnTo>
                    <a:pt x="73" y="455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80" y="448"/>
                  </a:lnTo>
                  <a:lnTo>
                    <a:pt x="82" y="448"/>
                  </a:lnTo>
                  <a:lnTo>
                    <a:pt x="82" y="445"/>
                  </a:lnTo>
                  <a:lnTo>
                    <a:pt x="80" y="441"/>
                  </a:lnTo>
                  <a:lnTo>
                    <a:pt x="80" y="438"/>
                  </a:lnTo>
                  <a:lnTo>
                    <a:pt x="78" y="434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8" y="429"/>
                  </a:lnTo>
                  <a:lnTo>
                    <a:pt x="80" y="434"/>
                  </a:lnTo>
                  <a:lnTo>
                    <a:pt x="82" y="438"/>
                  </a:lnTo>
                  <a:lnTo>
                    <a:pt x="85" y="441"/>
                  </a:lnTo>
                  <a:lnTo>
                    <a:pt x="87" y="441"/>
                  </a:lnTo>
                  <a:lnTo>
                    <a:pt x="85" y="443"/>
                  </a:lnTo>
                  <a:lnTo>
                    <a:pt x="87" y="445"/>
                  </a:lnTo>
                  <a:lnTo>
                    <a:pt x="92" y="443"/>
                  </a:lnTo>
                  <a:lnTo>
                    <a:pt x="90" y="443"/>
                  </a:lnTo>
                  <a:lnTo>
                    <a:pt x="90" y="441"/>
                  </a:lnTo>
                  <a:lnTo>
                    <a:pt x="90" y="438"/>
                  </a:lnTo>
                  <a:lnTo>
                    <a:pt x="94" y="441"/>
                  </a:lnTo>
                  <a:lnTo>
                    <a:pt x="94" y="443"/>
                  </a:lnTo>
                  <a:lnTo>
                    <a:pt x="99" y="438"/>
                  </a:lnTo>
                  <a:lnTo>
                    <a:pt x="99" y="434"/>
                  </a:lnTo>
                  <a:lnTo>
                    <a:pt x="99" y="429"/>
                  </a:lnTo>
                  <a:lnTo>
                    <a:pt x="97" y="429"/>
                  </a:lnTo>
                  <a:lnTo>
                    <a:pt x="94" y="426"/>
                  </a:lnTo>
                  <a:lnTo>
                    <a:pt x="97" y="424"/>
                  </a:lnTo>
                  <a:lnTo>
                    <a:pt x="97" y="424"/>
                  </a:lnTo>
                  <a:lnTo>
                    <a:pt x="99" y="422"/>
                  </a:lnTo>
                  <a:lnTo>
                    <a:pt x="101" y="422"/>
                  </a:lnTo>
                  <a:lnTo>
                    <a:pt x="99" y="419"/>
                  </a:lnTo>
                  <a:lnTo>
                    <a:pt x="99" y="415"/>
                  </a:lnTo>
                  <a:lnTo>
                    <a:pt x="101" y="412"/>
                  </a:lnTo>
                  <a:lnTo>
                    <a:pt x="104" y="415"/>
                  </a:lnTo>
                  <a:lnTo>
                    <a:pt x="101" y="419"/>
                  </a:lnTo>
                  <a:lnTo>
                    <a:pt x="104" y="424"/>
                  </a:lnTo>
                  <a:lnTo>
                    <a:pt x="101" y="426"/>
                  </a:lnTo>
                  <a:lnTo>
                    <a:pt x="104" y="431"/>
                  </a:lnTo>
                  <a:lnTo>
                    <a:pt x="104" y="434"/>
                  </a:lnTo>
                  <a:lnTo>
                    <a:pt x="108" y="438"/>
                  </a:lnTo>
                  <a:lnTo>
                    <a:pt x="113" y="438"/>
                  </a:lnTo>
                  <a:lnTo>
                    <a:pt x="116" y="438"/>
                  </a:lnTo>
                  <a:lnTo>
                    <a:pt x="116" y="441"/>
                  </a:lnTo>
                  <a:lnTo>
                    <a:pt x="118" y="443"/>
                  </a:lnTo>
                  <a:lnTo>
                    <a:pt x="120" y="4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6198471" y="3030898"/>
              <a:ext cx="6506" cy="3253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2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6204978" y="302520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6177325" y="3049603"/>
              <a:ext cx="13826" cy="17892"/>
            </a:xfrm>
            <a:custGeom>
              <a:rect b="b" l="l" r="r" t="t"/>
              <a:pathLst>
                <a:path extrusionOk="0" h="22" w="17">
                  <a:moveTo>
                    <a:pt x="15" y="15"/>
                  </a:moveTo>
                  <a:lnTo>
                    <a:pt x="17" y="15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5"/>
                  </a:lnTo>
                  <a:lnTo>
                    <a:pt x="5" y="3"/>
                  </a:lnTo>
                  <a:lnTo>
                    <a:pt x="3" y="5"/>
                  </a:lnTo>
                  <a:lnTo>
                    <a:pt x="8" y="8"/>
                  </a:lnTo>
                  <a:lnTo>
                    <a:pt x="3" y="10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17"/>
                  </a:lnTo>
                  <a:lnTo>
                    <a:pt x="12" y="17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6191152" y="3042284"/>
              <a:ext cx="13826" cy="9760"/>
            </a:xfrm>
            <a:custGeom>
              <a:rect b="b" l="l" r="r" t="t"/>
              <a:pathLst>
                <a:path extrusionOk="0" h="12" w="17">
                  <a:moveTo>
                    <a:pt x="14" y="0"/>
                  </a:moveTo>
                  <a:lnTo>
                    <a:pt x="12" y="2"/>
                  </a:lnTo>
                  <a:lnTo>
                    <a:pt x="7" y="2"/>
                  </a:lnTo>
                  <a:lnTo>
                    <a:pt x="7" y="7"/>
                  </a:lnTo>
                  <a:lnTo>
                    <a:pt x="0" y="7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7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6071601" y="3238282"/>
              <a:ext cx="4066" cy="5693"/>
            </a:xfrm>
            <a:custGeom>
              <a:rect b="b" l="l" r="r" t="t"/>
              <a:pathLst>
                <a:path extrusionOk="0" h="3" w="2">
                  <a:moveTo>
                    <a:pt x="1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6200910" y="303252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2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0" y="7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6127716" y="3109786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6150489" y="308050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lnTo>
                    <a:pt x="0" y="5"/>
                  </a:lnTo>
                  <a:lnTo>
                    <a:pt x="7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6139103" y="3091894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0" y="8"/>
                  </a:moveTo>
                  <a:lnTo>
                    <a:pt x="7" y="3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6135036" y="3095960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6160247" y="3057737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7" y="7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7" y="12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6029310" y="331147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6148861" y="306912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12" y="7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2" y="1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6029310" y="327732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6027684" y="330009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6029310" y="3271627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0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6170008" y="306749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7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6029310" y="331554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6037444" y="326349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6041509" y="326186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6029310" y="3305785"/>
              <a:ext cx="2440" cy="4066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6068348" y="3235030"/>
              <a:ext cx="3253" cy="3253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6129344" y="3095960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5" y="0"/>
                  </a:moveTo>
                  <a:lnTo>
                    <a:pt x="0" y="7"/>
                  </a:lnTo>
                  <a:lnTo>
                    <a:pt x="0" y="12"/>
                  </a:lnTo>
                  <a:lnTo>
                    <a:pt x="5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6127716" y="3153702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5"/>
                  </a:moveTo>
                  <a:lnTo>
                    <a:pt x="2" y="10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6129344" y="316183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3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6223682" y="3378979"/>
              <a:ext cx="13826" cy="25212"/>
            </a:xfrm>
            <a:custGeom>
              <a:rect b="b" l="l" r="r" t="t"/>
              <a:pathLst>
                <a:path extrusionOk="0" h="31" w="17">
                  <a:moveTo>
                    <a:pt x="5" y="24"/>
                  </a:moveTo>
                  <a:lnTo>
                    <a:pt x="5" y="24"/>
                  </a:lnTo>
                  <a:lnTo>
                    <a:pt x="5" y="26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7" y="29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6237509" y="336190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2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6237509" y="3377352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6200910" y="3394431"/>
              <a:ext cx="7320" cy="25212"/>
            </a:xfrm>
            <a:custGeom>
              <a:rect b="b" l="l" r="r" t="t"/>
              <a:pathLst>
                <a:path extrusionOk="0" h="31" w="9">
                  <a:moveTo>
                    <a:pt x="2" y="12"/>
                  </a:moveTo>
                  <a:lnTo>
                    <a:pt x="0" y="24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9" y="10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6222056" y="3336688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5" y="12"/>
                  </a:moveTo>
                  <a:lnTo>
                    <a:pt x="5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6122023" y="3065055"/>
              <a:ext cx="165095" cy="373292"/>
            </a:xfrm>
            <a:custGeom>
              <a:rect b="b" l="l" r="r" t="t"/>
              <a:pathLst>
                <a:path extrusionOk="0" h="459" w="203">
                  <a:moveTo>
                    <a:pt x="201" y="114"/>
                  </a:moveTo>
                  <a:lnTo>
                    <a:pt x="196" y="104"/>
                  </a:lnTo>
                  <a:lnTo>
                    <a:pt x="194" y="104"/>
                  </a:lnTo>
                  <a:lnTo>
                    <a:pt x="191" y="97"/>
                  </a:lnTo>
                  <a:lnTo>
                    <a:pt x="194" y="95"/>
                  </a:lnTo>
                  <a:lnTo>
                    <a:pt x="194" y="88"/>
                  </a:lnTo>
                  <a:lnTo>
                    <a:pt x="191" y="83"/>
                  </a:lnTo>
                  <a:lnTo>
                    <a:pt x="194" y="81"/>
                  </a:lnTo>
                  <a:lnTo>
                    <a:pt x="191" y="74"/>
                  </a:lnTo>
                  <a:lnTo>
                    <a:pt x="189" y="71"/>
                  </a:lnTo>
                  <a:lnTo>
                    <a:pt x="189" y="64"/>
                  </a:lnTo>
                  <a:lnTo>
                    <a:pt x="191" y="62"/>
                  </a:lnTo>
                  <a:lnTo>
                    <a:pt x="189" y="57"/>
                  </a:lnTo>
                  <a:lnTo>
                    <a:pt x="184" y="57"/>
                  </a:lnTo>
                  <a:lnTo>
                    <a:pt x="184" y="52"/>
                  </a:lnTo>
                  <a:lnTo>
                    <a:pt x="184" y="48"/>
                  </a:lnTo>
                  <a:lnTo>
                    <a:pt x="184" y="43"/>
                  </a:lnTo>
                  <a:lnTo>
                    <a:pt x="187" y="38"/>
                  </a:lnTo>
                  <a:lnTo>
                    <a:pt x="184" y="36"/>
                  </a:lnTo>
                  <a:lnTo>
                    <a:pt x="182" y="36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5" y="31"/>
                  </a:lnTo>
                  <a:lnTo>
                    <a:pt x="172" y="26"/>
                  </a:lnTo>
                  <a:lnTo>
                    <a:pt x="168" y="22"/>
                  </a:lnTo>
                  <a:lnTo>
                    <a:pt x="165" y="22"/>
                  </a:lnTo>
                  <a:lnTo>
                    <a:pt x="163" y="19"/>
                  </a:lnTo>
                  <a:lnTo>
                    <a:pt x="156" y="19"/>
                  </a:lnTo>
                  <a:lnTo>
                    <a:pt x="149" y="15"/>
                  </a:lnTo>
                  <a:lnTo>
                    <a:pt x="142" y="7"/>
                  </a:lnTo>
                  <a:lnTo>
                    <a:pt x="137" y="5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28" y="3"/>
                  </a:lnTo>
                  <a:lnTo>
                    <a:pt x="123" y="0"/>
                  </a:lnTo>
                  <a:lnTo>
                    <a:pt x="123" y="5"/>
                  </a:lnTo>
                  <a:lnTo>
                    <a:pt x="128" y="5"/>
                  </a:lnTo>
                  <a:lnTo>
                    <a:pt x="128" y="10"/>
                  </a:lnTo>
                  <a:lnTo>
                    <a:pt x="125" y="12"/>
                  </a:lnTo>
                  <a:lnTo>
                    <a:pt x="125" y="19"/>
                  </a:lnTo>
                  <a:lnTo>
                    <a:pt x="125" y="22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1" y="22"/>
                  </a:lnTo>
                  <a:lnTo>
                    <a:pt x="104" y="19"/>
                  </a:lnTo>
                  <a:lnTo>
                    <a:pt x="99" y="22"/>
                  </a:lnTo>
                  <a:lnTo>
                    <a:pt x="94" y="22"/>
                  </a:lnTo>
                  <a:lnTo>
                    <a:pt x="92" y="22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2" y="33"/>
                  </a:lnTo>
                  <a:lnTo>
                    <a:pt x="94" y="38"/>
                  </a:lnTo>
                  <a:lnTo>
                    <a:pt x="92" y="41"/>
                  </a:lnTo>
                  <a:lnTo>
                    <a:pt x="90" y="41"/>
                  </a:lnTo>
                  <a:lnTo>
                    <a:pt x="87" y="41"/>
                  </a:lnTo>
                  <a:lnTo>
                    <a:pt x="83" y="38"/>
                  </a:lnTo>
                  <a:lnTo>
                    <a:pt x="78" y="41"/>
                  </a:lnTo>
                  <a:lnTo>
                    <a:pt x="76" y="48"/>
                  </a:lnTo>
                  <a:lnTo>
                    <a:pt x="73" y="48"/>
                  </a:lnTo>
                  <a:lnTo>
                    <a:pt x="71" y="55"/>
                  </a:lnTo>
                  <a:lnTo>
                    <a:pt x="68" y="57"/>
                  </a:lnTo>
                  <a:lnTo>
                    <a:pt x="66" y="60"/>
                  </a:lnTo>
                  <a:lnTo>
                    <a:pt x="66" y="69"/>
                  </a:lnTo>
                  <a:lnTo>
                    <a:pt x="68" y="71"/>
                  </a:lnTo>
                  <a:lnTo>
                    <a:pt x="71" y="76"/>
                  </a:lnTo>
                  <a:lnTo>
                    <a:pt x="68" y="81"/>
                  </a:lnTo>
                  <a:lnTo>
                    <a:pt x="64" y="88"/>
                  </a:lnTo>
                  <a:lnTo>
                    <a:pt x="57" y="100"/>
                  </a:lnTo>
                  <a:lnTo>
                    <a:pt x="57" y="102"/>
                  </a:lnTo>
                  <a:lnTo>
                    <a:pt x="54" y="107"/>
                  </a:lnTo>
                  <a:lnTo>
                    <a:pt x="47" y="107"/>
                  </a:lnTo>
                  <a:lnTo>
                    <a:pt x="40" y="112"/>
                  </a:lnTo>
                  <a:lnTo>
                    <a:pt x="40" y="116"/>
                  </a:lnTo>
                  <a:lnTo>
                    <a:pt x="42" y="119"/>
                  </a:lnTo>
                  <a:lnTo>
                    <a:pt x="42" y="123"/>
                  </a:lnTo>
                  <a:lnTo>
                    <a:pt x="42" y="128"/>
                  </a:lnTo>
                  <a:lnTo>
                    <a:pt x="40" y="138"/>
                  </a:lnTo>
                  <a:lnTo>
                    <a:pt x="40" y="147"/>
                  </a:lnTo>
                  <a:lnTo>
                    <a:pt x="33" y="164"/>
                  </a:lnTo>
                  <a:lnTo>
                    <a:pt x="33" y="171"/>
                  </a:lnTo>
                  <a:lnTo>
                    <a:pt x="33" y="173"/>
                  </a:lnTo>
                  <a:lnTo>
                    <a:pt x="35" y="180"/>
                  </a:lnTo>
                  <a:lnTo>
                    <a:pt x="31" y="185"/>
                  </a:lnTo>
                  <a:lnTo>
                    <a:pt x="23" y="185"/>
                  </a:lnTo>
                  <a:lnTo>
                    <a:pt x="19" y="183"/>
                  </a:lnTo>
                  <a:lnTo>
                    <a:pt x="14" y="187"/>
                  </a:lnTo>
                  <a:lnTo>
                    <a:pt x="9" y="194"/>
                  </a:lnTo>
                  <a:lnTo>
                    <a:pt x="7" y="204"/>
                  </a:lnTo>
                  <a:lnTo>
                    <a:pt x="9" y="213"/>
                  </a:lnTo>
                  <a:lnTo>
                    <a:pt x="12" y="225"/>
                  </a:lnTo>
                  <a:lnTo>
                    <a:pt x="9" y="230"/>
                  </a:lnTo>
                  <a:lnTo>
                    <a:pt x="12" y="237"/>
                  </a:lnTo>
                  <a:lnTo>
                    <a:pt x="12" y="244"/>
                  </a:lnTo>
                  <a:lnTo>
                    <a:pt x="12" y="251"/>
                  </a:lnTo>
                  <a:lnTo>
                    <a:pt x="12" y="261"/>
                  </a:lnTo>
                  <a:lnTo>
                    <a:pt x="16" y="263"/>
                  </a:lnTo>
                  <a:lnTo>
                    <a:pt x="23" y="270"/>
                  </a:lnTo>
                  <a:lnTo>
                    <a:pt x="23" y="275"/>
                  </a:lnTo>
                  <a:lnTo>
                    <a:pt x="23" y="282"/>
                  </a:lnTo>
                  <a:lnTo>
                    <a:pt x="14" y="284"/>
                  </a:lnTo>
                  <a:lnTo>
                    <a:pt x="14" y="289"/>
                  </a:lnTo>
                  <a:lnTo>
                    <a:pt x="16" y="296"/>
                  </a:lnTo>
                  <a:lnTo>
                    <a:pt x="19" y="306"/>
                  </a:lnTo>
                  <a:lnTo>
                    <a:pt x="21" y="308"/>
                  </a:lnTo>
                  <a:lnTo>
                    <a:pt x="19" y="315"/>
                  </a:lnTo>
                  <a:lnTo>
                    <a:pt x="19" y="320"/>
                  </a:lnTo>
                  <a:lnTo>
                    <a:pt x="16" y="322"/>
                  </a:lnTo>
                  <a:lnTo>
                    <a:pt x="9" y="322"/>
                  </a:lnTo>
                  <a:lnTo>
                    <a:pt x="9" y="325"/>
                  </a:lnTo>
                  <a:lnTo>
                    <a:pt x="12" y="329"/>
                  </a:lnTo>
                  <a:lnTo>
                    <a:pt x="9" y="332"/>
                  </a:lnTo>
                  <a:lnTo>
                    <a:pt x="7" y="334"/>
                  </a:lnTo>
                  <a:lnTo>
                    <a:pt x="9" y="339"/>
                  </a:lnTo>
                  <a:lnTo>
                    <a:pt x="12" y="353"/>
                  </a:lnTo>
                  <a:lnTo>
                    <a:pt x="9" y="355"/>
                  </a:lnTo>
                  <a:lnTo>
                    <a:pt x="7" y="353"/>
                  </a:lnTo>
                  <a:lnTo>
                    <a:pt x="5" y="351"/>
                  </a:lnTo>
                  <a:lnTo>
                    <a:pt x="2" y="351"/>
                  </a:lnTo>
                  <a:lnTo>
                    <a:pt x="0" y="353"/>
                  </a:lnTo>
                  <a:lnTo>
                    <a:pt x="0" y="362"/>
                  </a:lnTo>
                  <a:lnTo>
                    <a:pt x="2" y="365"/>
                  </a:lnTo>
                  <a:lnTo>
                    <a:pt x="2" y="370"/>
                  </a:lnTo>
                  <a:lnTo>
                    <a:pt x="7" y="372"/>
                  </a:lnTo>
                  <a:lnTo>
                    <a:pt x="7" y="374"/>
                  </a:lnTo>
                  <a:lnTo>
                    <a:pt x="7" y="379"/>
                  </a:lnTo>
                  <a:lnTo>
                    <a:pt x="12" y="377"/>
                  </a:lnTo>
                  <a:lnTo>
                    <a:pt x="7" y="374"/>
                  </a:lnTo>
                  <a:lnTo>
                    <a:pt x="9" y="370"/>
                  </a:lnTo>
                  <a:lnTo>
                    <a:pt x="9" y="370"/>
                  </a:lnTo>
                  <a:lnTo>
                    <a:pt x="9" y="372"/>
                  </a:lnTo>
                  <a:lnTo>
                    <a:pt x="14" y="374"/>
                  </a:lnTo>
                  <a:lnTo>
                    <a:pt x="14" y="377"/>
                  </a:lnTo>
                  <a:lnTo>
                    <a:pt x="9" y="379"/>
                  </a:lnTo>
                  <a:lnTo>
                    <a:pt x="9" y="384"/>
                  </a:lnTo>
                  <a:lnTo>
                    <a:pt x="9" y="386"/>
                  </a:lnTo>
                  <a:lnTo>
                    <a:pt x="9" y="391"/>
                  </a:lnTo>
                  <a:lnTo>
                    <a:pt x="7" y="393"/>
                  </a:lnTo>
                  <a:lnTo>
                    <a:pt x="9" y="396"/>
                  </a:lnTo>
                  <a:lnTo>
                    <a:pt x="14" y="396"/>
                  </a:lnTo>
                  <a:lnTo>
                    <a:pt x="16" y="403"/>
                  </a:lnTo>
                  <a:lnTo>
                    <a:pt x="19" y="403"/>
                  </a:lnTo>
                  <a:lnTo>
                    <a:pt x="21" y="410"/>
                  </a:lnTo>
                  <a:lnTo>
                    <a:pt x="21" y="417"/>
                  </a:lnTo>
                  <a:lnTo>
                    <a:pt x="26" y="419"/>
                  </a:lnTo>
                  <a:lnTo>
                    <a:pt x="26" y="422"/>
                  </a:lnTo>
                  <a:lnTo>
                    <a:pt x="31" y="426"/>
                  </a:lnTo>
                  <a:lnTo>
                    <a:pt x="35" y="424"/>
                  </a:lnTo>
                  <a:lnTo>
                    <a:pt x="35" y="429"/>
                  </a:lnTo>
                  <a:lnTo>
                    <a:pt x="33" y="433"/>
                  </a:lnTo>
                  <a:lnTo>
                    <a:pt x="28" y="433"/>
                  </a:lnTo>
                  <a:lnTo>
                    <a:pt x="28" y="436"/>
                  </a:lnTo>
                  <a:lnTo>
                    <a:pt x="31" y="438"/>
                  </a:lnTo>
                  <a:lnTo>
                    <a:pt x="31" y="443"/>
                  </a:lnTo>
                  <a:lnTo>
                    <a:pt x="35" y="443"/>
                  </a:lnTo>
                  <a:lnTo>
                    <a:pt x="38" y="452"/>
                  </a:lnTo>
                  <a:lnTo>
                    <a:pt x="35" y="457"/>
                  </a:lnTo>
                  <a:lnTo>
                    <a:pt x="38" y="459"/>
                  </a:lnTo>
                  <a:lnTo>
                    <a:pt x="40" y="459"/>
                  </a:lnTo>
                  <a:lnTo>
                    <a:pt x="52" y="455"/>
                  </a:lnTo>
                  <a:lnTo>
                    <a:pt x="57" y="457"/>
                  </a:lnTo>
                  <a:lnTo>
                    <a:pt x="61" y="455"/>
                  </a:lnTo>
                  <a:lnTo>
                    <a:pt x="59" y="450"/>
                  </a:lnTo>
                  <a:lnTo>
                    <a:pt x="57" y="448"/>
                  </a:lnTo>
                  <a:lnTo>
                    <a:pt x="61" y="443"/>
                  </a:lnTo>
                  <a:lnTo>
                    <a:pt x="66" y="441"/>
                  </a:lnTo>
                  <a:lnTo>
                    <a:pt x="68" y="436"/>
                  </a:lnTo>
                  <a:lnTo>
                    <a:pt x="68" y="438"/>
                  </a:lnTo>
                  <a:lnTo>
                    <a:pt x="76" y="438"/>
                  </a:lnTo>
                  <a:lnTo>
                    <a:pt x="80" y="436"/>
                  </a:lnTo>
                  <a:lnTo>
                    <a:pt x="85" y="438"/>
                  </a:lnTo>
                  <a:lnTo>
                    <a:pt x="87" y="441"/>
                  </a:lnTo>
                  <a:lnTo>
                    <a:pt x="92" y="436"/>
                  </a:lnTo>
                  <a:lnTo>
                    <a:pt x="92" y="426"/>
                  </a:lnTo>
                  <a:lnTo>
                    <a:pt x="97" y="424"/>
                  </a:lnTo>
                  <a:lnTo>
                    <a:pt x="97" y="415"/>
                  </a:lnTo>
                  <a:lnTo>
                    <a:pt x="99" y="410"/>
                  </a:lnTo>
                  <a:lnTo>
                    <a:pt x="94" y="407"/>
                  </a:lnTo>
                  <a:lnTo>
                    <a:pt x="94" y="403"/>
                  </a:lnTo>
                  <a:lnTo>
                    <a:pt x="99" y="400"/>
                  </a:lnTo>
                  <a:lnTo>
                    <a:pt x="94" y="396"/>
                  </a:lnTo>
                  <a:lnTo>
                    <a:pt x="99" y="393"/>
                  </a:lnTo>
                  <a:lnTo>
                    <a:pt x="94" y="391"/>
                  </a:lnTo>
                  <a:lnTo>
                    <a:pt x="97" y="386"/>
                  </a:lnTo>
                  <a:lnTo>
                    <a:pt x="94" y="381"/>
                  </a:lnTo>
                  <a:lnTo>
                    <a:pt x="99" y="384"/>
                  </a:lnTo>
                  <a:lnTo>
                    <a:pt x="104" y="384"/>
                  </a:lnTo>
                  <a:lnTo>
                    <a:pt x="99" y="379"/>
                  </a:lnTo>
                  <a:lnTo>
                    <a:pt x="102" y="374"/>
                  </a:lnTo>
                  <a:lnTo>
                    <a:pt x="102" y="372"/>
                  </a:lnTo>
                  <a:lnTo>
                    <a:pt x="94" y="370"/>
                  </a:lnTo>
                  <a:lnTo>
                    <a:pt x="102" y="370"/>
                  </a:lnTo>
                  <a:lnTo>
                    <a:pt x="99" y="365"/>
                  </a:lnTo>
                  <a:lnTo>
                    <a:pt x="94" y="365"/>
                  </a:lnTo>
                  <a:lnTo>
                    <a:pt x="97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102" y="360"/>
                  </a:lnTo>
                  <a:lnTo>
                    <a:pt x="102" y="358"/>
                  </a:lnTo>
                  <a:lnTo>
                    <a:pt x="106" y="360"/>
                  </a:lnTo>
                  <a:lnTo>
                    <a:pt x="106" y="358"/>
                  </a:lnTo>
                  <a:lnTo>
                    <a:pt x="109" y="353"/>
                  </a:lnTo>
                  <a:lnTo>
                    <a:pt x="111" y="353"/>
                  </a:lnTo>
                  <a:lnTo>
                    <a:pt x="111" y="351"/>
                  </a:lnTo>
                  <a:lnTo>
                    <a:pt x="113" y="348"/>
                  </a:lnTo>
                  <a:lnTo>
                    <a:pt x="113" y="351"/>
                  </a:lnTo>
                  <a:lnTo>
                    <a:pt x="113" y="355"/>
                  </a:lnTo>
                  <a:lnTo>
                    <a:pt x="116" y="355"/>
                  </a:lnTo>
                  <a:lnTo>
                    <a:pt x="118" y="348"/>
                  </a:lnTo>
                  <a:lnTo>
                    <a:pt x="123" y="348"/>
                  </a:lnTo>
                  <a:lnTo>
                    <a:pt x="125" y="346"/>
                  </a:lnTo>
                  <a:lnTo>
                    <a:pt x="125" y="344"/>
                  </a:lnTo>
                  <a:lnTo>
                    <a:pt x="120" y="341"/>
                  </a:lnTo>
                  <a:lnTo>
                    <a:pt x="116" y="339"/>
                  </a:lnTo>
                  <a:lnTo>
                    <a:pt x="113" y="341"/>
                  </a:lnTo>
                  <a:lnTo>
                    <a:pt x="111" y="341"/>
                  </a:lnTo>
                  <a:lnTo>
                    <a:pt x="109" y="341"/>
                  </a:lnTo>
                  <a:lnTo>
                    <a:pt x="106" y="339"/>
                  </a:lnTo>
                  <a:lnTo>
                    <a:pt x="102" y="339"/>
                  </a:lnTo>
                  <a:lnTo>
                    <a:pt x="99" y="336"/>
                  </a:lnTo>
                  <a:lnTo>
                    <a:pt x="92" y="336"/>
                  </a:lnTo>
                  <a:lnTo>
                    <a:pt x="92" y="339"/>
                  </a:lnTo>
                  <a:lnTo>
                    <a:pt x="92" y="336"/>
                  </a:lnTo>
                  <a:lnTo>
                    <a:pt x="85" y="336"/>
                  </a:lnTo>
                  <a:lnTo>
                    <a:pt x="85" y="334"/>
                  </a:lnTo>
                  <a:lnTo>
                    <a:pt x="87" y="334"/>
                  </a:lnTo>
                  <a:lnTo>
                    <a:pt x="92" y="336"/>
                  </a:lnTo>
                  <a:lnTo>
                    <a:pt x="94" y="332"/>
                  </a:lnTo>
                  <a:lnTo>
                    <a:pt x="97" y="334"/>
                  </a:lnTo>
                  <a:lnTo>
                    <a:pt x="99" y="332"/>
                  </a:lnTo>
                  <a:lnTo>
                    <a:pt x="99" y="329"/>
                  </a:lnTo>
                  <a:lnTo>
                    <a:pt x="104" y="332"/>
                  </a:lnTo>
                  <a:lnTo>
                    <a:pt x="106" y="332"/>
                  </a:lnTo>
                  <a:lnTo>
                    <a:pt x="109" y="332"/>
                  </a:lnTo>
                  <a:lnTo>
                    <a:pt x="109" y="329"/>
                  </a:lnTo>
                  <a:lnTo>
                    <a:pt x="111" y="332"/>
                  </a:lnTo>
                  <a:lnTo>
                    <a:pt x="113" y="334"/>
                  </a:lnTo>
                  <a:lnTo>
                    <a:pt x="113" y="336"/>
                  </a:lnTo>
                  <a:lnTo>
                    <a:pt x="118" y="339"/>
                  </a:lnTo>
                  <a:lnTo>
                    <a:pt x="123" y="336"/>
                  </a:lnTo>
                  <a:lnTo>
                    <a:pt x="125" y="332"/>
                  </a:lnTo>
                  <a:lnTo>
                    <a:pt x="130" y="327"/>
                  </a:lnTo>
                  <a:lnTo>
                    <a:pt x="132" y="320"/>
                  </a:lnTo>
                  <a:lnTo>
                    <a:pt x="128" y="317"/>
                  </a:lnTo>
                  <a:lnTo>
                    <a:pt x="128" y="313"/>
                  </a:lnTo>
                  <a:lnTo>
                    <a:pt x="123" y="310"/>
                  </a:lnTo>
                  <a:lnTo>
                    <a:pt x="123" y="308"/>
                  </a:lnTo>
                  <a:lnTo>
                    <a:pt x="116" y="303"/>
                  </a:lnTo>
                  <a:lnTo>
                    <a:pt x="116" y="299"/>
                  </a:lnTo>
                  <a:lnTo>
                    <a:pt x="113" y="296"/>
                  </a:lnTo>
                  <a:lnTo>
                    <a:pt x="109" y="301"/>
                  </a:lnTo>
                  <a:lnTo>
                    <a:pt x="106" y="296"/>
                  </a:lnTo>
                  <a:lnTo>
                    <a:pt x="104" y="299"/>
                  </a:lnTo>
                  <a:lnTo>
                    <a:pt x="104" y="294"/>
                  </a:lnTo>
                  <a:lnTo>
                    <a:pt x="102" y="294"/>
                  </a:lnTo>
                  <a:lnTo>
                    <a:pt x="99" y="291"/>
                  </a:lnTo>
                  <a:lnTo>
                    <a:pt x="97" y="289"/>
                  </a:lnTo>
                  <a:lnTo>
                    <a:pt x="99" y="284"/>
                  </a:lnTo>
                  <a:lnTo>
                    <a:pt x="99" y="280"/>
                  </a:lnTo>
                  <a:lnTo>
                    <a:pt x="99" y="280"/>
                  </a:lnTo>
                  <a:lnTo>
                    <a:pt x="99" y="277"/>
                  </a:lnTo>
                  <a:lnTo>
                    <a:pt x="97" y="275"/>
                  </a:lnTo>
                  <a:lnTo>
                    <a:pt x="99" y="273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102" y="268"/>
                  </a:lnTo>
                  <a:lnTo>
                    <a:pt x="102" y="263"/>
                  </a:lnTo>
                  <a:lnTo>
                    <a:pt x="99" y="261"/>
                  </a:lnTo>
                  <a:lnTo>
                    <a:pt x="102" y="254"/>
                  </a:lnTo>
                  <a:lnTo>
                    <a:pt x="99" y="249"/>
                  </a:lnTo>
                  <a:lnTo>
                    <a:pt x="102" y="246"/>
                  </a:lnTo>
                  <a:lnTo>
                    <a:pt x="102" y="242"/>
                  </a:lnTo>
                  <a:lnTo>
                    <a:pt x="97" y="237"/>
                  </a:lnTo>
                  <a:lnTo>
                    <a:pt x="99" y="237"/>
                  </a:lnTo>
                  <a:lnTo>
                    <a:pt x="104" y="237"/>
                  </a:lnTo>
                  <a:lnTo>
                    <a:pt x="109" y="232"/>
                  </a:lnTo>
                  <a:lnTo>
                    <a:pt x="106" y="228"/>
                  </a:lnTo>
                  <a:lnTo>
                    <a:pt x="109" y="225"/>
                  </a:lnTo>
                  <a:lnTo>
                    <a:pt x="111" y="228"/>
                  </a:lnTo>
                  <a:lnTo>
                    <a:pt x="116" y="223"/>
                  </a:lnTo>
                  <a:lnTo>
                    <a:pt x="118" y="220"/>
                  </a:lnTo>
                  <a:lnTo>
                    <a:pt x="113" y="220"/>
                  </a:lnTo>
                  <a:lnTo>
                    <a:pt x="116" y="216"/>
                  </a:lnTo>
                  <a:lnTo>
                    <a:pt x="118" y="213"/>
                  </a:lnTo>
                  <a:lnTo>
                    <a:pt x="120" y="216"/>
                  </a:lnTo>
                  <a:lnTo>
                    <a:pt x="123" y="216"/>
                  </a:lnTo>
                  <a:lnTo>
                    <a:pt x="123" y="211"/>
                  </a:lnTo>
                  <a:lnTo>
                    <a:pt x="125" y="211"/>
                  </a:lnTo>
                  <a:lnTo>
                    <a:pt x="125" y="213"/>
                  </a:lnTo>
                  <a:lnTo>
                    <a:pt x="130" y="211"/>
                  </a:lnTo>
                  <a:lnTo>
                    <a:pt x="130" y="206"/>
                  </a:lnTo>
                  <a:lnTo>
                    <a:pt x="130" y="202"/>
                  </a:lnTo>
                  <a:lnTo>
                    <a:pt x="135" y="202"/>
                  </a:lnTo>
                  <a:lnTo>
                    <a:pt x="135" y="204"/>
                  </a:lnTo>
                  <a:lnTo>
                    <a:pt x="137" y="206"/>
                  </a:lnTo>
                  <a:lnTo>
                    <a:pt x="139" y="202"/>
                  </a:lnTo>
                  <a:lnTo>
                    <a:pt x="144" y="199"/>
                  </a:lnTo>
                  <a:lnTo>
                    <a:pt x="142" y="194"/>
                  </a:lnTo>
                  <a:lnTo>
                    <a:pt x="142" y="192"/>
                  </a:lnTo>
                  <a:lnTo>
                    <a:pt x="144" y="194"/>
                  </a:lnTo>
                  <a:lnTo>
                    <a:pt x="149" y="190"/>
                  </a:lnTo>
                  <a:lnTo>
                    <a:pt x="151" y="190"/>
                  </a:lnTo>
                  <a:lnTo>
                    <a:pt x="156" y="183"/>
                  </a:lnTo>
                  <a:lnTo>
                    <a:pt x="156" y="175"/>
                  </a:lnTo>
                  <a:lnTo>
                    <a:pt x="158" y="173"/>
                  </a:lnTo>
                  <a:lnTo>
                    <a:pt x="161" y="173"/>
                  </a:lnTo>
                  <a:lnTo>
                    <a:pt x="165" y="168"/>
                  </a:lnTo>
                  <a:lnTo>
                    <a:pt x="161" y="168"/>
                  </a:lnTo>
                  <a:lnTo>
                    <a:pt x="158" y="164"/>
                  </a:lnTo>
                  <a:lnTo>
                    <a:pt x="161" y="164"/>
                  </a:lnTo>
                  <a:lnTo>
                    <a:pt x="161" y="161"/>
                  </a:lnTo>
                  <a:lnTo>
                    <a:pt x="158" y="161"/>
                  </a:lnTo>
                  <a:lnTo>
                    <a:pt x="154" y="157"/>
                  </a:lnTo>
                  <a:lnTo>
                    <a:pt x="158" y="157"/>
                  </a:lnTo>
                  <a:lnTo>
                    <a:pt x="158" y="154"/>
                  </a:lnTo>
                  <a:lnTo>
                    <a:pt x="161" y="147"/>
                  </a:lnTo>
                  <a:lnTo>
                    <a:pt x="161" y="145"/>
                  </a:lnTo>
                  <a:lnTo>
                    <a:pt x="158" y="142"/>
                  </a:lnTo>
                  <a:lnTo>
                    <a:pt x="156" y="142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8" y="138"/>
                  </a:lnTo>
                  <a:lnTo>
                    <a:pt x="161" y="140"/>
                  </a:lnTo>
                  <a:lnTo>
                    <a:pt x="161" y="140"/>
                  </a:lnTo>
                  <a:lnTo>
                    <a:pt x="161" y="138"/>
                  </a:lnTo>
                  <a:lnTo>
                    <a:pt x="158" y="135"/>
                  </a:lnTo>
                  <a:lnTo>
                    <a:pt x="161" y="133"/>
                  </a:lnTo>
                  <a:lnTo>
                    <a:pt x="163" y="133"/>
                  </a:lnTo>
                  <a:lnTo>
                    <a:pt x="168" y="131"/>
                  </a:lnTo>
                  <a:lnTo>
                    <a:pt x="165" y="128"/>
                  </a:lnTo>
                  <a:lnTo>
                    <a:pt x="163" y="123"/>
                  </a:lnTo>
                  <a:lnTo>
                    <a:pt x="165" y="126"/>
                  </a:lnTo>
                  <a:lnTo>
                    <a:pt x="168" y="128"/>
                  </a:lnTo>
                  <a:lnTo>
                    <a:pt x="170" y="126"/>
                  </a:lnTo>
                  <a:lnTo>
                    <a:pt x="170" y="123"/>
                  </a:lnTo>
                  <a:lnTo>
                    <a:pt x="172" y="119"/>
                  </a:lnTo>
                  <a:lnTo>
                    <a:pt x="175" y="119"/>
                  </a:lnTo>
                  <a:lnTo>
                    <a:pt x="177" y="121"/>
                  </a:lnTo>
                  <a:lnTo>
                    <a:pt x="180" y="119"/>
                  </a:lnTo>
                  <a:lnTo>
                    <a:pt x="182" y="121"/>
                  </a:lnTo>
                  <a:lnTo>
                    <a:pt x="184" y="123"/>
                  </a:lnTo>
                  <a:lnTo>
                    <a:pt x="187" y="119"/>
                  </a:lnTo>
                  <a:lnTo>
                    <a:pt x="189" y="121"/>
                  </a:lnTo>
                  <a:lnTo>
                    <a:pt x="194" y="119"/>
                  </a:lnTo>
                  <a:lnTo>
                    <a:pt x="196" y="121"/>
                  </a:lnTo>
                  <a:lnTo>
                    <a:pt x="201" y="121"/>
                  </a:lnTo>
                  <a:lnTo>
                    <a:pt x="203" y="119"/>
                  </a:lnTo>
                  <a:lnTo>
                    <a:pt x="203" y="119"/>
                  </a:lnTo>
                  <a:lnTo>
                    <a:pt x="203" y="116"/>
                  </a:lnTo>
                  <a:lnTo>
                    <a:pt x="201" y="1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6126089" y="3373286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6292810" y="317891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12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10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6231815" y="3028459"/>
              <a:ext cx="165095" cy="296845"/>
            </a:xfrm>
            <a:custGeom>
              <a:rect b="b" l="l" r="r" t="t"/>
              <a:pathLst>
                <a:path extrusionOk="0" h="154" w="86">
                  <a:moveTo>
                    <a:pt x="73" y="136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6"/>
                    <a:pt x="51" y="146"/>
                    <a:pt x="51" y="146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2" y="145"/>
                    <a:pt x="52" y="145"/>
                    <a:pt x="52" y="145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7" y="145"/>
                    <a:pt x="57" y="145"/>
                    <a:pt x="57" y="145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7" y="144"/>
                    <a:pt x="67" y="143"/>
                    <a:pt x="68" y="143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71" y="137"/>
                    <a:pt x="71" y="137"/>
                    <a:pt x="71" y="137"/>
                  </a:cubicBezTo>
                  <a:lnTo>
                    <a:pt x="73" y="1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260280" y="3308224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6274106" y="331147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4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6281424" y="3315544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6283052" y="3319610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6237509" y="3308224"/>
              <a:ext cx="13013" cy="13013"/>
            </a:xfrm>
            <a:custGeom>
              <a:rect b="b" l="l" r="r" t="t"/>
              <a:pathLst>
                <a:path extrusionOk="0" h="16" w="16">
                  <a:moveTo>
                    <a:pt x="2" y="7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9" y="9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7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6268412" y="3308224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6254587" y="322933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6250521" y="323258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6292810" y="335620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5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6277358" y="3346448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3" y="9"/>
                  </a:moveTo>
                  <a:lnTo>
                    <a:pt x="5" y="7"/>
                  </a:lnTo>
                  <a:lnTo>
                    <a:pt x="10" y="7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7" y="5"/>
                  </a:lnTo>
                  <a:lnTo>
                    <a:pt x="0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6275731" y="3357834"/>
              <a:ext cx="19518" cy="19518"/>
            </a:xfrm>
            <a:custGeom>
              <a:rect b="b" l="l" r="r" t="t"/>
              <a:pathLst>
                <a:path extrusionOk="0" h="24" w="24">
                  <a:moveTo>
                    <a:pt x="12" y="0"/>
                  </a:moveTo>
                  <a:lnTo>
                    <a:pt x="12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5" y="24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9" y="14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6298504" y="3326930"/>
              <a:ext cx="65876" cy="61809"/>
            </a:xfrm>
            <a:custGeom>
              <a:rect b="b" l="l" r="r" t="t"/>
              <a:pathLst>
                <a:path extrusionOk="0" h="76" w="81">
                  <a:moveTo>
                    <a:pt x="26" y="57"/>
                  </a:moveTo>
                  <a:lnTo>
                    <a:pt x="31" y="55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41" y="55"/>
                  </a:lnTo>
                  <a:lnTo>
                    <a:pt x="43" y="57"/>
                  </a:lnTo>
                  <a:lnTo>
                    <a:pt x="43" y="59"/>
                  </a:lnTo>
                  <a:lnTo>
                    <a:pt x="48" y="59"/>
                  </a:lnTo>
                  <a:lnTo>
                    <a:pt x="52" y="64"/>
                  </a:lnTo>
                  <a:lnTo>
                    <a:pt x="55" y="69"/>
                  </a:lnTo>
                  <a:lnTo>
                    <a:pt x="60" y="71"/>
                  </a:lnTo>
                  <a:lnTo>
                    <a:pt x="62" y="76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78" y="69"/>
                  </a:lnTo>
                  <a:lnTo>
                    <a:pt x="78" y="64"/>
                  </a:lnTo>
                  <a:lnTo>
                    <a:pt x="81" y="62"/>
                  </a:lnTo>
                  <a:lnTo>
                    <a:pt x="81" y="57"/>
                  </a:lnTo>
                  <a:lnTo>
                    <a:pt x="71" y="40"/>
                  </a:lnTo>
                  <a:lnTo>
                    <a:pt x="74" y="26"/>
                  </a:lnTo>
                  <a:lnTo>
                    <a:pt x="76" y="24"/>
                  </a:lnTo>
                  <a:lnTo>
                    <a:pt x="76" y="19"/>
                  </a:lnTo>
                  <a:lnTo>
                    <a:pt x="81" y="14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62" y="10"/>
                  </a:lnTo>
                  <a:lnTo>
                    <a:pt x="55" y="5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38" y="5"/>
                  </a:lnTo>
                  <a:lnTo>
                    <a:pt x="36" y="0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4" y="7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2" y="7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7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40"/>
                  </a:lnTo>
                  <a:lnTo>
                    <a:pt x="5" y="48"/>
                  </a:lnTo>
                  <a:lnTo>
                    <a:pt x="12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19" y="45"/>
                  </a:lnTo>
                  <a:lnTo>
                    <a:pt x="19" y="48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9" y="59"/>
                  </a:lnTo>
                  <a:lnTo>
                    <a:pt x="26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6292810" y="3348075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6265973" y="3371660"/>
              <a:ext cx="105726" cy="57743"/>
            </a:xfrm>
            <a:custGeom>
              <a:rect b="b" l="l" r="r" t="t"/>
              <a:pathLst>
                <a:path extrusionOk="0" h="71" w="130">
                  <a:moveTo>
                    <a:pt x="12" y="56"/>
                  </a:moveTo>
                  <a:lnTo>
                    <a:pt x="17" y="52"/>
                  </a:lnTo>
                  <a:lnTo>
                    <a:pt x="26" y="49"/>
                  </a:lnTo>
                  <a:lnTo>
                    <a:pt x="33" y="49"/>
                  </a:lnTo>
                  <a:lnTo>
                    <a:pt x="38" y="49"/>
                  </a:lnTo>
                  <a:lnTo>
                    <a:pt x="40" y="52"/>
                  </a:lnTo>
                  <a:lnTo>
                    <a:pt x="45" y="47"/>
                  </a:lnTo>
                  <a:lnTo>
                    <a:pt x="47" y="47"/>
                  </a:lnTo>
                  <a:lnTo>
                    <a:pt x="50" y="49"/>
                  </a:lnTo>
                  <a:lnTo>
                    <a:pt x="52" y="49"/>
                  </a:lnTo>
                  <a:lnTo>
                    <a:pt x="57" y="54"/>
                  </a:lnTo>
                  <a:lnTo>
                    <a:pt x="62" y="54"/>
                  </a:lnTo>
                  <a:lnTo>
                    <a:pt x="64" y="54"/>
                  </a:lnTo>
                  <a:lnTo>
                    <a:pt x="71" y="49"/>
                  </a:lnTo>
                  <a:lnTo>
                    <a:pt x="78" y="54"/>
                  </a:lnTo>
                  <a:lnTo>
                    <a:pt x="85" y="54"/>
                  </a:lnTo>
                  <a:lnTo>
                    <a:pt x="90" y="61"/>
                  </a:lnTo>
                  <a:lnTo>
                    <a:pt x="95" y="61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14" y="66"/>
                  </a:lnTo>
                  <a:lnTo>
                    <a:pt x="121" y="66"/>
                  </a:lnTo>
                  <a:lnTo>
                    <a:pt x="123" y="61"/>
                  </a:lnTo>
                  <a:lnTo>
                    <a:pt x="126" y="59"/>
                  </a:lnTo>
                  <a:lnTo>
                    <a:pt x="128" y="54"/>
                  </a:lnTo>
                  <a:lnTo>
                    <a:pt x="130" y="54"/>
                  </a:lnTo>
                  <a:lnTo>
                    <a:pt x="130" y="47"/>
                  </a:lnTo>
                  <a:lnTo>
                    <a:pt x="128" y="45"/>
                  </a:lnTo>
                  <a:lnTo>
                    <a:pt x="126" y="38"/>
                  </a:lnTo>
                  <a:lnTo>
                    <a:pt x="123" y="38"/>
                  </a:lnTo>
                  <a:lnTo>
                    <a:pt x="121" y="30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18" y="23"/>
                  </a:lnTo>
                  <a:lnTo>
                    <a:pt x="118" y="21"/>
                  </a:lnTo>
                  <a:lnTo>
                    <a:pt x="118" y="19"/>
                  </a:lnTo>
                  <a:lnTo>
                    <a:pt x="109" y="16"/>
                  </a:lnTo>
                  <a:lnTo>
                    <a:pt x="102" y="21"/>
                  </a:lnTo>
                  <a:lnTo>
                    <a:pt x="100" y="16"/>
                  </a:lnTo>
                  <a:lnTo>
                    <a:pt x="95" y="14"/>
                  </a:lnTo>
                  <a:lnTo>
                    <a:pt x="92" y="9"/>
                  </a:lnTo>
                  <a:lnTo>
                    <a:pt x="88" y="4"/>
                  </a:lnTo>
                  <a:lnTo>
                    <a:pt x="83" y="4"/>
                  </a:lnTo>
                  <a:lnTo>
                    <a:pt x="83" y="2"/>
                  </a:lnTo>
                  <a:lnTo>
                    <a:pt x="81" y="0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1" y="0"/>
                  </a:lnTo>
                  <a:lnTo>
                    <a:pt x="66" y="2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7" y="11"/>
                  </a:lnTo>
                  <a:lnTo>
                    <a:pt x="59" y="19"/>
                  </a:lnTo>
                  <a:lnTo>
                    <a:pt x="57" y="26"/>
                  </a:lnTo>
                  <a:lnTo>
                    <a:pt x="50" y="33"/>
                  </a:lnTo>
                  <a:lnTo>
                    <a:pt x="45" y="33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1" y="16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6" y="14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0" y="21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33"/>
                  </a:lnTo>
                  <a:lnTo>
                    <a:pt x="5" y="38"/>
                  </a:lnTo>
                  <a:lnTo>
                    <a:pt x="3" y="42"/>
                  </a:lnTo>
                  <a:lnTo>
                    <a:pt x="5" y="45"/>
                  </a:lnTo>
                  <a:lnTo>
                    <a:pt x="0" y="49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10" y="61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6270040" y="3409882"/>
              <a:ext cx="82954" cy="59370"/>
            </a:xfrm>
            <a:custGeom>
              <a:rect b="b" l="l" r="r" t="t"/>
              <a:pathLst>
                <a:path extrusionOk="0" h="73" w="102">
                  <a:moveTo>
                    <a:pt x="42" y="57"/>
                  </a:moveTo>
                  <a:lnTo>
                    <a:pt x="45" y="57"/>
                  </a:lnTo>
                  <a:lnTo>
                    <a:pt x="47" y="66"/>
                  </a:lnTo>
                  <a:lnTo>
                    <a:pt x="47" y="71"/>
                  </a:lnTo>
                  <a:lnTo>
                    <a:pt x="50" y="73"/>
                  </a:lnTo>
                  <a:lnTo>
                    <a:pt x="54" y="71"/>
                  </a:lnTo>
                  <a:lnTo>
                    <a:pt x="61" y="69"/>
                  </a:lnTo>
                  <a:lnTo>
                    <a:pt x="66" y="71"/>
                  </a:lnTo>
                  <a:lnTo>
                    <a:pt x="71" y="69"/>
                  </a:lnTo>
                  <a:lnTo>
                    <a:pt x="76" y="69"/>
                  </a:lnTo>
                  <a:lnTo>
                    <a:pt x="73" y="64"/>
                  </a:lnTo>
                  <a:lnTo>
                    <a:pt x="78" y="61"/>
                  </a:lnTo>
                  <a:lnTo>
                    <a:pt x="80" y="57"/>
                  </a:lnTo>
                  <a:lnTo>
                    <a:pt x="85" y="57"/>
                  </a:lnTo>
                  <a:lnTo>
                    <a:pt x="85" y="59"/>
                  </a:lnTo>
                  <a:lnTo>
                    <a:pt x="90" y="59"/>
                  </a:lnTo>
                  <a:lnTo>
                    <a:pt x="90" y="54"/>
                  </a:lnTo>
                  <a:lnTo>
                    <a:pt x="85" y="52"/>
                  </a:lnTo>
                  <a:lnTo>
                    <a:pt x="87" y="45"/>
                  </a:lnTo>
                  <a:lnTo>
                    <a:pt x="90" y="45"/>
                  </a:lnTo>
                  <a:lnTo>
                    <a:pt x="92" y="38"/>
                  </a:lnTo>
                  <a:lnTo>
                    <a:pt x="99" y="35"/>
                  </a:lnTo>
                  <a:lnTo>
                    <a:pt x="99" y="31"/>
                  </a:lnTo>
                  <a:lnTo>
                    <a:pt x="97" y="28"/>
                  </a:lnTo>
                  <a:lnTo>
                    <a:pt x="102" y="24"/>
                  </a:lnTo>
                  <a:lnTo>
                    <a:pt x="99" y="21"/>
                  </a:lnTo>
                  <a:lnTo>
                    <a:pt x="95" y="21"/>
                  </a:lnTo>
                  <a:lnTo>
                    <a:pt x="90" y="14"/>
                  </a:lnTo>
                  <a:lnTo>
                    <a:pt x="85" y="14"/>
                  </a:lnTo>
                  <a:lnTo>
                    <a:pt x="80" y="7"/>
                  </a:lnTo>
                  <a:lnTo>
                    <a:pt x="73" y="7"/>
                  </a:lnTo>
                  <a:lnTo>
                    <a:pt x="66" y="2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2" y="7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5" y="5"/>
                  </a:lnTo>
                  <a:lnTo>
                    <a:pt x="33" y="2"/>
                  </a:lnTo>
                  <a:lnTo>
                    <a:pt x="28" y="2"/>
                  </a:lnTo>
                  <a:lnTo>
                    <a:pt x="21" y="2"/>
                  </a:lnTo>
                  <a:lnTo>
                    <a:pt x="12" y="5"/>
                  </a:lnTo>
                  <a:lnTo>
                    <a:pt x="7" y="9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9" y="28"/>
                  </a:lnTo>
                  <a:lnTo>
                    <a:pt x="14" y="35"/>
                  </a:lnTo>
                  <a:lnTo>
                    <a:pt x="19" y="38"/>
                  </a:lnTo>
                  <a:lnTo>
                    <a:pt x="26" y="35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33" y="43"/>
                  </a:lnTo>
                  <a:lnTo>
                    <a:pt x="35" y="45"/>
                  </a:lnTo>
                  <a:lnTo>
                    <a:pt x="33" y="47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42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6310703" y="3415576"/>
              <a:ext cx="138257" cy="105726"/>
            </a:xfrm>
            <a:custGeom>
              <a:rect b="b" l="l" r="r" t="t"/>
              <a:pathLst>
                <a:path extrusionOk="0" h="130" w="170">
                  <a:moveTo>
                    <a:pt x="71" y="5"/>
                  </a:moveTo>
                  <a:lnTo>
                    <a:pt x="68" y="7"/>
                  </a:lnTo>
                  <a:lnTo>
                    <a:pt x="66" y="12"/>
                  </a:lnTo>
                  <a:lnTo>
                    <a:pt x="59" y="12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47" y="21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42" y="31"/>
                  </a:lnTo>
                  <a:lnTo>
                    <a:pt x="40" y="38"/>
                  </a:lnTo>
                  <a:lnTo>
                    <a:pt x="37" y="38"/>
                  </a:lnTo>
                  <a:lnTo>
                    <a:pt x="35" y="45"/>
                  </a:lnTo>
                  <a:lnTo>
                    <a:pt x="40" y="47"/>
                  </a:lnTo>
                  <a:lnTo>
                    <a:pt x="40" y="52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30" y="50"/>
                  </a:lnTo>
                  <a:lnTo>
                    <a:pt x="28" y="54"/>
                  </a:lnTo>
                  <a:lnTo>
                    <a:pt x="23" y="57"/>
                  </a:lnTo>
                  <a:lnTo>
                    <a:pt x="26" y="62"/>
                  </a:lnTo>
                  <a:lnTo>
                    <a:pt x="21" y="62"/>
                  </a:lnTo>
                  <a:lnTo>
                    <a:pt x="16" y="64"/>
                  </a:lnTo>
                  <a:lnTo>
                    <a:pt x="11" y="62"/>
                  </a:lnTo>
                  <a:lnTo>
                    <a:pt x="4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4" y="78"/>
                  </a:lnTo>
                  <a:lnTo>
                    <a:pt x="7" y="83"/>
                  </a:lnTo>
                  <a:lnTo>
                    <a:pt x="7" y="88"/>
                  </a:lnTo>
                  <a:lnTo>
                    <a:pt x="9" y="90"/>
                  </a:lnTo>
                  <a:lnTo>
                    <a:pt x="9" y="102"/>
                  </a:lnTo>
                  <a:lnTo>
                    <a:pt x="4" y="104"/>
                  </a:lnTo>
                  <a:lnTo>
                    <a:pt x="2" y="109"/>
                  </a:lnTo>
                  <a:lnTo>
                    <a:pt x="4" y="114"/>
                  </a:lnTo>
                  <a:lnTo>
                    <a:pt x="9" y="121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9" y="125"/>
                  </a:lnTo>
                  <a:lnTo>
                    <a:pt x="21" y="125"/>
                  </a:lnTo>
                  <a:lnTo>
                    <a:pt x="35" y="123"/>
                  </a:lnTo>
                  <a:lnTo>
                    <a:pt x="42" y="123"/>
                  </a:lnTo>
                  <a:lnTo>
                    <a:pt x="47" y="118"/>
                  </a:lnTo>
                  <a:lnTo>
                    <a:pt x="49" y="118"/>
                  </a:lnTo>
                  <a:lnTo>
                    <a:pt x="54" y="121"/>
                  </a:lnTo>
                  <a:lnTo>
                    <a:pt x="66" y="123"/>
                  </a:lnTo>
                  <a:lnTo>
                    <a:pt x="71" y="125"/>
                  </a:lnTo>
                  <a:lnTo>
                    <a:pt x="71" y="128"/>
                  </a:lnTo>
                  <a:lnTo>
                    <a:pt x="78" y="125"/>
                  </a:lnTo>
                  <a:lnTo>
                    <a:pt x="82" y="128"/>
                  </a:lnTo>
                  <a:lnTo>
                    <a:pt x="85" y="128"/>
                  </a:lnTo>
                  <a:lnTo>
                    <a:pt x="87" y="125"/>
                  </a:lnTo>
                  <a:lnTo>
                    <a:pt x="92" y="128"/>
                  </a:lnTo>
                  <a:lnTo>
                    <a:pt x="94" y="128"/>
                  </a:lnTo>
                  <a:lnTo>
                    <a:pt x="101" y="125"/>
                  </a:lnTo>
                  <a:lnTo>
                    <a:pt x="106" y="125"/>
                  </a:lnTo>
                  <a:lnTo>
                    <a:pt x="108" y="130"/>
                  </a:lnTo>
                  <a:lnTo>
                    <a:pt x="111" y="130"/>
                  </a:lnTo>
                  <a:lnTo>
                    <a:pt x="115" y="125"/>
                  </a:lnTo>
                  <a:lnTo>
                    <a:pt x="118" y="125"/>
                  </a:lnTo>
                  <a:lnTo>
                    <a:pt x="123" y="128"/>
                  </a:lnTo>
                  <a:lnTo>
                    <a:pt x="127" y="125"/>
                  </a:lnTo>
                  <a:lnTo>
                    <a:pt x="132" y="130"/>
                  </a:lnTo>
                  <a:lnTo>
                    <a:pt x="137" y="128"/>
                  </a:lnTo>
                  <a:lnTo>
                    <a:pt x="137" y="121"/>
                  </a:lnTo>
                  <a:lnTo>
                    <a:pt x="139" y="114"/>
                  </a:lnTo>
                  <a:lnTo>
                    <a:pt x="146" y="114"/>
                  </a:lnTo>
                  <a:lnTo>
                    <a:pt x="153" y="111"/>
                  </a:lnTo>
                  <a:lnTo>
                    <a:pt x="156" y="111"/>
                  </a:lnTo>
                  <a:lnTo>
                    <a:pt x="156" y="107"/>
                  </a:lnTo>
                  <a:lnTo>
                    <a:pt x="151" y="102"/>
                  </a:lnTo>
                  <a:lnTo>
                    <a:pt x="151" y="95"/>
                  </a:lnTo>
                  <a:lnTo>
                    <a:pt x="146" y="90"/>
                  </a:lnTo>
                  <a:lnTo>
                    <a:pt x="146" y="83"/>
                  </a:lnTo>
                  <a:lnTo>
                    <a:pt x="149" y="81"/>
                  </a:lnTo>
                  <a:lnTo>
                    <a:pt x="153" y="85"/>
                  </a:lnTo>
                  <a:lnTo>
                    <a:pt x="163" y="83"/>
                  </a:lnTo>
                  <a:lnTo>
                    <a:pt x="167" y="76"/>
                  </a:lnTo>
                  <a:lnTo>
                    <a:pt x="170" y="73"/>
                  </a:lnTo>
                  <a:lnTo>
                    <a:pt x="165" y="71"/>
                  </a:lnTo>
                  <a:lnTo>
                    <a:pt x="163" y="66"/>
                  </a:lnTo>
                  <a:lnTo>
                    <a:pt x="156" y="62"/>
                  </a:lnTo>
                  <a:lnTo>
                    <a:pt x="149" y="59"/>
                  </a:lnTo>
                  <a:lnTo>
                    <a:pt x="146" y="52"/>
                  </a:lnTo>
                  <a:lnTo>
                    <a:pt x="144" y="50"/>
                  </a:lnTo>
                  <a:lnTo>
                    <a:pt x="139" y="43"/>
                  </a:lnTo>
                  <a:lnTo>
                    <a:pt x="137" y="36"/>
                  </a:lnTo>
                  <a:lnTo>
                    <a:pt x="132" y="31"/>
                  </a:lnTo>
                  <a:lnTo>
                    <a:pt x="132" y="26"/>
                  </a:lnTo>
                  <a:lnTo>
                    <a:pt x="127" y="21"/>
                  </a:lnTo>
                  <a:lnTo>
                    <a:pt x="130" y="17"/>
                  </a:lnTo>
                  <a:lnTo>
                    <a:pt x="127" y="12"/>
                  </a:lnTo>
                  <a:lnTo>
                    <a:pt x="118" y="7"/>
                  </a:lnTo>
                  <a:lnTo>
                    <a:pt x="115" y="7"/>
                  </a:lnTo>
                  <a:lnTo>
                    <a:pt x="113" y="5"/>
                  </a:lnTo>
                  <a:lnTo>
                    <a:pt x="108" y="7"/>
                  </a:lnTo>
                  <a:lnTo>
                    <a:pt x="104" y="10"/>
                  </a:lnTo>
                  <a:lnTo>
                    <a:pt x="99" y="5"/>
                  </a:lnTo>
                  <a:lnTo>
                    <a:pt x="94" y="2"/>
                  </a:lnTo>
                  <a:lnTo>
                    <a:pt x="89" y="5"/>
                  </a:lnTo>
                  <a:lnTo>
                    <a:pt x="85" y="0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6300944" y="3500157"/>
              <a:ext cx="270820" cy="169161"/>
            </a:xfrm>
            <a:custGeom>
              <a:rect b="b" l="l" r="r" t="t"/>
              <a:pathLst>
                <a:path extrusionOk="0" h="208" w="333">
                  <a:moveTo>
                    <a:pt x="312" y="126"/>
                  </a:moveTo>
                  <a:lnTo>
                    <a:pt x="317" y="119"/>
                  </a:lnTo>
                  <a:lnTo>
                    <a:pt x="326" y="119"/>
                  </a:lnTo>
                  <a:lnTo>
                    <a:pt x="328" y="114"/>
                  </a:lnTo>
                  <a:lnTo>
                    <a:pt x="328" y="109"/>
                  </a:lnTo>
                  <a:lnTo>
                    <a:pt x="331" y="102"/>
                  </a:lnTo>
                  <a:lnTo>
                    <a:pt x="331" y="97"/>
                  </a:lnTo>
                  <a:lnTo>
                    <a:pt x="324" y="92"/>
                  </a:lnTo>
                  <a:lnTo>
                    <a:pt x="326" y="83"/>
                  </a:lnTo>
                  <a:lnTo>
                    <a:pt x="331" y="83"/>
                  </a:lnTo>
                  <a:lnTo>
                    <a:pt x="333" y="78"/>
                  </a:lnTo>
                  <a:lnTo>
                    <a:pt x="333" y="74"/>
                  </a:lnTo>
                  <a:lnTo>
                    <a:pt x="331" y="71"/>
                  </a:lnTo>
                  <a:lnTo>
                    <a:pt x="328" y="66"/>
                  </a:lnTo>
                  <a:lnTo>
                    <a:pt x="326" y="69"/>
                  </a:lnTo>
                  <a:lnTo>
                    <a:pt x="319" y="69"/>
                  </a:lnTo>
                  <a:lnTo>
                    <a:pt x="314" y="64"/>
                  </a:lnTo>
                  <a:lnTo>
                    <a:pt x="310" y="66"/>
                  </a:lnTo>
                  <a:lnTo>
                    <a:pt x="307" y="64"/>
                  </a:lnTo>
                  <a:lnTo>
                    <a:pt x="300" y="64"/>
                  </a:lnTo>
                  <a:lnTo>
                    <a:pt x="293" y="62"/>
                  </a:lnTo>
                  <a:lnTo>
                    <a:pt x="291" y="64"/>
                  </a:lnTo>
                  <a:lnTo>
                    <a:pt x="288" y="59"/>
                  </a:lnTo>
                  <a:lnTo>
                    <a:pt x="281" y="57"/>
                  </a:lnTo>
                  <a:lnTo>
                    <a:pt x="279" y="45"/>
                  </a:lnTo>
                  <a:lnTo>
                    <a:pt x="274" y="48"/>
                  </a:lnTo>
                  <a:lnTo>
                    <a:pt x="267" y="52"/>
                  </a:lnTo>
                  <a:lnTo>
                    <a:pt x="262" y="52"/>
                  </a:lnTo>
                  <a:lnTo>
                    <a:pt x="258" y="52"/>
                  </a:lnTo>
                  <a:lnTo>
                    <a:pt x="253" y="50"/>
                  </a:lnTo>
                  <a:lnTo>
                    <a:pt x="248" y="55"/>
                  </a:lnTo>
                  <a:lnTo>
                    <a:pt x="241" y="45"/>
                  </a:lnTo>
                  <a:lnTo>
                    <a:pt x="239" y="38"/>
                  </a:lnTo>
                  <a:lnTo>
                    <a:pt x="239" y="33"/>
                  </a:lnTo>
                  <a:lnTo>
                    <a:pt x="234" y="31"/>
                  </a:lnTo>
                  <a:lnTo>
                    <a:pt x="234" y="29"/>
                  </a:lnTo>
                  <a:lnTo>
                    <a:pt x="229" y="24"/>
                  </a:lnTo>
                  <a:lnTo>
                    <a:pt x="217" y="26"/>
                  </a:lnTo>
                  <a:lnTo>
                    <a:pt x="213" y="19"/>
                  </a:lnTo>
                  <a:lnTo>
                    <a:pt x="215" y="14"/>
                  </a:lnTo>
                  <a:lnTo>
                    <a:pt x="210" y="10"/>
                  </a:lnTo>
                  <a:lnTo>
                    <a:pt x="208" y="0"/>
                  </a:lnTo>
                  <a:lnTo>
                    <a:pt x="203" y="0"/>
                  </a:lnTo>
                  <a:lnTo>
                    <a:pt x="198" y="3"/>
                  </a:lnTo>
                  <a:lnTo>
                    <a:pt x="187" y="3"/>
                  </a:lnTo>
                  <a:lnTo>
                    <a:pt x="177" y="0"/>
                  </a:lnTo>
                  <a:lnTo>
                    <a:pt x="175" y="3"/>
                  </a:lnTo>
                  <a:lnTo>
                    <a:pt x="175" y="7"/>
                  </a:lnTo>
                  <a:lnTo>
                    <a:pt x="170" y="7"/>
                  </a:lnTo>
                  <a:lnTo>
                    <a:pt x="168" y="7"/>
                  </a:lnTo>
                  <a:lnTo>
                    <a:pt x="165" y="7"/>
                  </a:lnTo>
                  <a:lnTo>
                    <a:pt x="158" y="10"/>
                  </a:lnTo>
                  <a:lnTo>
                    <a:pt x="151" y="10"/>
                  </a:lnTo>
                  <a:lnTo>
                    <a:pt x="149" y="17"/>
                  </a:lnTo>
                  <a:lnTo>
                    <a:pt x="149" y="24"/>
                  </a:lnTo>
                  <a:lnTo>
                    <a:pt x="144" y="26"/>
                  </a:lnTo>
                  <a:lnTo>
                    <a:pt x="139" y="21"/>
                  </a:lnTo>
                  <a:lnTo>
                    <a:pt x="135" y="24"/>
                  </a:lnTo>
                  <a:lnTo>
                    <a:pt x="130" y="21"/>
                  </a:lnTo>
                  <a:lnTo>
                    <a:pt x="127" y="21"/>
                  </a:lnTo>
                  <a:lnTo>
                    <a:pt x="123" y="26"/>
                  </a:lnTo>
                  <a:lnTo>
                    <a:pt x="120" y="26"/>
                  </a:lnTo>
                  <a:lnTo>
                    <a:pt x="118" y="21"/>
                  </a:lnTo>
                  <a:lnTo>
                    <a:pt x="113" y="21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99" y="21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90" y="2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78" y="19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4" y="19"/>
                  </a:lnTo>
                  <a:lnTo>
                    <a:pt x="47" y="19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9" y="31"/>
                  </a:lnTo>
                  <a:lnTo>
                    <a:pt x="23" y="36"/>
                  </a:lnTo>
                  <a:lnTo>
                    <a:pt x="26" y="40"/>
                  </a:lnTo>
                  <a:lnTo>
                    <a:pt x="31" y="43"/>
                  </a:lnTo>
                  <a:lnTo>
                    <a:pt x="28" y="45"/>
                  </a:lnTo>
                  <a:lnTo>
                    <a:pt x="28" y="50"/>
                  </a:lnTo>
                  <a:lnTo>
                    <a:pt x="31" y="52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3" y="62"/>
                  </a:lnTo>
                  <a:lnTo>
                    <a:pt x="21" y="66"/>
                  </a:lnTo>
                  <a:lnTo>
                    <a:pt x="9" y="81"/>
                  </a:lnTo>
                  <a:lnTo>
                    <a:pt x="9" y="88"/>
                  </a:lnTo>
                  <a:lnTo>
                    <a:pt x="9" y="92"/>
                  </a:lnTo>
                  <a:lnTo>
                    <a:pt x="4" y="92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4" y="114"/>
                  </a:lnTo>
                  <a:lnTo>
                    <a:pt x="9" y="116"/>
                  </a:lnTo>
                  <a:lnTo>
                    <a:pt x="9" y="121"/>
                  </a:lnTo>
                  <a:lnTo>
                    <a:pt x="14" y="121"/>
                  </a:lnTo>
                  <a:lnTo>
                    <a:pt x="16" y="119"/>
                  </a:lnTo>
                  <a:lnTo>
                    <a:pt x="21" y="119"/>
                  </a:lnTo>
                  <a:lnTo>
                    <a:pt x="28" y="123"/>
                  </a:lnTo>
                  <a:lnTo>
                    <a:pt x="33" y="123"/>
                  </a:lnTo>
                  <a:lnTo>
                    <a:pt x="40" y="126"/>
                  </a:lnTo>
                  <a:lnTo>
                    <a:pt x="42" y="128"/>
                  </a:lnTo>
                  <a:lnTo>
                    <a:pt x="45" y="130"/>
                  </a:lnTo>
                  <a:lnTo>
                    <a:pt x="52" y="128"/>
                  </a:lnTo>
                  <a:lnTo>
                    <a:pt x="57" y="128"/>
                  </a:lnTo>
                  <a:lnTo>
                    <a:pt x="59" y="123"/>
                  </a:lnTo>
                  <a:lnTo>
                    <a:pt x="73" y="121"/>
                  </a:lnTo>
                  <a:lnTo>
                    <a:pt x="78" y="119"/>
                  </a:lnTo>
                  <a:lnTo>
                    <a:pt x="83" y="119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3" y="104"/>
                  </a:lnTo>
                  <a:lnTo>
                    <a:pt x="85" y="107"/>
                  </a:lnTo>
                  <a:lnTo>
                    <a:pt x="85" y="104"/>
                  </a:lnTo>
                  <a:lnTo>
                    <a:pt x="90" y="107"/>
                  </a:lnTo>
                  <a:lnTo>
                    <a:pt x="92" y="104"/>
                  </a:lnTo>
                  <a:lnTo>
                    <a:pt x="94" y="104"/>
                  </a:lnTo>
                  <a:lnTo>
                    <a:pt x="97" y="104"/>
                  </a:lnTo>
                  <a:lnTo>
                    <a:pt x="99" y="109"/>
                  </a:lnTo>
                  <a:lnTo>
                    <a:pt x="106" y="109"/>
                  </a:lnTo>
                  <a:lnTo>
                    <a:pt x="111" y="114"/>
                  </a:lnTo>
                  <a:lnTo>
                    <a:pt x="118" y="114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7" y="119"/>
                  </a:lnTo>
                  <a:lnTo>
                    <a:pt x="132" y="121"/>
                  </a:lnTo>
                  <a:lnTo>
                    <a:pt x="135" y="128"/>
                  </a:lnTo>
                  <a:lnTo>
                    <a:pt x="132" y="133"/>
                  </a:lnTo>
                  <a:lnTo>
                    <a:pt x="137" y="135"/>
                  </a:lnTo>
                  <a:lnTo>
                    <a:pt x="139" y="137"/>
                  </a:lnTo>
                  <a:lnTo>
                    <a:pt x="144" y="142"/>
                  </a:lnTo>
                  <a:lnTo>
                    <a:pt x="149" y="147"/>
                  </a:lnTo>
                  <a:lnTo>
                    <a:pt x="151" y="149"/>
                  </a:lnTo>
                  <a:lnTo>
                    <a:pt x="149" y="154"/>
                  </a:lnTo>
                  <a:lnTo>
                    <a:pt x="151" y="156"/>
                  </a:lnTo>
                  <a:lnTo>
                    <a:pt x="151" y="159"/>
                  </a:lnTo>
                  <a:lnTo>
                    <a:pt x="144" y="159"/>
                  </a:lnTo>
                  <a:lnTo>
                    <a:pt x="142" y="156"/>
                  </a:lnTo>
                  <a:lnTo>
                    <a:pt x="137" y="159"/>
                  </a:lnTo>
                  <a:lnTo>
                    <a:pt x="132" y="159"/>
                  </a:lnTo>
                  <a:lnTo>
                    <a:pt x="132" y="166"/>
                  </a:lnTo>
                  <a:lnTo>
                    <a:pt x="132" y="171"/>
                  </a:lnTo>
                  <a:lnTo>
                    <a:pt x="130" y="171"/>
                  </a:lnTo>
                  <a:lnTo>
                    <a:pt x="125" y="178"/>
                  </a:lnTo>
                  <a:lnTo>
                    <a:pt x="125" y="180"/>
                  </a:lnTo>
                  <a:lnTo>
                    <a:pt x="123" y="180"/>
                  </a:lnTo>
                  <a:lnTo>
                    <a:pt x="120" y="182"/>
                  </a:lnTo>
                  <a:lnTo>
                    <a:pt x="123" y="187"/>
                  </a:lnTo>
                  <a:lnTo>
                    <a:pt x="127" y="190"/>
                  </a:lnTo>
                  <a:lnTo>
                    <a:pt x="137" y="190"/>
                  </a:lnTo>
                  <a:lnTo>
                    <a:pt x="139" y="187"/>
                  </a:lnTo>
                  <a:lnTo>
                    <a:pt x="146" y="185"/>
                  </a:lnTo>
                  <a:lnTo>
                    <a:pt x="149" y="190"/>
                  </a:lnTo>
                  <a:lnTo>
                    <a:pt x="149" y="190"/>
                  </a:lnTo>
                  <a:lnTo>
                    <a:pt x="149" y="185"/>
                  </a:lnTo>
                  <a:lnTo>
                    <a:pt x="149" y="182"/>
                  </a:lnTo>
                  <a:lnTo>
                    <a:pt x="149" y="180"/>
                  </a:lnTo>
                  <a:lnTo>
                    <a:pt x="149" y="178"/>
                  </a:lnTo>
                  <a:lnTo>
                    <a:pt x="151" y="180"/>
                  </a:lnTo>
                  <a:lnTo>
                    <a:pt x="153" y="180"/>
                  </a:lnTo>
                  <a:lnTo>
                    <a:pt x="161" y="171"/>
                  </a:lnTo>
                  <a:lnTo>
                    <a:pt x="158" y="168"/>
                  </a:lnTo>
                  <a:lnTo>
                    <a:pt x="161" y="168"/>
                  </a:lnTo>
                  <a:lnTo>
                    <a:pt x="165" y="163"/>
                  </a:lnTo>
                  <a:lnTo>
                    <a:pt x="165" y="159"/>
                  </a:lnTo>
                  <a:lnTo>
                    <a:pt x="168" y="156"/>
                  </a:lnTo>
                  <a:lnTo>
                    <a:pt x="172" y="154"/>
                  </a:lnTo>
                  <a:lnTo>
                    <a:pt x="177" y="149"/>
                  </a:lnTo>
                  <a:lnTo>
                    <a:pt x="179" y="152"/>
                  </a:lnTo>
                  <a:lnTo>
                    <a:pt x="179" y="154"/>
                  </a:lnTo>
                  <a:lnTo>
                    <a:pt x="184" y="154"/>
                  </a:lnTo>
                  <a:lnTo>
                    <a:pt x="184" y="152"/>
                  </a:lnTo>
                  <a:lnTo>
                    <a:pt x="187" y="147"/>
                  </a:lnTo>
                  <a:lnTo>
                    <a:pt x="189" y="149"/>
                  </a:lnTo>
                  <a:lnTo>
                    <a:pt x="191" y="152"/>
                  </a:lnTo>
                  <a:lnTo>
                    <a:pt x="194" y="154"/>
                  </a:lnTo>
                  <a:lnTo>
                    <a:pt x="198" y="152"/>
                  </a:lnTo>
                  <a:lnTo>
                    <a:pt x="196" y="154"/>
                  </a:lnTo>
                  <a:lnTo>
                    <a:pt x="194" y="156"/>
                  </a:lnTo>
                  <a:lnTo>
                    <a:pt x="189" y="154"/>
                  </a:lnTo>
                  <a:lnTo>
                    <a:pt x="182" y="156"/>
                  </a:lnTo>
                  <a:lnTo>
                    <a:pt x="177" y="156"/>
                  </a:lnTo>
                  <a:lnTo>
                    <a:pt x="179" y="159"/>
                  </a:lnTo>
                  <a:lnTo>
                    <a:pt x="187" y="159"/>
                  </a:lnTo>
                  <a:lnTo>
                    <a:pt x="191" y="161"/>
                  </a:lnTo>
                  <a:lnTo>
                    <a:pt x="191" y="161"/>
                  </a:lnTo>
                  <a:lnTo>
                    <a:pt x="189" y="163"/>
                  </a:lnTo>
                  <a:lnTo>
                    <a:pt x="191" y="166"/>
                  </a:lnTo>
                  <a:lnTo>
                    <a:pt x="196" y="166"/>
                  </a:lnTo>
                  <a:lnTo>
                    <a:pt x="198" y="168"/>
                  </a:lnTo>
                  <a:lnTo>
                    <a:pt x="203" y="166"/>
                  </a:lnTo>
                  <a:lnTo>
                    <a:pt x="208" y="166"/>
                  </a:lnTo>
                  <a:lnTo>
                    <a:pt x="213" y="166"/>
                  </a:lnTo>
                  <a:lnTo>
                    <a:pt x="215" y="168"/>
                  </a:lnTo>
                  <a:lnTo>
                    <a:pt x="217" y="166"/>
                  </a:lnTo>
                  <a:lnTo>
                    <a:pt x="220" y="166"/>
                  </a:lnTo>
                  <a:lnTo>
                    <a:pt x="220" y="171"/>
                  </a:lnTo>
                  <a:lnTo>
                    <a:pt x="222" y="175"/>
                  </a:lnTo>
                  <a:lnTo>
                    <a:pt x="222" y="175"/>
                  </a:lnTo>
                  <a:lnTo>
                    <a:pt x="215" y="178"/>
                  </a:lnTo>
                  <a:lnTo>
                    <a:pt x="208" y="180"/>
                  </a:lnTo>
                  <a:lnTo>
                    <a:pt x="203" y="187"/>
                  </a:lnTo>
                  <a:lnTo>
                    <a:pt x="208" y="190"/>
                  </a:lnTo>
                  <a:lnTo>
                    <a:pt x="210" y="187"/>
                  </a:lnTo>
                  <a:lnTo>
                    <a:pt x="215" y="190"/>
                  </a:lnTo>
                  <a:lnTo>
                    <a:pt x="217" y="190"/>
                  </a:lnTo>
                  <a:lnTo>
                    <a:pt x="222" y="194"/>
                  </a:lnTo>
                  <a:lnTo>
                    <a:pt x="224" y="197"/>
                  </a:lnTo>
                  <a:lnTo>
                    <a:pt x="222" y="204"/>
                  </a:lnTo>
                  <a:lnTo>
                    <a:pt x="220" y="206"/>
                  </a:lnTo>
                  <a:lnTo>
                    <a:pt x="224" y="208"/>
                  </a:lnTo>
                  <a:lnTo>
                    <a:pt x="232" y="208"/>
                  </a:lnTo>
                  <a:lnTo>
                    <a:pt x="239" y="206"/>
                  </a:lnTo>
                  <a:lnTo>
                    <a:pt x="248" y="199"/>
                  </a:lnTo>
                  <a:lnTo>
                    <a:pt x="253" y="199"/>
                  </a:lnTo>
                  <a:lnTo>
                    <a:pt x="258" y="194"/>
                  </a:lnTo>
                  <a:lnTo>
                    <a:pt x="262" y="190"/>
                  </a:lnTo>
                  <a:lnTo>
                    <a:pt x="269" y="192"/>
                  </a:lnTo>
                  <a:lnTo>
                    <a:pt x="276" y="192"/>
                  </a:lnTo>
                  <a:lnTo>
                    <a:pt x="279" y="190"/>
                  </a:lnTo>
                  <a:lnTo>
                    <a:pt x="276" y="185"/>
                  </a:lnTo>
                  <a:lnTo>
                    <a:pt x="279" y="182"/>
                  </a:lnTo>
                  <a:lnTo>
                    <a:pt x="281" y="180"/>
                  </a:lnTo>
                  <a:lnTo>
                    <a:pt x="276" y="180"/>
                  </a:lnTo>
                  <a:lnTo>
                    <a:pt x="269" y="180"/>
                  </a:lnTo>
                  <a:lnTo>
                    <a:pt x="267" y="185"/>
                  </a:lnTo>
                  <a:lnTo>
                    <a:pt x="265" y="182"/>
                  </a:lnTo>
                  <a:lnTo>
                    <a:pt x="262" y="182"/>
                  </a:lnTo>
                  <a:lnTo>
                    <a:pt x="258" y="187"/>
                  </a:lnTo>
                  <a:lnTo>
                    <a:pt x="255" y="185"/>
                  </a:lnTo>
                  <a:lnTo>
                    <a:pt x="246" y="175"/>
                  </a:lnTo>
                  <a:lnTo>
                    <a:pt x="243" y="168"/>
                  </a:lnTo>
                  <a:lnTo>
                    <a:pt x="241" y="166"/>
                  </a:lnTo>
                  <a:lnTo>
                    <a:pt x="239" y="166"/>
                  </a:lnTo>
                  <a:lnTo>
                    <a:pt x="241" y="171"/>
                  </a:lnTo>
                  <a:lnTo>
                    <a:pt x="248" y="180"/>
                  </a:lnTo>
                  <a:lnTo>
                    <a:pt x="255" y="187"/>
                  </a:lnTo>
                  <a:lnTo>
                    <a:pt x="253" y="187"/>
                  </a:lnTo>
                  <a:lnTo>
                    <a:pt x="248" y="187"/>
                  </a:lnTo>
                  <a:lnTo>
                    <a:pt x="246" y="182"/>
                  </a:lnTo>
                  <a:lnTo>
                    <a:pt x="246" y="180"/>
                  </a:lnTo>
                  <a:lnTo>
                    <a:pt x="243" y="178"/>
                  </a:lnTo>
                  <a:lnTo>
                    <a:pt x="241" y="180"/>
                  </a:lnTo>
                  <a:lnTo>
                    <a:pt x="241" y="178"/>
                  </a:lnTo>
                  <a:lnTo>
                    <a:pt x="239" y="178"/>
                  </a:lnTo>
                  <a:lnTo>
                    <a:pt x="239" y="178"/>
                  </a:lnTo>
                  <a:lnTo>
                    <a:pt x="239" y="175"/>
                  </a:lnTo>
                  <a:lnTo>
                    <a:pt x="239" y="173"/>
                  </a:lnTo>
                  <a:lnTo>
                    <a:pt x="239" y="171"/>
                  </a:lnTo>
                  <a:lnTo>
                    <a:pt x="236" y="173"/>
                  </a:lnTo>
                  <a:lnTo>
                    <a:pt x="234" y="171"/>
                  </a:lnTo>
                  <a:lnTo>
                    <a:pt x="232" y="168"/>
                  </a:lnTo>
                  <a:lnTo>
                    <a:pt x="224" y="168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7" y="166"/>
                  </a:lnTo>
                  <a:lnTo>
                    <a:pt x="229" y="163"/>
                  </a:lnTo>
                  <a:lnTo>
                    <a:pt x="232" y="166"/>
                  </a:lnTo>
                  <a:lnTo>
                    <a:pt x="236" y="166"/>
                  </a:lnTo>
                  <a:lnTo>
                    <a:pt x="239" y="163"/>
                  </a:lnTo>
                  <a:lnTo>
                    <a:pt x="241" y="163"/>
                  </a:lnTo>
                  <a:lnTo>
                    <a:pt x="248" y="156"/>
                  </a:lnTo>
                  <a:lnTo>
                    <a:pt x="248" y="154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46" y="161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8" y="163"/>
                  </a:lnTo>
                  <a:lnTo>
                    <a:pt x="253" y="156"/>
                  </a:lnTo>
                  <a:lnTo>
                    <a:pt x="253" y="154"/>
                  </a:lnTo>
                  <a:lnTo>
                    <a:pt x="250" y="152"/>
                  </a:lnTo>
                  <a:lnTo>
                    <a:pt x="250" y="149"/>
                  </a:lnTo>
                  <a:lnTo>
                    <a:pt x="253" y="149"/>
                  </a:lnTo>
                  <a:lnTo>
                    <a:pt x="255" y="154"/>
                  </a:lnTo>
                  <a:lnTo>
                    <a:pt x="258" y="154"/>
                  </a:lnTo>
                  <a:lnTo>
                    <a:pt x="262" y="152"/>
                  </a:lnTo>
                  <a:lnTo>
                    <a:pt x="267" y="152"/>
                  </a:lnTo>
                  <a:lnTo>
                    <a:pt x="269" y="149"/>
                  </a:lnTo>
                  <a:lnTo>
                    <a:pt x="274" y="149"/>
                  </a:lnTo>
                  <a:lnTo>
                    <a:pt x="276" y="149"/>
                  </a:lnTo>
                  <a:lnTo>
                    <a:pt x="281" y="145"/>
                  </a:lnTo>
                  <a:lnTo>
                    <a:pt x="284" y="142"/>
                  </a:lnTo>
                  <a:lnTo>
                    <a:pt x="286" y="142"/>
                  </a:lnTo>
                  <a:lnTo>
                    <a:pt x="288" y="137"/>
                  </a:lnTo>
                  <a:lnTo>
                    <a:pt x="291" y="135"/>
                  </a:lnTo>
                  <a:lnTo>
                    <a:pt x="295" y="137"/>
                  </a:lnTo>
                  <a:lnTo>
                    <a:pt x="302" y="135"/>
                  </a:lnTo>
                  <a:lnTo>
                    <a:pt x="302" y="135"/>
                  </a:lnTo>
                  <a:lnTo>
                    <a:pt x="305" y="137"/>
                  </a:lnTo>
                  <a:lnTo>
                    <a:pt x="307" y="135"/>
                  </a:lnTo>
                  <a:lnTo>
                    <a:pt x="307" y="135"/>
                  </a:lnTo>
                  <a:lnTo>
                    <a:pt x="310" y="126"/>
                  </a:lnTo>
                  <a:lnTo>
                    <a:pt x="312" y="1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6368446" y="3584737"/>
              <a:ext cx="55303" cy="63435"/>
            </a:xfrm>
            <a:custGeom>
              <a:rect b="b" l="l" r="r" t="t"/>
              <a:pathLst>
                <a:path extrusionOk="0" h="78" w="68">
                  <a:moveTo>
                    <a:pt x="9" y="22"/>
                  </a:moveTo>
                  <a:lnTo>
                    <a:pt x="18" y="29"/>
                  </a:lnTo>
                  <a:lnTo>
                    <a:pt x="18" y="33"/>
                  </a:lnTo>
                  <a:lnTo>
                    <a:pt x="30" y="41"/>
                  </a:lnTo>
                  <a:lnTo>
                    <a:pt x="30" y="48"/>
                  </a:lnTo>
                  <a:lnTo>
                    <a:pt x="35" y="52"/>
                  </a:lnTo>
                  <a:lnTo>
                    <a:pt x="35" y="71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40" y="76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7" y="67"/>
                  </a:lnTo>
                  <a:lnTo>
                    <a:pt x="49" y="67"/>
                  </a:lnTo>
                  <a:lnTo>
                    <a:pt x="49" y="62"/>
                  </a:lnTo>
                  <a:lnTo>
                    <a:pt x="49" y="55"/>
                  </a:lnTo>
                  <a:lnTo>
                    <a:pt x="54" y="55"/>
                  </a:lnTo>
                  <a:lnTo>
                    <a:pt x="59" y="52"/>
                  </a:lnTo>
                  <a:lnTo>
                    <a:pt x="61" y="55"/>
                  </a:lnTo>
                  <a:lnTo>
                    <a:pt x="68" y="55"/>
                  </a:lnTo>
                  <a:lnTo>
                    <a:pt x="68" y="52"/>
                  </a:lnTo>
                  <a:lnTo>
                    <a:pt x="66" y="50"/>
                  </a:lnTo>
                  <a:lnTo>
                    <a:pt x="68" y="45"/>
                  </a:lnTo>
                  <a:lnTo>
                    <a:pt x="66" y="43"/>
                  </a:lnTo>
                  <a:lnTo>
                    <a:pt x="61" y="38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49" y="29"/>
                  </a:lnTo>
                  <a:lnTo>
                    <a:pt x="52" y="24"/>
                  </a:lnTo>
                  <a:lnTo>
                    <a:pt x="49" y="17"/>
                  </a:lnTo>
                  <a:lnTo>
                    <a:pt x="44" y="15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28" y="10"/>
                  </a:lnTo>
                  <a:lnTo>
                    <a:pt x="23" y="5"/>
                  </a:lnTo>
                  <a:lnTo>
                    <a:pt x="16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7" y="12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6275731" y="3594497"/>
              <a:ext cx="146389" cy="94340"/>
            </a:xfrm>
            <a:custGeom>
              <a:rect b="b" l="l" r="r" t="t"/>
              <a:pathLst>
                <a:path extrusionOk="0" h="116" w="180">
                  <a:moveTo>
                    <a:pt x="170" y="71"/>
                  </a:moveTo>
                  <a:lnTo>
                    <a:pt x="168" y="74"/>
                  </a:lnTo>
                  <a:lnTo>
                    <a:pt x="158" y="74"/>
                  </a:lnTo>
                  <a:lnTo>
                    <a:pt x="154" y="71"/>
                  </a:lnTo>
                  <a:lnTo>
                    <a:pt x="151" y="66"/>
                  </a:lnTo>
                  <a:lnTo>
                    <a:pt x="149" y="59"/>
                  </a:lnTo>
                  <a:lnTo>
                    <a:pt x="149" y="40"/>
                  </a:lnTo>
                  <a:lnTo>
                    <a:pt x="144" y="36"/>
                  </a:lnTo>
                  <a:lnTo>
                    <a:pt x="144" y="29"/>
                  </a:lnTo>
                  <a:lnTo>
                    <a:pt x="132" y="21"/>
                  </a:lnTo>
                  <a:lnTo>
                    <a:pt x="132" y="17"/>
                  </a:lnTo>
                  <a:lnTo>
                    <a:pt x="123" y="10"/>
                  </a:lnTo>
                  <a:lnTo>
                    <a:pt x="121" y="0"/>
                  </a:lnTo>
                  <a:lnTo>
                    <a:pt x="109" y="3"/>
                  </a:lnTo>
                  <a:lnTo>
                    <a:pt x="104" y="5"/>
                  </a:lnTo>
                  <a:lnTo>
                    <a:pt x="90" y="7"/>
                  </a:lnTo>
                  <a:lnTo>
                    <a:pt x="88" y="12"/>
                  </a:lnTo>
                  <a:lnTo>
                    <a:pt x="83" y="12"/>
                  </a:lnTo>
                  <a:lnTo>
                    <a:pt x="76" y="14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64" y="7"/>
                  </a:lnTo>
                  <a:lnTo>
                    <a:pt x="59" y="7"/>
                  </a:lnTo>
                  <a:lnTo>
                    <a:pt x="52" y="3"/>
                  </a:lnTo>
                  <a:lnTo>
                    <a:pt x="47" y="3"/>
                  </a:lnTo>
                  <a:lnTo>
                    <a:pt x="45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0" y="10"/>
                  </a:lnTo>
                  <a:lnTo>
                    <a:pt x="35" y="12"/>
                  </a:lnTo>
                  <a:lnTo>
                    <a:pt x="31" y="19"/>
                  </a:lnTo>
                  <a:lnTo>
                    <a:pt x="26" y="31"/>
                  </a:lnTo>
                  <a:lnTo>
                    <a:pt x="19" y="43"/>
                  </a:lnTo>
                  <a:lnTo>
                    <a:pt x="19" y="47"/>
                  </a:lnTo>
                  <a:lnTo>
                    <a:pt x="17" y="50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5" y="55"/>
                  </a:lnTo>
                  <a:lnTo>
                    <a:pt x="0" y="57"/>
                  </a:lnTo>
                  <a:lnTo>
                    <a:pt x="5" y="59"/>
                  </a:lnTo>
                  <a:lnTo>
                    <a:pt x="5" y="62"/>
                  </a:lnTo>
                  <a:lnTo>
                    <a:pt x="12" y="69"/>
                  </a:lnTo>
                  <a:lnTo>
                    <a:pt x="14" y="74"/>
                  </a:lnTo>
                  <a:lnTo>
                    <a:pt x="19" y="76"/>
                  </a:lnTo>
                  <a:lnTo>
                    <a:pt x="24" y="81"/>
                  </a:lnTo>
                  <a:lnTo>
                    <a:pt x="21" y="85"/>
                  </a:lnTo>
                  <a:lnTo>
                    <a:pt x="24" y="88"/>
                  </a:lnTo>
                  <a:lnTo>
                    <a:pt x="28" y="90"/>
                  </a:lnTo>
                  <a:lnTo>
                    <a:pt x="31" y="92"/>
                  </a:lnTo>
                  <a:lnTo>
                    <a:pt x="35" y="90"/>
                  </a:lnTo>
                  <a:lnTo>
                    <a:pt x="38" y="95"/>
                  </a:lnTo>
                  <a:lnTo>
                    <a:pt x="43" y="90"/>
                  </a:lnTo>
                  <a:lnTo>
                    <a:pt x="50" y="90"/>
                  </a:lnTo>
                  <a:lnTo>
                    <a:pt x="45" y="95"/>
                  </a:lnTo>
                  <a:lnTo>
                    <a:pt x="47" y="97"/>
                  </a:lnTo>
                  <a:lnTo>
                    <a:pt x="47" y="102"/>
                  </a:lnTo>
                  <a:lnTo>
                    <a:pt x="52" y="102"/>
                  </a:lnTo>
                  <a:lnTo>
                    <a:pt x="57" y="104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7" y="114"/>
                  </a:lnTo>
                  <a:lnTo>
                    <a:pt x="62" y="111"/>
                  </a:lnTo>
                  <a:lnTo>
                    <a:pt x="66" y="111"/>
                  </a:lnTo>
                  <a:lnTo>
                    <a:pt x="69" y="114"/>
                  </a:lnTo>
                  <a:lnTo>
                    <a:pt x="71" y="114"/>
                  </a:lnTo>
                  <a:lnTo>
                    <a:pt x="78" y="116"/>
                  </a:lnTo>
                  <a:lnTo>
                    <a:pt x="83" y="111"/>
                  </a:lnTo>
                  <a:lnTo>
                    <a:pt x="88" y="114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9" y="114"/>
                  </a:lnTo>
                  <a:lnTo>
                    <a:pt x="106" y="114"/>
                  </a:lnTo>
                  <a:lnTo>
                    <a:pt x="109" y="114"/>
                  </a:lnTo>
                  <a:lnTo>
                    <a:pt x="114" y="111"/>
                  </a:lnTo>
                  <a:lnTo>
                    <a:pt x="116" y="109"/>
                  </a:lnTo>
                  <a:lnTo>
                    <a:pt x="128" y="102"/>
                  </a:lnTo>
                  <a:lnTo>
                    <a:pt x="132" y="102"/>
                  </a:lnTo>
                  <a:lnTo>
                    <a:pt x="140" y="102"/>
                  </a:lnTo>
                  <a:lnTo>
                    <a:pt x="147" y="104"/>
                  </a:lnTo>
                  <a:lnTo>
                    <a:pt x="149" y="107"/>
                  </a:lnTo>
                  <a:lnTo>
                    <a:pt x="151" y="107"/>
                  </a:lnTo>
                  <a:lnTo>
                    <a:pt x="156" y="109"/>
                  </a:lnTo>
                  <a:lnTo>
                    <a:pt x="158" y="111"/>
                  </a:lnTo>
                  <a:lnTo>
                    <a:pt x="163" y="111"/>
                  </a:lnTo>
                  <a:lnTo>
                    <a:pt x="161" y="107"/>
                  </a:lnTo>
                  <a:lnTo>
                    <a:pt x="163" y="102"/>
                  </a:lnTo>
                  <a:lnTo>
                    <a:pt x="163" y="97"/>
                  </a:lnTo>
                  <a:lnTo>
                    <a:pt x="163" y="92"/>
                  </a:lnTo>
                  <a:lnTo>
                    <a:pt x="166" y="90"/>
                  </a:lnTo>
                  <a:lnTo>
                    <a:pt x="166" y="85"/>
                  </a:lnTo>
                  <a:lnTo>
                    <a:pt x="173" y="85"/>
                  </a:lnTo>
                  <a:lnTo>
                    <a:pt x="177" y="85"/>
                  </a:lnTo>
                  <a:lnTo>
                    <a:pt x="180" y="81"/>
                  </a:lnTo>
                  <a:lnTo>
                    <a:pt x="180" y="76"/>
                  </a:lnTo>
                  <a:lnTo>
                    <a:pt x="177" y="76"/>
                  </a:lnTo>
                  <a:lnTo>
                    <a:pt x="180" y="74"/>
                  </a:lnTo>
                  <a:lnTo>
                    <a:pt x="177" y="69"/>
                  </a:lnTo>
                  <a:lnTo>
                    <a:pt x="170" y="7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6213924" y="3588803"/>
              <a:ext cx="96779" cy="61809"/>
            </a:xfrm>
            <a:custGeom>
              <a:rect b="b" l="l" r="r" t="t"/>
              <a:pathLst>
                <a:path extrusionOk="0" h="76" w="119">
                  <a:moveTo>
                    <a:pt x="95" y="2"/>
                  </a:moveTo>
                  <a:lnTo>
                    <a:pt x="88" y="2"/>
                  </a:lnTo>
                  <a:lnTo>
                    <a:pt x="83" y="0"/>
                  </a:lnTo>
                  <a:lnTo>
                    <a:pt x="76" y="2"/>
                  </a:lnTo>
                  <a:lnTo>
                    <a:pt x="71" y="7"/>
                  </a:lnTo>
                  <a:lnTo>
                    <a:pt x="69" y="10"/>
                  </a:lnTo>
                  <a:lnTo>
                    <a:pt x="69" y="14"/>
                  </a:lnTo>
                  <a:lnTo>
                    <a:pt x="62" y="7"/>
                  </a:lnTo>
                  <a:lnTo>
                    <a:pt x="55" y="12"/>
                  </a:lnTo>
                  <a:lnTo>
                    <a:pt x="50" y="14"/>
                  </a:lnTo>
                  <a:lnTo>
                    <a:pt x="50" y="19"/>
                  </a:lnTo>
                  <a:lnTo>
                    <a:pt x="38" y="19"/>
                  </a:lnTo>
                  <a:lnTo>
                    <a:pt x="31" y="21"/>
                  </a:lnTo>
                  <a:lnTo>
                    <a:pt x="24" y="21"/>
                  </a:lnTo>
                  <a:lnTo>
                    <a:pt x="10" y="12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2" y="24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4" y="69"/>
                  </a:lnTo>
                  <a:lnTo>
                    <a:pt x="26" y="71"/>
                  </a:lnTo>
                  <a:lnTo>
                    <a:pt x="36" y="73"/>
                  </a:lnTo>
                  <a:lnTo>
                    <a:pt x="45" y="76"/>
                  </a:lnTo>
                  <a:lnTo>
                    <a:pt x="48" y="71"/>
                  </a:lnTo>
                  <a:lnTo>
                    <a:pt x="50" y="73"/>
                  </a:lnTo>
                  <a:lnTo>
                    <a:pt x="52" y="71"/>
                  </a:lnTo>
                  <a:lnTo>
                    <a:pt x="57" y="69"/>
                  </a:lnTo>
                  <a:lnTo>
                    <a:pt x="59" y="69"/>
                  </a:lnTo>
                  <a:lnTo>
                    <a:pt x="62" y="66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81" y="62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93" y="57"/>
                  </a:lnTo>
                  <a:lnTo>
                    <a:pt x="95" y="54"/>
                  </a:lnTo>
                  <a:lnTo>
                    <a:pt x="95" y="50"/>
                  </a:lnTo>
                  <a:lnTo>
                    <a:pt x="102" y="38"/>
                  </a:lnTo>
                  <a:lnTo>
                    <a:pt x="107" y="26"/>
                  </a:lnTo>
                  <a:lnTo>
                    <a:pt x="111" y="19"/>
                  </a:lnTo>
                  <a:lnTo>
                    <a:pt x="116" y="17"/>
                  </a:lnTo>
                  <a:lnTo>
                    <a:pt x="119" y="12"/>
                  </a:lnTo>
                  <a:lnTo>
                    <a:pt x="116" y="7"/>
                  </a:lnTo>
                  <a:lnTo>
                    <a:pt x="111" y="5"/>
                  </a:lnTo>
                  <a:lnTo>
                    <a:pt x="107" y="0"/>
                  </a:lnTo>
                  <a:lnTo>
                    <a:pt x="102" y="2"/>
                  </a:lnTo>
                  <a:lnTo>
                    <a:pt x="9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6222056" y="3571724"/>
              <a:ext cx="82141" cy="34157"/>
            </a:xfrm>
            <a:custGeom>
              <a:rect b="b" l="l" r="r" t="t"/>
              <a:pathLst>
                <a:path extrusionOk="0" h="42" w="101">
                  <a:moveTo>
                    <a:pt x="92" y="0"/>
                  </a:moveTo>
                  <a:lnTo>
                    <a:pt x="85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3" y="2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2" y="4"/>
                  </a:lnTo>
                  <a:lnTo>
                    <a:pt x="38" y="7"/>
                  </a:lnTo>
                  <a:lnTo>
                    <a:pt x="33" y="7"/>
                  </a:lnTo>
                  <a:lnTo>
                    <a:pt x="28" y="14"/>
                  </a:lnTo>
                  <a:lnTo>
                    <a:pt x="21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14" y="42"/>
                  </a:lnTo>
                  <a:lnTo>
                    <a:pt x="21" y="42"/>
                  </a:lnTo>
                  <a:lnTo>
                    <a:pt x="28" y="40"/>
                  </a:lnTo>
                  <a:lnTo>
                    <a:pt x="40" y="40"/>
                  </a:lnTo>
                  <a:lnTo>
                    <a:pt x="40" y="35"/>
                  </a:lnTo>
                  <a:lnTo>
                    <a:pt x="45" y="33"/>
                  </a:lnTo>
                  <a:lnTo>
                    <a:pt x="52" y="28"/>
                  </a:lnTo>
                  <a:lnTo>
                    <a:pt x="59" y="35"/>
                  </a:lnTo>
                  <a:lnTo>
                    <a:pt x="59" y="31"/>
                  </a:lnTo>
                  <a:lnTo>
                    <a:pt x="61" y="28"/>
                  </a:lnTo>
                  <a:lnTo>
                    <a:pt x="66" y="23"/>
                  </a:lnTo>
                  <a:lnTo>
                    <a:pt x="73" y="21"/>
                  </a:lnTo>
                  <a:lnTo>
                    <a:pt x="78" y="23"/>
                  </a:lnTo>
                  <a:lnTo>
                    <a:pt x="85" y="23"/>
                  </a:lnTo>
                  <a:lnTo>
                    <a:pt x="92" y="23"/>
                  </a:lnTo>
                  <a:lnTo>
                    <a:pt x="97" y="21"/>
                  </a:lnTo>
                  <a:lnTo>
                    <a:pt x="97" y="1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6312329" y="3677450"/>
              <a:ext cx="95966" cy="61809"/>
            </a:xfrm>
            <a:custGeom>
              <a:rect b="b" l="l" r="r" t="t"/>
              <a:pathLst>
                <a:path extrusionOk="0" h="76" w="118">
                  <a:moveTo>
                    <a:pt x="111" y="7"/>
                  </a:moveTo>
                  <a:lnTo>
                    <a:pt x="106" y="5"/>
                  </a:lnTo>
                  <a:lnTo>
                    <a:pt x="104" y="5"/>
                  </a:lnTo>
                  <a:lnTo>
                    <a:pt x="102" y="2"/>
                  </a:lnTo>
                  <a:lnTo>
                    <a:pt x="95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1" y="7"/>
                  </a:lnTo>
                  <a:lnTo>
                    <a:pt x="69" y="9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4" y="12"/>
                  </a:lnTo>
                  <a:lnTo>
                    <a:pt x="50" y="12"/>
                  </a:lnTo>
                  <a:lnTo>
                    <a:pt x="47" y="9"/>
                  </a:lnTo>
                  <a:lnTo>
                    <a:pt x="43" y="12"/>
                  </a:lnTo>
                  <a:lnTo>
                    <a:pt x="38" y="9"/>
                  </a:lnTo>
                  <a:lnTo>
                    <a:pt x="33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12" y="12"/>
                  </a:lnTo>
                  <a:lnTo>
                    <a:pt x="9" y="7"/>
                  </a:lnTo>
                  <a:lnTo>
                    <a:pt x="9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0" y="7"/>
                  </a:lnTo>
                  <a:lnTo>
                    <a:pt x="2" y="16"/>
                  </a:lnTo>
                  <a:lnTo>
                    <a:pt x="9" y="21"/>
                  </a:lnTo>
                  <a:lnTo>
                    <a:pt x="12" y="26"/>
                  </a:lnTo>
                  <a:lnTo>
                    <a:pt x="9" y="31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12" y="54"/>
                  </a:lnTo>
                  <a:lnTo>
                    <a:pt x="19" y="64"/>
                  </a:lnTo>
                  <a:lnTo>
                    <a:pt x="19" y="69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8" y="76"/>
                  </a:lnTo>
                  <a:lnTo>
                    <a:pt x="33" y="73"/>
                  </a:lnTo>
                  <a:lnTo>
                    <a:pt x="38" y="71"/>
                  </a:lnTo>
                  <a:lnTo>
                    <a:pt x="43" y="71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59" y="71"/>
                  </a:lnTo>
                  <a:lnTo>
                    <a:pt x="61" y="73"/>
                  </a:lnTo>
                  <a:lnTo>
                    <a:pt x="66" y="73"/>
                  </a:lnTo>
                  <a:lnTo>
                    <a:pt x="73" y="73"/>
                  </a:lnTo>
                  <a:lnTo>
                    <a:pt x="78" y="71"/>
                  </a:lnTo>
                  <a:lnTo>
                    <a:pt x="76" y="66"/>
                  </a:lnTo>
                  <a:lnTo>
                    <a:pt x="76" y="61"/>
                  </a:lnTo>
                  <a:lnTo>
                    <a:pt x="80" y="59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5" y="54"/>
                  </a:lnTo>
                  <a:lnTo>
                    <a:pt x="90" y="54"/>
                  </a:lnTo>
                  <a:lnTo>
                    <a:pt x="92" y="52"/>
                  </a:lnTo>
                  <a:lnTo>
                    <a:pt x="97" y="52"/>
                  </a:lnTo>
                  <a:lnTo>
                    <a:pt x="104" y="57"/>
                  </a:lnTo>
                  <a:lnTo>
                    <a:pt x="106" y="54"/>
                  </a:lnTo>
                  <a:lnTo>
                    <a:pt x="111" y="54"/>
                  </a:lnTo>
                  <a:lnTo>
                    <a:pt x="111" y="54"/>
                  </a:lnTo>
                  <a:lnTo>
                    <a:pt x="106" y="50"/>
                  </a:lnTo>
                  <a:lnTo>
                    <a:pt x="104" y="45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4" y="38"/>
                  </a:lnTo>
                  <a:lnTo>
                    <a:pt x="106" y="33"/>
                  </a:lnTo>
                  <a:lnTo>
                    <a:pt x="106" y="24"/>
                  </a:lnTo>
                  <a:lnTo>
                    <a:pt x="111" y="19"/>
                  </a:lnTo>
                  <a:lnTo>
                    <a:pt x="116" y="19"/>
                  </a:lnTo>
                  <a:lnTo>
                    <a:pt x="118" y="16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3" y="9"/>
                  </a:lnTo>
                  <a:lnTo>
                    <a:pt x="111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6287118" y="3718115"/>
              <a:ext cx="40663" cy="32531"/>
            </a:xfrm>
            <a:custGeom>
              <a:rect b="b" l="l" r="r" t="t"/>
              <a:pathLst>
                <a:path extrusionOk="0" h="40" w="50">
                  <a:moveTo>
                    <a:pt x="26" y="0"/>
                  </a:moveTo>
                  <a:lnTo>
                    <a:pt x="24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5" y="33"/>
                  </a:lnTo>
                  <a:lnTo>
                    <a:pt x="7" y="37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9" y="35"/>
                  </a:lnTo>
                  <a:lnTo>
                    <a:pt x="24" y="33"/>
                  </a:lnTo>
                  <a:lnTo>
                    <a:pt x="26" y="30"/>
                  </a:lnTo>
                  <a:lnTo>
                    <a:pt x="29" y="28"/>
                  </a:lnTo>
                  <a:lnTo>
                    <a:pt x="40" y="28"/>
                  </a:lnTo>
                  <a:lnTo>
                    <a:pt x="45" y="26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50" y="14"/>
                  </a:lnTo>
                  <a:lnTo>
                    <a:pt x="43" y="4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6265973" y="3712421"/>
              <a:ext cx="30904" cy="59370"/>
            </a:xfrm>
            <a:custGeom>
              <a:rect b="b" l="l" r="r" t="t"/>
              <a:pathLst>
                <a:path extrusionOk="0" h="73" w="38">
                  <a:moveTo>
                    <a:pt x="24" y="66"/>
                  </a:moveTo>
                  <a:lnTo>
                    <a:pt x="24" y="61"/>
                  </a:lnTo>
                  <a:lnTo>
                    <a:pt x="33" y="59"/>
                  </a:lnTo>
                  <a:lnTo>
                    <a:pt x="36" y="52"/>
                  </a:lnTo>
                  <a:lnTo>
                    <a:pt x="38" y="47"/>
                  </a:lnTo>
                  <a:lnTo>
                    <a:pt x="33" y="44"/>
                  </a:lnTo>
                  <a:lnTo>
                    <a:pt x="31" y="40"/>
                  </a:lnTo>
                  <a:lnTo>
                    <a:pt x="26" y="33"/>
                  </a:lnTo>
                  <a:lnTo>
                    <a:pt x="26" y="26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1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3" y="40"/>
                  </a:lnTo>
                  <a:lnTo>
                    <a:pt x="3" y="44"/>
                  </a:lnTo>
                  <a:lnTo>
                    <a:pt x="3" y="49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12" y="61"/>
                  </a:lnTo>
                  <a:lnTo>
                    <a:pt x="17" y="71"/>
                  </a:lnTo>
                  <a:lnTo>
                    <a:pt x="19" y="73"/>
                  </a:lnTo>
                  <a:lnTo>
                    <a:pt x="21" y="71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6254587" y="3639226"/>
              <a:ext cx="67502" cy="87833"/>
            </a:xfrm>
            <a:custGeom>
              <a:rect b="b" l="l" r="r" t="t"/>
              <a:pathLst>
                <a:path extrusionOk="0" h="108" w="83">
                  <a:moveTo>
                    <a:pt x="19" y="2"/>
                  </a:moveTo>
                  <a:lnTo>
                    <a:pt x="17" y="0"/>
                  </a:lnTo>
                  <a:lnTo>
                    <a:pt x="12" y="4"/>
                  </a:lnTo>
                  <a:lnTo>
                    <a:pt x="9" y="7"/>
                  </a:lnTo>
                  <a:lnTo>
                    <a:pt x="7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9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7"/>
                  </a:lnTo>
                  <a:lnTo>
                    <a:pt x="5" y="42"/>
                  </a:lnTo>
                  <a:lnTo>
                    <a:pt x="5" y="47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7" y="54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9" y="54"/>
                  </a:lnTo>
                  <a:lnTo>
                    <a:pt x="9" y="59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7" y="71"/>
                  </a:lnTo>
                  <a:lnTo>
                    <a:pt x="17" y="73"/>
                  </a:lnTo>
                  <a:lnTo>
                    <a:pt x="19" y="75"/>
                  </a:lnTo>
                  <a:lnTo>
                    <a:pt x="24" y="75"/>
                  </a:lnTo>
                  <a:lnTo>
                    <a:pt x="26" y="80"/>
                  </a:lnTo>
                  <a:lnTo>
                    <a:pt x="31" y="80"/>
                  </a:lnTo>
                  <a:lnTo>
                    <a:pt x="33" y="85"/>
                  </a:lnTo>
                  <a:lnTo>
                    <a:pt x="28" y="87"/>
                  </a:lnTo>
                  <a:lnTo>
                    <a:pt x="28" y="90"/>
                  </a:lnTo>
                  <a:lnTo>
                    <a:pt x="31" y="90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8" y="97"/>
                  </a:lnTo>
                  <a:lnTo>
                    <a:pt x="40" y="101"/>
                  </a:lnTo>
                  <a:lnTo>
                    <a:pt x="40" y="106"/>
                  </a:lnTo>
                  <a:lnTo>
                    <a:pt x="40" y="108"/>
                  </a:lnTo>
                  <a:lnTo>
                    <a:pt x="43" y="108"/>
                  </a:lnTo>
                  <a:lnTo>
                    <a:pt x="43" y="104"/>
                  </a:lnTo>
                  <a:lnTo>
                    <a:pt x="47" y="101"/>
                  </a:lnTo>
                  <a:lnTo>
                    <a:pt x="52" y="101"/>
                  </a:lnTo>
                  <a:lnTo>
                    <a:pt x="54" y="99"/>
                  </a:lnTo>
                  <a:lnTo>
                    <a:pt x="64" y="97"/>
                  </a:lnTo>
                  <a:lnTo>
                    <a:pt x="66" y="97"/>
                  </a:lnTo>
                  <a:lnTo>
                    <a:pt x="73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80" y="78"/>
                  </a:lnTo>
                  <a:lnTo>
                    <a:pt x="83" y="73"/>
                  </a:lnTo>
                  <a:lnTo>
                    <a:pt x="80" y="68"/>
                  </a:lnTo>
                  <a:lnTo>
                    <a:pt x="73" y="63"/>
                  </a:lnTo>
                  <a:lnTo>
                    <a:pt x="71" y="54"/>
                  </a:lnTo>
                  <a:lnTo>
                    <a:pt x="76" y="52"/>
                  </a:lnTo>
                  <a:lnTo>
                    <a:pt x="73" y="47"/>
                  </a:lnTo>
                  <a:lnTo>
                    <a:pt x="73" y="42"/>
                  </a:lnTo>
                  <a:lnTo>
                    <a:pt x="71" y="40"/>
                  </a:lnTo>
                  <a:lnTo>
                    <a:pt x="76" y="35"/>
                  </a:lnTo>
                  <a:lnTo>
                    <a:pt x="69" y="35"/>
                  </a:lnTo>
                  <a:lnTo>
                    <a:pt x="64" y="40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4" y="35"/>
                  </a:lnTo>
                  <a:lnTo>
                    <a:pt x="50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8" y="14"/>
                  </a:lnTo>
                  <a:lnTo>
                    <a:pt x="31" y="7"/>
                  </a:lnTo>
                  <a:lnTo>
                    <a:pt x="31" y="4"/>
                  </a:lnTo>
                  <a:lnTo>
                    <a:pt x="24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6250521" y="3690462"/>
              <a:ext cx="30904" cy="36597"/>
            </a:xfrm>
            <a:custGeom>
              <a:rect b="b" l="l" r="r" t="t"/>
              <a:pathLst>
                <a:path extrusionOk="0" h="45" w="38">
                  <a:moveTo>
                    <a:pt x="22" y="31"/>
                  </a:moveTo>
                  <a:lnTo>
                    <a:pt x="26" y="27"/>
                  </a:lnTo>
                  <a:lnTo>
                    <a:pt x="26" y="27"/>
                  </a:lnTo>
                  <a:lnTo>
                    <a:pt x="31" y="31"/>
                  </a:lnTo>
                  <a:lnTo>
                    <a:pt x="33" y="27"/>
                  </a:lnTo>
                  <a:lnTo>
                    <a:pt x="33" y="24"/>
                  </a:lnTo>
                  <a:lnTo>
                    <a:pt x="38" y="22"/>
                  </a:lnTo>
                  <a:lnTo>
                    <a:pt x="36" y="17"/>
                  </a:lnTo>
                  <a:lnTo>
                    <a:pt x="31" y="17"/>
                  </a:lnTo>
                  <a:lnTo>
                    <a:pt x="29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5" y="15"/>
                  </a:lnTo>
                  <a:lnTo>
                    <a:pt x="5" y="22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14" y="41"/>
                  </a:lnTo>
                  <a:lnTo>
                    <a:pt x="14" y="43"/>
                  </a:lnTo>
                  <a:lnTo>
                    <a:pt x="19" y="45"/>
                  </a:lnTo>
                  <a:lnTo>
                    <a:pt x="19" y="38"/>
                  </a:lnTo>
                  <a:lnTo>
                    <a:pt x="22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6191152" y="3675823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2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6196845" y="367582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6171633" y="3636787"/>
              <a:ext cx="90274" cy="69128"/>
            </a:xfrm>
            <a:custGeom>
              <a:rect b="b" l="l" r="r" t="t"/>
              <a:pathLst>
                <a:path extrusionOk="0" h="85" w="111">
                  <a:moveTo>
                    <a:pt x="83" y="83"/>
                  </a:moveTo>
                  <a:lnTo>
                    <a:pt x="69" y="66"/>
                  </a:lnTo>
                  <a:lnTo>
                    <a:pt x="52" y="52"/>
                  </a:lnTo>
                  <a:lnTo>
                    <a:pt x="50" y="50"/>
                  </a:lnTo>
                  <a:lnTo>
                    <a:pt x="52" y="48"/>
                  </a:lnTo>
                  <a:lnTo>
                    <a:pt x="50" y="45"/>
                  </a:lnTo>
                  <a:lnTo>
                    <a:pt x="50" y="40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26"/>
                  </a:lnTo>
                  <a:lnTo>
                    <a:pt x="45" y="26"/>
                  </a:lnTo>
                  <a:lnTo>
                    <a:pt x="50" y="29"/>
                  </a:lnTo>
                  <a:lnTo>
                    <a:pt x="52" y="31"/>
                  </a:lnTo>
                  <a:lnTo>
                    <a:pt x="55" y="31"/>
                  </a:lnTo>
                  <a:lnTo>
                    <a:pt x="55" y="29"/>
                  </a:lnTo>
                  <a:lnTo>
                    <a:pt x="59" y="29"/>
                  </a:lnTo>
                  <a:lnTo>
                    <a:pt x="62" y="29"/>
                  </a:lnTo>
                  <a:lnTo>
                    <a:pt x="62" y="26"/>
                  </a:lnTo>
                  <a:lnTo>
                    <a:pt x="67" y="29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6" y="29"/>
                  </a:lnTo>
                  <a:lnTo>
                    <a:pt x="81" y="31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90" y="29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100" y="33"/>
                  </a:lnTo>
                  <a:lnTo>
                    <a:pt x="107" y="33"/>
                  </a:lnTo>
                  <a:lnTo>
                    <a:pt x="107" y="36"/>
                  </a:lnTo>
                  <a:lnTo>
                    <a:pt x="107" y="31"/>
                  </a:lnTo>
                  <a:lnTo>
                    <a:pt x="109" y="31"/>
                  </a:lnTo>
                  <a:lnTo>
                    <a:pt x="111" y="31"/>
                  </a:lnTo>
                  <a:lnTo>
                    <a:pt x="111" y="29"/>
                  </a:lnTo>
                  <a:lnTo>
                    <a:pt x="107" y="26"/>
                  </a:lnTo>
                  <a:lnTo>
                    <a:pt x="107" y="26"/>
                  </a:lnTo>
                  <a:lnTo>
                    <a:pt x="104" y="22"/>
                  </a:lnTo>
                  <a:lnTo>
                    <a:pt x="102" y="14"/>
                  </a:lnTo>
                  <a:lnTo>
                    <a:pt x="100" y="12"/>
                  </a:lnTo>
                  <a:lnTo>
                    <a:pt x="97" y="17"/>
                  </a:lnTo>
                  <a:lnTo>
                    <a:pt x="88" y="14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1" y="1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38" y="7"/>
                  </a:lnTo>
                  <a:lnTo>
                    <a:pt x="38" y="12"/>
                  </a:lnTo>
                  <a:lnTo>
                    <a:pt x="31" y="17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12" y="33"/>
                  </a:lnTo>
                  <a:lnTo>
                    <a:pt x="15" y="29"/>
                  </a:lnTo>
                  <a:lnTo>
                    <a:pt x="17" y="24"/>
                  </a:lnTo>
                  <a:lnTo>
                    <a:pt x="22" y="24"/>
                  </a:lnTo>
                  <a:lnTo>
                    <a:pt x="24" y="29"/>
                  </a:lnTo>
                  <a:lnTo>
                    <a:pt x="26" y="31"/>
                  </a:lnTo>
                  <a:lnTo>
                    <a:pt x="29" y="38"/>
                  </a:lnTo>
                  <a:lnTo>
                    <a:pt x="31" y="4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3" y="55"/>
                  </a:lnTo>
                  <a:lnTo>
                    <a:pt x="41" y="52"/>
                  </a:lnTo>
                  <a:lnTo>
                    <a:pt x="36" y="52"/>
                  </a:lnTo>
                  <a:lnTo>
                    <a:pt x="33" y="57"/>
                  </a:lnTo>
                  <a:lnTo>
                    <a:pt x="36" y="59"/>
                  </a:lnTo>
                  <a:lnTo>
                    <a:pt x="41" y="59"/>
                  </a:lnTo>
                  <a:lnTo>
                    <a:pt x="45" y="64"/>
                  </a:lnTo>
                  <a:lnTo>
                    <a:pt x="50" y="66"/>
                  </a:lnTo>
                  <a:lnTo>
                    <a:pt x="50" y="69"/>
                  </a:lnTo>
                  <a:lnTo>
                    <a:pt x="52" y="71"/>
                  </a:lnTo>
                  <a:lnTo>
                    <a:pt x="57" y="71"/>
                  </a:lnTo>
                  <a:lnTo>
                    <a:pt x="67" y="71"/>
                  </a:lnTo>
                  <a:lnTo>
                    <a:pt x="71" y="74"/>
                  </a:lnTo>
                  <a:lnTo>
                    <a:pt x="81" y="83"/>
                  </a:lnTo>
                  <a:lnTo>
                    <a:pt x="78" y="85"/>
                  </a:lnTo>
                  <a:lnTo>
                    <a:pt x="74" y="83"/>
                  </a:lnTo>
                  <a:lnTo>
                    <a:pt x="76" y="85"/>
                  </a:lnTo>
                  <a:lnTo>
                    <a:pt x="81" y="85"/>
                  </a:lnTo>
                  <a:lnTo>
                    <a:pt x="81" y="85"/>
                  </a:lnTo>
                  <a:lnTo>
                    <a:pt x="83" y="8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6223682" y="3704289"/>
              <a:ext cx="8133" cy="1627"/>
            </a:xfrm>
            <a:custGeom>
              <a:rect b="b" l="l" r="r" t="t"/>
              <a:pathLst>
                <a:path extrusionOk="0" h="1" w="4">
                  <a:moveTo>
                    <a:pt x="4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6219616" y="3696969"/>
              <a:ext cx="8133" cy="1627"/>
            </a:xfrm>
            <a:custGeom>
              <a:rect b="b" l="l" r="r" t="t"/>
              <a:pathLst>
                <a:path extrusionOk="0" h="2" w="10">
                  <a:moveTo>
                    <a:pt x="10" y="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8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6192778" y="367175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6195218" y="3681517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7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6219616" y="3700223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8" y="3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6185459" y="3667691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6185459" y="3660372"/>
              <a:ext cx="7320" cy="7320"/>
            </a:xfrm>
            <a:custGeom>
              <a:rect b="b" l="l" r="r" t="t"/>
              <a:pathLst>
                <a:path extrusionOk="0" h="4" w="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6206604" y="3657931"/>
              <a:ext cx="61809" cy="54489"/>
            </a:xfrm>
            <a:custGeom>
              <a:rect b="b" l="l" r="r" t="t"/>
              <a:pathLst>
                <a:path extrusionOk="0" h="67" w="76">
                  <a:moveTo>
                    <a:pt x="59" y="62"/>
                  </a:moveTo>
                  <a:lnTo>
                    <a:pt x="59" y="55"/>
                  </a:lnTo>
                  <a:lnTo>
                    <a:pt x="61" y="52"/>
                  </a:lnTo>
                  <a:lnTo>
                    <a:pt x="64" y="52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1" y="45"/>
                  </a:lnTo>
                  <a:lnTo>
                    <a:pt x="61" y="40"/>
                  </a:lnTo>
                  <a:lnTo>
                    <a:pt x="64" y="40"/>
                  </a:lnTo>
                  <a:lnTo>
                    <a:pt x="68" y="43"/>
                  </a:lnTo>
                  <a:lnTo>
                    <a:pt x="71" y="43"/>
                  </a:lnTo>
                  <a:lnTo>
                    <a:pt x="71" y="43"/>
                  </a:lnTo>
                  <a:lnTo>
                    <a:pt x="73" y="43"/>
                  </a:lnTo>
                  <a:lnTo>
                    <a:pt x="68" y="36"/>
                  </a:lnTo>
                  <a:lnTo>
                    <a:pt x="68" y="31"/>
                  </a:lnTo>
                  <a:lnTo>
                    <a:pt x="71" y="31"/>
                  </a:lnTo>
                  <a:lnTo>
                    <a:pt x="73" y="33"/>
                  </a:lnTo>
                  <a:lnTo>
                    <a:pt x="76" y="31"/>
                  </a:lnTo>
                  <a:lnTo>
                    <a:pt x="73" y="29"/>
                  </a:lnTo>
                  <a:lnTo>
                    <a:pt x="71" y="29"/>
                  </a:lnTo>
                  <a:lnTo>
                    <a:pt x="64" y="24"/>
                  </a:lnTo>
                  <a:lnTo>
                    <a:pt x="64" y="19"/>
                  </a:lnTo>
                  <a:lnTo>
                    <a:pt x="68" y="14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7"/>
                  </a:lnTo>
                  <a:lnTo>
                    <a:pt x="57" y="7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7" y="3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26" y="40"/>
                  </a:lnTo>
                  <a:lnTo>
                    <a:pt x="40" y="57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7" y="62"/>
                  </a:lnTo>
                  <a:lnTo>
                    <a:pt x="50" y="62"/>
                  </a:lnTo>
                  <a:lnTo>
                    <a:pt x="54" y="67"/>
                  </a:lnTo>
                  <a:lnTo>
                    <a:pt x="57" y="67"/>
                  </a:lnTo>
                  <a:lnTo>
                    <a:pt x="59" y="6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6171633" y="3627027"/>
              <a:ext cx="47983" cy="29279"/>
            </a:xfrm>
            <a:custGeom>
              <a:rect b="b" l="l" r="r" t="t"/>
              <a:pathLst>
                <a:path extrusionOk="0" h="36" w="59">
                  <a:moveTo>
                    <a:pt x="15" y="34"/>
                  </a:moveTo>
                  <a:lnTo>
                    <a:pt x="17" y="31"/>
                  </a:lnTo>
                  <a:lnTo>
                    <a:pt x="26" y="36"/>
                  </a:lnTo>
                  <a:lnTo>
                    <a:pt x="29" y="36"/>
                  </a:lnTo>
                  <a:lnTo>
                    <a:pt x="31" y="29"/>
                  </a:lnTo>
                  <a:lnTo>
                    <a:pt x="38" y="24"/>
                  </a:lnTo>
                  <a:lnTo>
                    <a:pt x="38" y="19"/>
                  </a:lnTo>
                  <a:lnTo>
                    <a:pt x="50" y="12"/>
                  </a:lnTo>
                  <a:lnTo>
                    <a:pt x="59" y="12"/>
                  </a:lnTo>
                  <a:lnTo>
                    <a:pt x="57" y="5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3" y="5"/>
                  </a:lnTo>
                  <a:lnTo>
                    <a:pt x="29" y="7"/>
                  </a:lnTo>
                  <a:lnTo>
                    <a:pt x="24" y="7"/>
                  </a:lnTo>
                  <a:lnTo>
                    <a:pt x="19" y="10"/>
                  </a:lnTo>
                  <a:lnTo>
                    <a:pt x="1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7" y="36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6108198" y="3579045"/>
              <a:ext cx="115484" cy="56116"/>
            </a:xfrm>
            <a:custGeom>
              <a:rect b="b" l="l" r="r" t="t"/>
              <a:pathLst>
                <a:path extrusionOk="0" h="69" w="142">
                  <a:moveTo>
                    <a:pt x="135" y="55"/>
                  </a:moveTo>
                  <a:lnTo>
                    <a:pt x="133" y="50"/>
                  </a:lnTo>
                  <a:lnTo>
                    <a:pt x="133" y="48"/>
                  </a:lnTo>
                  <a:lnTo>
                    <a:pt x="135" y="43"/>
                  </a:lnTo>
                  <a:lnTo>
                    <a:pt x="130" y="38"/>
                  </a:lnTo>
                  <a:lnTo>
                    <a:pt x="133" y="36"/>
                  </a:lnTo>
                  <a:lnTo>
                    <a:pt x="142" y="36"/>
                  </a:lnTo>
                  <a:lnTo>
                    <a:pt x="142" y="31"/>
                  </a:lnTo>
                  <a:lnTo>
                    <a:pt x="142" y="29"/>
                  </a:lnTo>
                  <a:lnTo>
                    <a:pt x="140" y="24"/>
                  </a:lnTo>
                  <a:lnTo>
                    <a:pt x="140" y="17"/>
                  </a:lnTo>
                  <a:lnTo>
                    <a:pt x="140" y="10"/>
                  </a:lnTo>
                  <a:lnTo>
                    <a:pt x="133" y="7"/>
                  </a:lnTo>
                  <a:lnTo>
                    <a:pt x="128" y="5"/>
                  </a:lnTo>
                  <a:lnTo>
                    <a:pt x="123" y="7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4" y="3"/>
                  </a:lnTo>
                  <a:lnTo>
                    <a:pt x="102" y="0"/>
                  </a:lnTo>
                  <a:lnTo>
                    <a:pt x="100" y="5"/>
                  </a:lnTo>
                  <a:lnTo>
                    <a:pt x="97" y="7"/>
                  </a:lnTo>
                  <a:lnTo>
                    <a:pt x="97" y="10"/>
                  </a:lnTo>
                  <a:lnTo>
                    <a:pt x="93" y="10"/>
                  </a:lnTo>
                  <a:lnTo>
                    <a:pt x="90" y="12"/>
                  </a:lnTo>
                  <a:lnTo>
                    <a:pt x="78" y="7"/>
                  </a:lnTo>
                  <a:lnTo>
                    <a:pt x="76" y="5"/>
                  </a:lnTo>
                  <a:lnTo>
                    <a:pt x="76" y="10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1" y="17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59" y="29"/>
                  </a:lnTo>
                  <a:lnTo>
                    <a:pt x="64" y="31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59" y="36"/>
                  </a:lnTo>
                  <a:lnTo>
                    <a:pt x="55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0" y="40"/>
                  </a:lnTo>
                  <a:lnTo>
                    <a:pt x="36" y="40"/>
                  </a:lnTo>
                  <a:lnTo>
                    <a:pt x="33" y="38"/>
                  </a:lnTo>
                  <a:lnTo>
                    <a:pt x="31" y="40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0" y="40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4" y="55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31" y="57"/>
                  </a:lnTo>
                  <a:lnTo>
                    <a:pt x="40" y="50"/>
                  </a:lnTo>
                  <a:lnTo>
                    <a:pt x="45" y="52"/>
                  </a:lnTo>
                  <a:lnTo>
                    <a:pt x="52" y="52"/>
                  </a:lnTo>
                  <a:lnTo>
                    <a:pt x="52" y="55"/>
                  </a:lnTo>
                  <a:lnTo>
                    <a:pt x="62" y="62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5" y="66"/>
                  </a:lnTo>
                  <a:lnTo>
                    <a:pt x="95" y="66"/>
                  </a:lnTo>
                  <a:lnTo>
                    <a:pt x="97" y="69"/>
                  </a:lnTo>
                  <a:lnTo>
                    <a:pt x="102" y="66"/>
                  </a:lnTo>
                  <a:lnTo>
                    <a:pt x="107" y="66"/>
                  </a:lnTo>
                  <a:lnTo>
                    <a:pt x="111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26" y="59"/>
                  </a:lnTo>
                  <a:lnTo>
                    <a:pt x="130" y="59"/>
                  </a:lnTo>
                  <a:lnTo>
                    <a:pt x="133" y="57"/>
                  </a:lnTo>
                  <a:lnTo>
                    <a:pt x="135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6174074" y="3446481"/>
              <a:ext cx="152082" cy="128497"/>
            </a:xfrm>
            <a:custGeom>
              <a:rect b="b" l="l" r="r" t="t"/>
              <a:pathLst>
                <a:path extrusionOk="0" h="158" w="187">
                  <a:moveTo>
                    <a:pt x="4" y="54"/>
                  </a:moveTo>
                  <a:lnTo>
                    <a:pt x="0" y="57"/>
                  </a:lnTo>
                  <a:lnTo>
                    <a:pt x="0" y="59"/>
                  </a:lnTo>
                  <a:lnTo>
                    <a:pt x="4" y="66"/>
                  </a:lnTo>
                  <a:lnTo>
                    <a:pt x="4" y="71"/>
                  </a:lnTo>
                  <a:lnTo>
                    <a:pt x="7" y="73"/>
                  </a:lnTo>
                  <a:lnTo>
                    <a:pt x="7" y="78"/>
                  </a:lnTo>
                  <a:lnTo>
                    <a:pt x="9" y="83"/>
                  </a:lnTo>
                  <a:lnTo>
                    <a:pt x="7" y="85"/>
                  </a:lnTo>
                  <a:lnTo>
                    <a:pt x="12" y="95"/>
                  </a:lnTo>
                  <a:lnTo>
                    <a:pt x="14" y="95"/>
                  </a:lnTo>
                  <a:lnTo>
                    <a:pt x="16" y="99"/>
                  </a:lnTo>
                  <a:lnTo>
                    <a:pt x="16" y="109"/>
                  </a:lnTo>
                  <a:lnTo>
                    <a:pt x="16" y="111"/>
                  </a:lnTo>
                  <a:lnTo>
                    <a:pt x="16" y="114"/>
                  </a:lnTo>
                  <a:lnTo>
                    <a:pt x="19" y="111"/>
                  </a:lnTo>
                  <a:lnTo>
                    <a:pt x="23" y="114"/>
                  </a:lnTo>
                  <a:lnTo>
                    <a:pt x="26" y="111"/>
                  </a:lnTo>
                  <a:lnTo>
                    <a:pt x="33" y="114"/>
                  </a:lnTo>
                  <a:lnTo>
                    <a:pt x="33" y="116"/>
                  </a:lnTo>
                  <a:lnTo>
                    <a:pt x="35" y="118"/>
                  </a:lnTo>
                  <a:lnTo>
                    <a:pt x="40" y="118"/>
                  </a:lnTo>
                  <a:lnTo>
                    <a:pt x="42" y="121"/>
                  </a:lnTo>
                  <a:lnTo>
                    <a:pt x="40" y="125"/>
                  </a:lnTo>
                  <a:lnTo>
                    <a:pt x="42" y="128"/>
                  </a:lnTo>
                  <a:lnTo>
                    <a:pt x="45" y="128"/>
                  </a:lnTo>
                  <a:lnTo>
                    <a:pt x="42" y="132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52" y="132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56" y="130"/>
                  </a:lnTo>
                  <a:lnTo>
                    <a:pt x="64" y="128"/>
                  </a:lnTo>
                  <a:lnTo>
                    <a:pt x="61" y="132"/>
                  </a:lnTo>
                  <a:lnTo>
                    <a:pt x="66" y="135"/>
                  </a:lnTo>
                  <a:lnTo>
                    <a:pt x="75" y="135"/>
                  </a:lnTo>
                  <a:lnTo>
                    <a:pt x="80" y="135"/>
                  </a:lnTo>
                  <a:lnTo>
                    <a:pt x="92" y="144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1" y="154"/>
                  </a:lnTo>
                  <a:lnTo>
                    <a:pt x="111" y="158"/>
                  </a:lnTo>
                  <a:lnTo>
                    <a:pt x="113" y="158"/>
                  </a:lnTo>
                  <a:lnTo>
                    <a:pt x="116" y="158"/>
                  </a:lnTo>
                  <a:lnTo>
                    <a:pt x="118" y="154"/>
                  </a:lnTo>
                  <a:lnTo>
                    <a:pt x="123" y="154"/>
                  </a:lnTo>
                  <a:lnTo>
                    <a:pt x="125" y="154"/>
                  </a:lnTo>
                  <a:lnTo>
                    <a:pt x="130" y="154"/>
                  </a:lnTo>
                  <a:lnTo>
                    <a:pt x="132" y="156"/>
                  </a:lnTo>
                  <a:lnTo>
                    <a:pt x="134" y="154"/>
                  </a:lnTo>
                  <a:lnTo>
                    <a:pt x="139" y="154"/>
                  </a:lnTo>
                  <a:lnTo>
                    <a:pt x="142" y="154"/>
                  </a:lnTo>
                  <a:lnTo>
                    <a:pt x="144" y="154"/>
                  </a:lnTo>
                  <a:lnTo>
                    <a:pt x="151" y="154"/>
                  </a:lnTo>
                  <a:lnTo>
                    <a:pt x="160" y="158"/>
                  </a:lnTo>
                  <a:lnTo>
                    <a:pt x="165" y="158"/>
                  </a:lnTo>
                  <a:lnTo>
                    <a:pt x="165" y="154"/>
                  </a:lnTo>
                  <a:lnTo>
                    <a:pt x="165" y="147"/>
                  </a:lnTo>
                  <a:lnTo>
                    <a:pt x="177" y="132"/>
                  </a:lnTo>
                  <a:lnTo>
                    <a:pt x="179" y="128"/>
                  </a:lnTo>
                  <a:lnTo>
                    <a:pt x="182" y="123"/>
                  </a:lnTo>
                  <a:lnTo>
                    <a:pt x="184" y="123"/>
                  </a:lnTo>
                  <a:lnTo>
                    <a:pt x="187" y="118"/>
                  </a:lnTo>
                  <a:lnTo>
                    <a:pt x="184" y="116"/>
                  </a:lnTo>
                  <a:lnTo>
                    <a:pt x="184" y="111"/>
                  </a:lnTo>
                  <a:lnTo>
                    <a:pt x="187" y="109"/>
                  </a:lnTo>
                  <a:lnTo>
                    <a:pt x="182" y="106"/>
                  </a:lnTo>
                  <a:lnTo>
                    <a:pt x="179" y="102"/>
                  </a:lnTo>
                  <a:lnTo>
                    <a:pt x="175" y="97"/>
                  </a:lnTo>
                  <a:lnTo>
                    <a:pt x="175" y="90"/>
                  </a:lnTo>
                  <a:lnTo>
                    <a:pt x="175" y="85"/>
                  </a:lnTo>
                  <a:lnTo>
                    <a:pt x="177" y="83"/>
                  </a:lnTo>
                  <a:lnTo>
                    <a:pt x="172" y="76"/>
                  </a:lnTo>
                  <a:lnTo>
                    <a:pt x="170" y="71"/>
                  </a:lnTo>
                  <a:lnTo>
                    <a:pt x="172" y="66"/>
                  </a:lnTo>
                  <a:lnTo>
                    <a:pt x="177" y="64"/>
                  </a:lnTo>
                  <a:lnTo>
                    <a:pt x="177" y="52"/>
                  </a:lnTo>
                  <a:lnTo>
                    <a:pt x="175" y="50"/>
                  </a:lnTo>
                  <a:lnTo>
                    <a:pt x="175" y="45"/>
                  </a:lnTo>
                  <a:lnTo>
                    <a:pt x="172" y="40"/>
                  </a:lnTo>
                  <a:lnTo>
                    <a:pt x="168" y="31"/>
                  </a:lnTo>
                  <a:lnTo>
                    <a:pt x="165" y="26"/>
                  </a:lnTo>
                  <a:lnTo>
                    <a:pt x="165" y="21"/>
                  </a:lnTo>
                  <a:lnTo>
                    <a:pt x="163" y="12"/>
                  </a:lnTo>
                  <a:lnTo>
                    <a:pt x="160" y="12"/>
                  </a:lnTo>
                  <a:lnTo>
                    <a:pt x="156" y="9"/>
                  </a:lnTo>
                  <a:lnTo>
                    <a:pt x="151" y="9"/>
                  </a:lnTo>
                  <a:lnTo>
                    <a:pt x="130" y="12"/>
                  </a:lnTo>
                  <a:lnTo>
                    <a:pt x="104" y="9"/>
                  </a:lnTo>
                  <a:lnTo>
                    <a:pt x="101" y="12"/>
                  </a:lnTo>
                  <a:lnTo>
                    <a:pt x="94" y="16"/>
                  </a:lnTo>
                  <a:lnTo>
                    <a:pt x="87" y="19"/>
                  </a:lnTo>
                  <a:lnTo>
                    <a:pt x="87" y="16"/>
                  </a:lnTo>
                  <a:lnTo>
                    <a:pt x="92" y="14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2" y="12"/>
                  </a:lnTo>
                  <a:lnTo>
                    <a:pt x="85" y="16"/>
                  </a:lnTo>
                  <a:lnTo>
                    <a:pt x="75" y="14"/>
                  </a:lnTo>
                  <a:lnTo>
                    <a:pt x="73" y="9"/>
                  </a:lnTo>
                  <a:lnTo>
                    <a:pt x="75" y="5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75" y="5"/>
                  </a:lnTo>
                  <a:lnTo>
                    <a:pt x="66" y="0"/>
                  </a:lnTo>
                  <a:lnTo>
                    <a:pt x="56" y="5"/>
                  </a:lnTo>
                  <a:lnTo>
                    <a:pt x="52" y="5"/>
                  </a:lnTo>
                  <a:lnTo>
                    <a:pt x="45" y="7"/>
                  </a:lnTo>
                  <a:lnTo>
                    <a:pt x="42" y="12"/>
                  </a:lnTo>
                  <a:lnTo>
                    <a:pt x="35" y="12"/>
                  </a:lnTo>
                  <a:lnTo>
                    <a:pt x="33" y="16"/>
                  </a:lnTo>
                  <a:lnTo>
                    <a:pt x="33" y="19"/>
                  </a:lnTo>
                  <a:lnTo>
                    <a:pt x="26" y="19"/>
                  </a:lnTo>
                  <a:lnTo>
                    <a:pt x="16" y="26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47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6143169" y="3536754"/>
              <a:ext cx="121178" cy="52050"/>
            </a:xfrm>
            <a:custGeom>
              <a:rect b="b" l="l" r="r" t="t"/>
              <a:pathLst>
                <a:path extrusionOk="0" h="64" w="149">
                  <a:moveTo>
                    <a:pt x="35" y="59"/>
                  </a:moveTo>
                  <a:lnTo>
                    <a:pt x="47" y="64"/>
                  </a:lnTo>
                  <a:lnTo>
                    <a:pt x="50" y="62"/>
                  </a:lnTo>
                  <a:lnTo>
                    <a:pt x="54" y="62"/>
                  </a:lnTo>
                  <a:lnTo>
                    <a:pt x="54" y="59"/>
                  </a:lnTo>
                  <a:lnTo>
                    <a:pt x="57" y="57"/>
                  </a:lnTo>
                  <a:lnTo>
                    <a:pt x="59" y="52"/>
                  </a:lnTo>
                  <a:lnTo>
                    <a:pt x="61" y="55"/>
                  </a:lnTo>
                  <a:lnTo>
                    <a:pt x="68" y="55"/>
                  </a:lnTo>
                  <a:lnTo>
                    <a:pt x="76" y="59"/>
                  </a:lnTo>
                  <a:lnTo>
                    <a:pt x="80" y="59"/>
                  </a:lnTo>
                  <a:lnTo>
                    <a:pt x="85" y="57"/>
                  </a:lnTo>
                  <a:lnTo>
                    <a:pt x="90" y="59"/>
                  </a:lnTo>
                  <a:lnTo>
                    <a:pt x="97" y="62"/>
                  </a:lnTo>
                  <a:lnTo>
                    <a:pt x="99" y="62"/>
                  </a:lnTo>
                  <a:lnTo>
                    <a:pt x="104" y="59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18" y="57"/>
                  </a:lnTo>
                  <a:lnTo>
                    <a:pt x="125" y="57"/>
                  </a:lnTo>
                  <a:lnTo>
                    <a:pt x="130" y="50"/>
                  </a:lnTo>
                  <a:lnTo>
                    <a:pt x="135" y="50"/>
                  </a:lnTo>
                  <a:lnTo>
                    <a:pt x="139" y="47"/>
                  </a:lnTo>
                  <a:lnTo>
                    <a:pt x="149" y="47"/>
                  </a:lnTo>
                  <a:lnTo>
                    <a:pt x="149" y="47"/>
                  </a:lnTo>
                  <a:lnTo>
                    <a:pt x="149" y="43"/>
                  </a:lnTo>
                  <a:lnTo>
                    <a:pt x="144" y="38"/>
                  </a:lnTo>
                  <a:lnTo>
                    <a:pt x="139" y="38"/>
                  </a:lnTo>
                  <a:lnTo>
                    <a:pt x="137" y="40"/>
                  </a:lnTo>
                  <a:lnTo>
                    <a:pt x="135" y="40"/>
                  </a:lnTo>
                  <a:lnTo>
                    <a:pt x="130" y="33"/>
                  </a:lnTo>
                  <a:lnTo>
                    <a:pt x="118" y="24"/>
                  </a:lnTo>
                  <a:lnTo>
                    <a:pt x="113" y="24"/>
                  </a:lnTo>
                  <a:lnTo>
                    <a:pt x="104" y="24"/>
                  </a:lnTo>
                  <a:lnTo>
                    <a:pt x="99" y="21"/>
                  </a:lnTo>
                  <a:lnTo>
                    <a:pt x="102" y="17"/>
                  </a:lnTo>
                  <a:lnTo>
                    <a:pt x="94" y="19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90" y="21"/>
                  </a:lnTo>
                  <a:lnTo>
                    <a:pt x="85" y="21"/>
                  </a:lnTo>
                  <a:lnTo>
                    <a:pt x="85" y="24"/>
                  </a:lnTo>
                  <a:lnTo>
                    <a:pt x="80" y="21"/>
                  </a:lnTo>
                  <a:lnTo>
                    <a:pt x="83" y="17"/>
                  </a:lnTo>
                  <a:lnTo>
                    <a:pt x="80" y="17"/>
                  </a:lnTo>
                  <a:lnTo>
                    <a:pt x="78" y="14"/>
                  </a:lnTo>
                  <a:lnTo>
                    <a:pt x="80" y="10"/>
                  </a:lnTo>
                  <a:lnTo>
                    <a:pt x="78" y="7"/>
                  </a:lnTo>
                  <a:lnTo>
                    <a:pt x="73" y="7"/>
                  </a:lnTo>
                  <a:lnTo>
                    <a:pt x="71" y="5"/>
                  </a:lnTo>
                  <a:lnTo>
                    <a:pt x="71" y="3"/>
                  </a:lnTo>
                  <a:lnTo>
                    <a:pt x="64" y="0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4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5" y="24"/>
                  </a:lnTo>
                  <a:lnTo>
                    <a:pt x="9" y="31"/>
                  </a:lnTo>
                  <a:lnTo>
                    <a:pt x="9" y="36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5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6048829" y="3448108"/>
              <a:ext cx="138257" cy="165908"/>
            </a:xfrm>
            <a:custGeom>
              <a:rect b="b" l="l" r="r" t="t"/>
              <a:pathLst>
                <a:path extrusionOk="0" h="204" w="170">
                  <a:moveTo>
                    <a:pt x="28" y="55"/>
                  </a:moveTo>
                  <a:lnTo>
                    <a:pt x="26" y="57"/>
                  </a:lnTo>
                  <a:lnTo>
                    <a:pt x="26" y="59"/>
                  </a:lnTo>
                  <a:lnTo>
                    <a:pt x="26" y="64"/>
                  </a:lnTo>
                  <a:lnTo>
                    <a:pt x="24" y="67"/>
                  </a:lnTo>
                  <a:lnTo>
                    <a:pt x="19" y="64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21" y="71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8"/>
                  </a:lnTo>
                  <a:lnTo>
                    <a:pt x="19" y="81"/>
                  </a:lnTo>
                  <a:lnTo>
                    <a:pt x="21" y="85"/>
                  </a:lnTo>
                  <a:lnTo>
                    <a:pt x="19" y="88"/>
                  </a:lnTo>
                  <a:lnTo>
                    <a:pt x="14" y="85"/>
                  </a:lnTo>
                  <a:lnTo>
                    <a:pt x="9" y="88"/>
                  </a:lnTo>
                  <a:lnTo>
                    <a:pt x="7" y="90"/>
                  </a:lnTo>
                  <a:lnTo>
                    <a:pt x="5" y="95"/>
                  </a:lnTo>
                  <a:lnTo>
                    <a:pt x="5" y="100"/>
                  </a:lnTo>
                  <a:lnTo>
                    <a:pt x="2" y="107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5" y="121"/>
                  </a:lnTo>
                  <a:lnTo>
                    <a:pt x="5" y="123"/>
                  </a:lnTo>
                  <a:lnTo>
                    <a:pt x="7" y="128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9" y="138"/>
                  </a:lnTo>
                  <a:lnTo>
                    <a:pt x="12" y="142"/>
                  </a:lnTo>
                  <a:lnTo>
                    <a:pt x="14" y="145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7" y="154"/>
                  </a:lnTo>
                  <a:lnTo>
                    <a:pt x="17" y="156"/>
                  </a:lnTo>
                  <a:lnTo>
                    <a:pt x="21" y="159"/>
                  </a:lnTo>
                  <a:lnTo>
                    <a:pt x="24" y="159"/>
                  </a:lnTo>
                  <a:lnTo>
                    <a:pt x="26" y="159"/>
                  </a:lnTo>
                  <a:lnTo>
                    <a:pt x="31" y="159"/>
                  </a:lnTo>
                  <a:lnTo>
                    <a:pt x="33" y="159"/>
                  </a:lnTo>
                  <a:lnTo>
                    <a:pt x="38" y="161"/>
                  </a:lnTo>
                  <a:lnTo>
                    <a:pt x="43" y="161"/>
                  </a:lnTo>
                  <a:lnTo>
                    <a:pt x="45" y="164"/>
                  </a:lnTo>
                  <a:lnTo>
                    <a:pt x="43" y="168"/>
                  </a:lnTo>
                  <a:lnTo>
                    <a:pt x="40" y="173"/>
                  </a:lnTo>
                  <a:lnTo>
                    <a:pt x="40" y="178"/>
                  </a:lnTo>
                  <a:lnTo>
                    <a:pt x="35" y="180"/>
                  </a:lnTo>
                  <a:lnTo>
                    <a:pt x="35" y="187"/>
                  </a:lnTo>
                  <a:lnTo>
                    <a:pt x="35" y="192"/>
                  </a:lnTo>
                  <a:lnTo>
                    <a:pt x="38" y="194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43" y="199"/>
                  </a:lnTo>
                  <a:lnTo>
                    <a:pt x="47" y="197"/>
                  </a:lnTo>
                  <a:lnTo>
                    <a:pt x="52" y="199"/>
                  </a:lnTo>
                  <a:lnTo>
                    <a:pt x="54" y="197"/>
                  </a:lnTo>
                  <a:lnTo>
                    <a:pt x="52" y="194"/>
                  </a:lnTo>
                  <a:lnTo>
                    <a:pt x="57" y="192"/>
                  </a:lnTo>
                  <a:lnTo>
                    <a:pt x="59" y="197"/>
                  </a:lnTo>
                  <a:lnTo>
                    <a:pt x="61" y="197"/>
                  </a:lnTo>
                  <a:lnTo>
                    <a:pt x="64" y="197"/>
                  </a:lnTo>
                  <a:lnTo>
                    <a:pt x="66" y="197"/>
                  </a:lnTo>
                  <a:lnTo>
                    <a:pt x="71" y="199"/>
                  </a:lnTo>
                  <a:lnTo>
                    <a:pt x="73" y="201"/>
                  </a:lnTo>
                  <a:lnTo>
                    <a:pt x="76" y="201"/>
                  </a:lnTo>
                  <a:lnTo>
                    <a:pt x="78" y="201"/>
                  </a:lnTo>
                  <a:lnTo>
                    <a:pt x="80" y="199"/>
                  </a:lnTo>
                  <a:lnTo>
                    <a:pt x="83" y="201"/>
                  </a:lnTo>
                  <a:lnTo>
                    <a:pt x="87" y="204"/>
                  </a:lnTo>
                  <a:lnTo>
                    <a:pt x="90" y="201"/>
                  </a:lnTo>
                  <a:lnTo>
                    <a:pt x="90" y="199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4" y="201"/>
                  </a:lnTo>
                  <a:lnTo>
                    <a:pt x="106" y="199"/>
                  </a:lnTo>
                  <a:lnTo>
                    <a:pt x="109" y="201"/>
                  </a:lnTo>
                  <a:lnTo>
                    <a:pt x="113" y="201"/>
                  </a:lnTo>
                  <a:lnTo>
                    <a:pt x="121" y="197"/>
                  </a:lnTo>
                  <a:lnTo>
                    <a:pt x="123" y="197"/>
                  </a:lnTo>
                  <a:lnTo>
                    <a:pt x="128" y="197"/>
                  </a:lnTo>
                  <a:lnTo>
                    <a:pt x="132" y="197"/>
                  </a:lnTo>
                  <a:lnTo>
                    <a:pt x="137" y="199"/>
                  </a:lnTo>
                  <a:lnTo>
                    <a:pt x="140" y="197"/>
                  </a:lnTo>
                  <a:lnTo>
                    <a:pt x="137" y="192"/>
                  </a:lnTo>
                  <a:lnTo>
                    <a:pt x="132" y="190"/>
                  </a:lnTo>
                  <a:lnTo>
                    <a:pt x="132" y="187"/>
                  </a:lnTo>
                  <a:lnTo>
                    <a:pt x="140" y="180"/>
                  </a:lnTo>
                  <a:lnTo>
                    <a:pt x="144" y="178"/>
                  </a:lnTo>
                  <a:lnTo>
                    <a:pt x="147" y="175"/>
                  </a:lnTo>
                  <a:lnTo>
                    <a:pt x="149" y="175"/>
                  </a:lnTo>
                  <a:lnTo>
                    <a:pt x="149" y="171"/>
                  </a:lnTo>
                  <a:lnTo>
                    <a:pt x="149" y="166"/>
                  </a:lnTo>
                  <a:lnTo>
                    <a:pt x="142" y="156"/>
                  </a:lnTo>
                  <a:lnTo>
                    <a:pt x="137" y="154"/>
                  </a:lnTo>
                  <a:lnTo>
                    <a:pt x="130" y="149"/>
                  </a:lnTo>
                  <a:lnTo>
                    <a:pt x="128" y="147"/>
                  </a:lnTo>
                  <a:lnTo>
                    <a:pt x="125" y="145"/>
                  </a:lnTo>
                  <a:lnTo>
                    <a:pt x="125" y="140"/>
                  </a:lnTo>
                  <a:lnTo>
                    <a:pt x="121" y="133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6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30" y="123"/>
                  </a:lnTo>
                  <a:lnTo>
                    <a:pt x="135" y="121"/>
                  </a:lnTo>
                  <a:lnTo>
                    <a:pt x="137" y="119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51" y="114"/>
                  </a:lnTo>
                  <a:lnTo>
                    <a:pt x="154" y="114"/>
                  </a:lnTo>
                  <a:lnTo>
                    <a:pt x="156" y="112"/>
                  </a:lnTo>
                  <a:lnTo>
                    <a:pt x="156" y="109"/>
                  </a:lnTo>
                  <a:lnTo>
                    <a:pt x="163" y="109"/>
                  </a:lnTo>
                  <a:lnTo>
                    <a:pt x="166" y="109"/>
                  </a:lnTo>
                  <a:lnTo>
                    <a:pt x="168" y="109"/>
                  </a:lnTo>
                  <a:lnTo>
                    <a:pt x="170" y="109"/>
                  </a:lnTo>
                  <a:lnTo>
                    <a:pt x="170" y="107"/>
                  </a:lnTo>
                  <a:lnTo>
                    <a:pt x="170" y="97"/>
                  </a:lnTo>
                  <a:lnTo>
                    <a:pt x="168" y="93"/>
                  </a:lnTo>
                  <a:lnTo>
                    <a:pt x="166" y="93"/>
                  </a:lnTo>
                  <a:lnTo>
                    <a:pt x="161" y="83"/>
                  </a:lnTo>
                  <a:lnTo>
                    <a:pt x="163" y="81"/>
                  </a:lnTo>
                  <a:lnTo>
                    <a:pt x="161" y="76"/>
                  </a:lnTo>
                  <a:lnTo>
                    <a:pt x="161" y="71"/>
                  </a:lnTo>
                  <a:lnTo>
                    <a:pt x="158" y="69"/>
                  </a:lnTo>
                  <a:lnTo>
                    <a:pt x="158" y="64"/>
                  </a:lnTo>
                  <a:lnTo>
                    <a:pt x="154" y="57"/>
                  </a:lnTo>
                  <a:lnTo>
                    <a:pt x="154" y="55"/>
                  </a:lnTo>
                  <a:lnTo>
                    <a:pt x="158" y="52"/>
                  </a:lnTo>
                  <a:lnTo>
                    <a:pt x="158" y="45"/>
                  </a:lnTo>
                  <a:lnTo>
                    <a:pt x="158" y="36"/>
                  </a:lnTo>
                  <a:lnTo>
                    <a:pt x="154" y="36"/>
                  </a:lnTo>
                  <a:lnTo>
                    <a:pt x="151" y="33"/>
                  </a:lnTo>
                  <a:lnTo>
                    <a:pt x="149" y="36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2" y="24"/>
                  </a:lnTo>
                  <a:lnTo>
                    <a:pt x="140" y="26"/>
                  </a:lnTo>
                  <a:lnTo>
                    <a:pt x="132" y="19"/>
                  </a:lnTo>
                  <a:lnTo>
                    <a:pt x="130" y="19"/>
                  </a:lnTo>
                  <a:lnTo>
                    <a:pt x="128" y="17"/>
                  </a:lnTo>
                  <a:lnTo>
                    <a:pt x="128" y="19"/>
                  </a:lnTo>
                  <a:lnTo>
                    <a:pt x="123" y="19"/>
                  </a:lnTo>
                  <a:lnTo>
                    <a:pt x="118" y="22"/>
                  </a:lnTo>
                  <a:lnTo>
                    <a:pt x="116" y="19"/>
                  </a:lnTo>
                  <a:lnTo>
                    <a:pt x="118" y="17"/>
                  </a:lnTo>
                  <a:lnTo>
                    <a:pt x="118" y="19"/>
                  </a:lnTo>
                  <a:lnTo>
                    <a:pt x="121" y="17"/>
                  </a:lnTo>
                  <a:lnTo>
                    <a:pt x="125" y="14"/>
                  </a:lnTo>
                  <a:lnTo>
                    <a:pt x="121" y="14"/>
                  </a:lnTo>
                  <a:lnTo>
                    <a:pt x="118" y="14"/>
                  </a:lnTo>
                  <a:lnTo>
                    <a:pt x="118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06" y="22"/>
                  </a:lnTo>
                  <a:lnTo>
                    <a:pt x="104" y="26"/>
                  </a:lnTo>
                  <a:lnTo>
                    <a:pt x="102" y="29"/>
                  </a:lnTo>
                  <a:lnTo>
                    <a:pt x="97" y="31"/>
                  </a:lnTo>
                  <a:lnTo>
                    <a:pt x="97" y="29"/>
                  </a:lnTo>
                  <a:lnTo>
                    <a:pt x="92" y="26"/>
                  </a:lnTo>
                  <a:lnTo>
                    <a:pt x="92" y="29"/>
                  </a:lnTo>
                  <a:lnTo>
                    <a:pt x="85" y="26"/>
                  </a:lnTo>
                  <a:lnTo>
                    <a:pt x="90" y="24"/>
                  </a:lnTo>
                  <a:lnTo>
                    <a:pt x="92" y="24"/>
                  </a:lnTo>
                  <a:lnTo>
                    <a:pt x="95" y="22"/>
                  </a:lnTo>
                  <a:lnTo>
                    <a:pt x="95" y="17"/>
                  </a:lnTo>
                  <a:lnTo>
                    <a:pt x="92" y="17"/>
                  </a:lnTo>
                  <a:lnTo>
                    <a:pt x="90" y="19"/>
                  </a:lnTo>
                  <a:lnTo>
                    <a:pt x="90" y="22"/>
                  </a:lnTo>
                  <a:lnTo>
                    <a:pt x="83" y="17"/>
                  </a:lnTo>
                  <a:lnTo>
                    <a:pt x="83" y="14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76" y="22"/>
                  </a:lnTo>
                  <a:lnTo>
                    <a:pt x="76" y="17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73" y="12"/>
                  </a:lnTo>
                  <a:lnTo>
                    <a:pt x="76" y="7"/>
                  </a:lnTo>
                  <a:lnTo>
                    <a:pt x="71" y="7"/>
                  </a:lnTo>
                  <a:lnTo>
                    <a:pt x="66" y="3"/>
                  </a:lnTo>
                  <a:lnTo>
                    <a:pt x="64" y="3"/>
                  </a:lnTo>
                  <a:lnTo>
                    <a:pt x="61" y="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50" y="3"/>
                  </a:lnTo>
                  <a:lnTo>
                    <a:pt x="47" y="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10"/>
                  </a:lnTo>
                  <a:lnTo>
                    <a:pt x="57" y="14"/>
                  </a:lnTo>
                  <a:lnTo>
                    <a:pt x="54" y="14"/>
                  </a:lnTo>
                  <a:lnTo>
                    <a:pt x="50" y="14"/>
                  </a:lnTo>
                  <a:lnTo>
                    <a:pt x="50" y="19"/>
                  </a:lnTo>
                  <a:lnTo>
                    <a:pt x="54" y="17"/>
                  </a:lnTo>
                  <a:lnTo>
                    <a:pt x="54" y="22"/>
                  </a:lnTo>
                  <a:lnTo>
                    <a:pt x="57" y="24"/>
                  </a:lnTo>
                  <a:lnTo>
                    <a:pt x="54" y="26"/>
                  </a:lnTo>
                  <a:lnTo>
                    <a:pt x="54" y="29"/>
                  </a:lnTo>
                  <a:lnTo>
                    <a:pt x="57" y="31"/>
                  </a:lnTo>
                  <a:lnTo>
                    <a:pt x="61" y="31"/>
                  </a:lnTo>
                  <a:lnTo>
                    <a:pt x="69" y="38"/>
                  </a:lnTo>
                  <a:lnTo>
                    <a:pt x="76" y="43"/>
                  </a:lnTo>
                  <a:lnTo>
                    <a:pt x="69" y="41"/>
                  </a:lnTo>
                  <a:lnTo>
                    <a:pt x="61" y="33"/>
                  </a:lnTo>
                  <a:lnTo>
                    <a:pt x="57" y="36"/>
                  </a:lnTo>
                  <a:lnTo>
                    <a:pt x="54" y="33"/>
                  </a:lnTo>
                  <a:lnTo>
                    <a:pt x="50" y="33"/>
                  </a:lnTo>
                  <a:lnTo>
                    <a:pt x="47" y="38"/>
                  </a:lnTo>
                  <a:lnTo>
                    <a:pt x="50" y="41"/>
                  </a:lnTo>
                  <a:lnTo>
                    <a:pt x="50" y="48"/>
                  </a:lnTo>
                  <a:lnTo>
                    <a:pt x="52" y="50"/>
                  </a:lnTo>
                  <a:lnTo>
                    <a:pt x="47" y="45"/>
                  </a:lnTo>
                  <a:lnTo>
                    <a:pt x="47" y="41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3" y="43"/>
                  </a:lnTo>
                  <a:lnTo>
                    <a:pt x="45" y="45"/>
                  </a:lnTo>
                  <a:lnTo>
                    <a:pt x="43" y="48"/>
                  </a:lnTo>
                  <a:lnTo>
                    <a:pt x="38" y="43"/>
                  </a:lnTo>
                  <a:lnTo>
                    <a:pt x="38" y="38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24" y="41"/>
                  </a:lnTo>
                  <a:lnTo>
                    <a:pt x="21" y="43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6110637" y="361564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6052895" y="3604256"/>
              <a:ext cx="74821" cy="42290"/>
            </a:xfrm>
            <a:custGeom>
              <a:rect b="b" l="l" r="r" t="t"/>
              <a:pathLst>
                <a:path extrusionOk="0" h="52" w="92">
                  <a:moveTo>
                    <a:pt x="90" y="19"/>
                  </a:moveTo>
                  <a:lnTo>
                    <a:pt x="87" y="19"/>
                  </a:lnTo>
                  <a:lnTo>
                    <a:pt x="82" y="24"/>
                  </a:lnTo>
                  <a:lnTo>
                    <a:pt x="78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66" y="7"/>
                  </a:lnTo>
                  <a:lnTo>
                    <a:pt x="61" y="5"/>
                  </a:lnTo>
                  <a:lnTo>
                    <a:pt x="59" y="5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2" y="0"/>
                  </a:lnTo>
                  <a:lnTo>
                    <a:pt x="47" y="2"/>
                  </a:lnTo>
                  <a:lnTo>
                    <a:pt x="49" y="5"/>
                  </a:lnTo>
                  <a:lnTo>
                    <a:pt x="47" y="7"/>
                  </a:lnTo>
                  <a:lnTo>
                    <a:pt x="42" y="5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4" y="31"/>
                  </a:lnTo>
                  <a:lnTo>
                    <a:pt x="4" y="38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4" y="47"/>
                  </a:lnTo>
                  <a:lnTo>
                    <a:pt x="9" y="45"/>
                  </a:lnTo>
                  <a:lnTo>
                    <a:pt x="7" y="40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19" y="40"/>
                  </a:lnTo>
                  <a:lnTo>
                    <a:pt x="21" y="45"/>
                  </a:lnTo>
                  <a:lnTo>
                    <a:pt x="23" y="47"/>
                  </a:lnTo>
                  <a:lnTo>
                    <a:pt x="23" y="52"/>
                  </a:lnTo>
                  <a:lnTo>
                    <a:pt x="28" y="52"/>
                  </a:lnTo>
                  <a:lnTo>
                    <a:pt x="35" y="47"/>
                  </a:lnTo>
                  <a:lnTo>
                    <a:pt x="40" y="50"/>
                  </a:lnTo>
                  <a:lnTo>
                    <a:pt x="47" y="38"/>
                  </a:lnTo>
                  <a:lnTo>
                    <a:pt x="52" y="40"/>
                  </a:lnTo>
                  <a:lnTo>
                    <a:pt x="52" y="45"/>
                  </a:lnTo>
                  <a:lnTo>
                    <a:pt x="59" y="47"/>
                  </a:lnTo>
                  <a:lnTo>
                    <a:pt x="61" y="52"/>
                  </a:lnTo>
                  <a:lnTo>
                    <a:pt x="64" y="45"/>
                  </a:lnTo>
                  <a:lnTo>
                    <a:pt x="64" y="38"/>
                  </a:lnTo>
                  <a:lnTo>
                    <a:pt x="73" y="40"/>
                  </a:lnTo>
                  <a:lnTo>
                    <a:pt x="78" y="40"/>
                  </a:lnTo>
                  <a:lnTo>
                    <a:pt x="80" y="43"/>
                  </a:lnTo>
                  <a:lnTo>
                    <a:pt x="82" y="35"/>
                  </a:lnTo>
                  <a:lnTo>
                    <a:pt x="90" y="35"/>
                  </a:lnTo>
                  <a:lnTo>
                    <a:pt x="87" y="28"/>
                  </a:lnTo>
                  <a:lnTo>
                    <a:pt x="92" y="24"/>
                  </a:lnTo>
                  <a:lnTo>
                    <a:pt x="90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6020365" y="3521303"/>
              <a:ext cx="5693" cy="2439"/>
            </a:xfrm>
            <a:custGeom>
              <a:rect b="b" l="l" r="r" t="t"/>
              <a:pathLst>
                <a:path extrusionOk="0" h="3" w="7">
                  <a:moveTo>
                    <a:pt x="2" y="0"/>
                  </a:moveTo>
                  <a:lnTo>
                    <a:pt x="4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6017924" y="352374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6013858" y="3484704"/>
              <a:ext cx="57743" cy="54489"/>
            </a:xfrm>
            <a:custGeom>
              <a:rect b="b" l="l" r="r" t="t"/>
              <a:pathLst>
                <a:path extrusionOk="0" h="67" w="71">
                  <a:moveTo>
                    <a:pt x="3" y="59"/>
                  </a:moveTo>
                  <a:lnTo>
                    <a:pt x="8" y="59"/>
                  </a:lnTo>
                  <a:lnTo>
                    <a:pt x="8" y="62"/>
                  </a:lnTo>
                  <a:lnTo>
                    <a:pt x="10" y="59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9" y="57"/>
                  </a:lnTo>
                  <a:lnTo>
                    <a:pt x="19" y="55"/>
                  </a:lnTo>
                  <a:lnTo>
                    <a:pt x="26" y="55"/>
                  </a:lnTo>
                  <a:lnTo>
                    <a:pt x="29" y="57"/>
                  </a:lnTo>
                  <a:lnTo>
                    <a:pt x="34" y="57"/>
                  </a:lnTo>
                  <a:lnTo>
                    <a:pt x="34" y="59"/>
                  </a:lnTo>
                  <a:lnTo>
                    <a:pt x="41" y="59"/>
                  </a:lnTo>
                  <a:lnTo>
                    <a:pt x="41" y="62"/>
                  </a:lnTo>
                  <a:lnTo>
                    <a:pt x="41" y="64"/>
                  </a:lnTo>
                  <a:lnTo>
                    <a:pt x="45" y="67"/>
                  </a:lnTo>
                  <a:lnTo>
                    <a:pt x="45" y="62"/>
                  </a:lnTo>
                  <a:lnTo>
                    <a:pt x="48" y="55"/>
                  </a:lnTo>
                  <a:lnTo>
                    <a:pt x="48" y="50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7" y="40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2" y="36"/>
                  </a:lnTo>
                  <a:lnTo>
                    <a:pt x="67" y="33"/>
                  </a:lnTo>
                  <a:lnTo>
                    <a:pt x="67" y="31"/>
                  </a:lnTo>
                  <a:lnTo>
                    <a:pt x="67" y="29"/>
                  </a:lnTo>
                  <a:lnTo>
                    <a:pt x="64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2" y="19"/>
                  </a:lnTo>
                  <a:lnTo>
                    <a:pt x="67" y="22"/>
                  </a:lnTo>
                  <a:lnTo>
                    <a:pt x="69" y="19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67" y="5"/>
                  </a:lnTo>
                  <a:lnTo>
                    <a:pt x="64" y="3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50" y="5"/>
                  </a:lnTo>
                  <a:lnTo>
                    <a:pt x="45" y="3"/>
                  </a:lnTo>
                  <a:lnTo>
                    <a:pt x="43" y="5"/>
                  </a:lnTo>
                  <a:lnTo>
                    <a:pt x="38" y="5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2" y="19"/>
                  </a:lnTo>
                  <a:lnTo>
                    <a:pt x="17" y="22"/>
                  </a:lnTo>
                  <a:lnTo>
                    <a:pt x="19" y="26"/>
                  </a:lnTo>
                  <a:lnTo>
                    <a:pt x="17" y="31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2" y="38"/>
                  </a:lnTo>
                  <a:lnTo>
                    <a:pt x="12" y="43"/>
                  </a:lnTo>
                  <a:lnTo>
                    <a:pt x="17" y="45"/>
                  </a:lnTo>
                  <a:lnTo>
                    <a:pt x="19" y="48"/>
                  </a:lnTo>
                  <a:lnTo>
                    <a:pt x="15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7" y="55"/>
                  </a:lnTo>
                  <a:lnTo>
                    <a:pt x="12" y="55"/>
                  </a:lnTo>
                  <a:lnTo>
                    <a:pt x="10" y="52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10" y="57"/>
                  </a:lnTo>
                  <a:lnTo>
                    <a:pt x="8" y="57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3" y="57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6008166" y="3529435"/>
              <a:ext cx="46357" cy="39851"/>
            </a:xfrm>
            <a:custGeom>
              <a:rect b="b" l="l" r="r" t="t"/>
              <a:pathLst>
                <a:path extrusionOk="0" h="49" w="57">
                  <a:moveTo>
                    <a:pt x="3" y="19"/>
                  </a:moveTo>
                  <a:lnTo>
                    <a:pt x="7" y="19"/>
                  </a:lnTo>
                  <a:lnTo>
                    <a:pt x="7" y="23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2" y="35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1" y="38"/>
                  </a:lnTo>
                  <a:lnTo>
                    <a:pt x="33" y="40"/>
                  </a:lnTo>
                  <a:lnTo>
                    <a:pt x="36" y="40"/>
                  </a:lnTo>
                  <a:lnTo>
                    <a:pt x="41" y="45"/>
                  </a:lnTo>
                  <a:lnTo>
                    <a:pt x="43" y="45"/>
                  </a:lnTo>
                  <a:lnTo>
                    <a:pt x="48" y="49"/>
                  </a:lnTo>
                  <a:lnTo>
                    <a:pt x="50" y="47"/>
                  </a:lnTo>
                  <a:lnTo>
                    <a:pt x="52" y="47"/>
                  </a:lnTo>
                  <a:lnTo>
                    <a:pt x="52" y="45"/>
                  </a:lnTo>
                  <a:lnTo>
                    <a:pt x="50" y="45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2" y="35"/>
                  </a:lnTo>
                  <a:lnTo>
                    <a:pt x="52" y="33"/>
                  </a:lnTo>
                  <a:lnTo>
                    <a:pt x="55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55" y="21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17" y="4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6048829" y="3556273"/>
              <a:ext cx="11386" cy="15452"/>
            </a:xfrm>
            <a:custGeom>
              <a:rect b="b" l="l" r="r" t="t"/>
              <a:pathLst>
                <a:path extrusionOk="0" h="19" w="14">
                  <a:moveTo>
                    <a:pt x="14" y="12"/>
                  </a:moveTo>
                  <a:lnTo>
                    <a:pt x="12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5868283" y="326349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5865842" y="326349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7" y="12"/>
                  </a:moveTo>
                  <a:lnTo>
                    <a:pt x="12" y="12"/>
                  </a:lnTo>
                  <a:lnTo>
                    <a:pt x="7" y="1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5869908" y="3283012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9"/>
                  </a:move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5869908" y="32748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5873975" y="326349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5864216" y="326756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5812166" y="3436721"/>
              <a:ext cx="67502" cy="88647"/>
            </a:xfrm>
            <a:custGeom>
              <a:rect b="b" l="l" r="r" t="t"/>
              <a:pathLst>
                <a:path extrusionOk="0" h="109" w="83">
                  <a:moveTo>
                    <a:pt x="45" y="14"/>
                  </a:moveTo>
                  <a:lnTo>
                    <a:pt x="43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43" y="21"/>
                  </a:lnTo>
                  <a:lnTo>
                    <a:pt x="43" y="24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3" y="26"/>
                  </a:lnTo>
                  <a:lnTo>
                    <a:pt x="38" y="28"/>
                  </a:lnTo>
                  <a:lnTo>
                    <a:pt x="40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9" y="33"/>
                  </a:lnTo>
                  <a:lnTo>
                    <a:pt x="26" y="31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14" y="31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14" y="40"/>
                  </a:lnTo>
                  <a:lnTo>
                    <a:pt x="19" y="40"/>
                  </a:lnTo>
                  <a:lnTo>
                    <a:pt x="21" y="43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7" y="50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2" y="55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9" y="55"/>
                  </a:lnTo>
                  <a:lnTo>
                    <a:pt x="19" y="59"/>
                  </a:lnTo>
                  <a:lnTo>
                    <a:pt x="31" y="59"/>
                  </a:lnTo>
                  <a:lnTo>
                    <a:pt x="26" y="64"/>
                  </a:lnTo>
                  <a:lnTo>
                    <a:pt x="24" y="62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9" y="73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9" y="76"/>
                  </a:lnTo>
                  <a:lnTo>
                    <a:pt x="21" y="78"/>
                  </a:lnTo>
                  <a:lnTo>
                    <a:pt x="26" y="78"/>
                  </a:lnTo>
                  <a:lnTo>
                    <a:pt x="29" y="73"/>
                  </a:lnTo>
                  <a:lnTo>
                    <a:pt x="29" y="76"/>
                  </a:lnTo>
                  <a:lnTo>
                    <a:pt x="33" y="76"/>
                  </a:lnTo>
                  <a:lnTo>
                    <a:pt x="24" y="78"/>
                  </a:lnTo>
                  <a:lnTo>
                    <a:pt x="17" y="78"/>
                  </a:lnTo>
                  <a:lnTo>
                    <a:pt x="17" y="81"/>
                  </a:lnTo>
                  <a:lnTo>
                    <a:pt x="12" y="83"/>
                  </a:lnTo>
                  <a:lnTo>
                    <a:pt x="12" y="85"/>
                  </a:lnTo>
                  <a:lnTo>
                    <a:pt x="12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7" y="85"/>
                  </a:lnTo>
                  <a:lnTo>
                    <a:pt x="7" y="88"/>
                  </a:lnTo>
                  <a:lnTo>
                    <a:pt x="5" y="8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4" y="90"/>
                  </a:lnTo>
                  <a:lnTo>
                    <a:pt x="10" y="92"/>
                  </a:lnTo>
                  <a:lnTo>
                    <a:pt x="5" y="95"/>
                  </a:lnTo>
                  <a:lnTo>
                    <a:pt x="2" y="99"/>
                  </a:lnTo>
                  <a:lnTo>
                    <a:pt x="5" y="99"/>
                  </a:lnTo>
                  <a:lnTo>
                    <a:pt x="7" y="102"/>
                  </a:lnTo>
                  <a:lnTo>
                    <a:pt x="17" y="97"/>
                  </a:lnTo>
                  <a:lnTo>
                    <a:pt x="10" y="102"/>
                  </a:lnTo>
                  <a:lnTo>
                    <a:pt x="5" y="104"/>
                  </a:lnTo>
                  <a:lnTo>
                    <a:pt x="10" y="104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4" y="109"/>
                  </a:lnTo>
                  <a:lnTo>
                    <a:pt x="19" y="107"/>
                  </a:lnTo>
                  <a:lnTo>
                    <a:pt x="21" y="109"/>
                  </a:lnTo>
                  <a:lnTo>
                    <a:pt x="29" y="109"/>
                  </a:lnTo>
                  <a:lnTo>
                    <a:pt x="33" y="107"/>
                  </a:lnTo>
                  <a:lnTo>
                    <a:pt x="40" y="102"/>
                  </a:lnTo>
                  <a:lnTo>
                    <a:pt x="38" y="99"/>
                  </a:lnTo>
                  <a:lnTo>
                    <a:pt x="43" y="99"/>
                  </a:lnTo>
                  <a:lnTo>
                    <a:pt x="40" y="102"/>
                  </a:lnTo>
                  <a:lnTo>
                    <a:pt x="45" y="102"/>
                  </a:lnTo>
                  <a:lnTo>
                    <a:pt x="47" y="97"/>
                  </a:lnTo>
                  <a:lnTo>
                    <a:pt x="50" y="97"/>
                  </a:lnTo>
                  <a:lnTo>
                    <a:pt x="52" y="95"/>
                  </a:lnTo>
                  <a:lnTo>
                    <a:pt x="64" y="92"/>
                  </a:lnTo>
                  <a:lnTo>
                    <a:pt x="64" y="90"/>
                  </a:lnTo>
                  <a:lnTo>
                    <a:pt x="66" y="92"/>
                  </a:lnTo>
                  <a:lnTo>
                    <a:pt x="69" y="90"/>
                  </a:lnTo>
                  <a:lnTo>
                    <a:pt x="71" y="92"/>
                  </a:lnTo>
                  <a:lnTo>
                    <a:pt x="76" y="92"/>
                  </a:lnTo>
                  <a:lnTo>
                    <a:pt x="73" y="88"/>
                  </a:lnTo>
                  <a:lnTo>
                    <a:pt x="76" y="85"/>
                  </a:lnTo>
                  <a:lnTo>
                    <a:pt x="78" y="81"/>
                  </a:lnTo>
                  <a:lnTo>
                    <a:pt x="78" y="78"/>
                  </a:lnTo>
                  <a:lnTo>
                    <a:pt x="81" y="76"/>
                  </a:lnTo>
                  <a:lnTo>
                    <a:pt x="83" y="71"/>
                  </a:lnTo>
                  <a:lnTo>
                    <a:pt x="81" y="62"/>
                  </a:lnTo>
                  <a:lnTo>
                    <a:pt x="78" y="59"/>
                  </a:lnTo>
                  <a:lnTo>
                    <a:pt x="81" y="59"/>
                  </a:lnTo>
                  <a:lnTo>
                    <a:pt x="81" y="55"/>
                  </a:lnTo>
                  <a:lnTo>
                    <a:pt x="78" y="50"/>
                  </a:lnTo>
                  <a:lnTo>
                    <a:pt x="78" y="45"/>
                  </a:lnTo>
                  <a:lnTo>
                    <a:pt x="76" y="43"/>
                  </a:lnTo>
                  <a:lnTo>
                    <a:pt x="78" y="40"/>
                  </a:lnTo>
                  <a:lnTo>
                    <a:pt x="81" y="43"/>
                  </a:lnTo>
                  <a:lnTo>
                    <a:pt x="76" y="38"/>
                  </a:lnTo>
                  <a:lnTo>
                    <a:pt x="73" y="38"/>
                  </a:lnTo>
                  <a:lnTo>
                    <a:pt x="69" y="31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47" y="28"/>
                  </a:lnTo>
                  <a:lnTo>
                    <a:pt x="52" y="19"/>
                  </a:lnTo>
                  <a:lnTo>
                    <a:pt x="57" y="19"/>
                  </a:lnTo>
                  <a:lnTo>
                    <a:pt x="57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7"/>
                  </a:lnTo>
                  <a:lnTo>
                    <a:pt x="69" y="7"/>
                  </a:lnTo>
                  <a:lnTo>
                    <a:pt x="64" y="5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9" y="10"/>
                  </a:lnTo>
                  <a:lnTo>
                    <a:pt x="57" y="12"/>
                  </a:lnTo>
                  <a:lnTo>
                    <a:pt x="57" y="10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5" y="10"/>
                  </a:lnTo>
                  <a:lnTo>
                    <a:pt x="43" y="10"/>
                  </a:lnTo>
                  <a:lnTo>
                    <a:pt x="43" y="14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5952863" y="330171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948795" y="3305785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5941477" y="3311477"/>
              <a:ext cx="8946" cy="9760"/>
            </a:xfrm>
            <a:custGeom>
              <a:rect b="b" l="l" r="r" t="t"/>
              <a:pathLst>
                <a:path extrusionOk="0" h="12" w="11">
                  <a:moveTo>
                    <a:pt x="7" y="10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5878042" y="3363527"/>
              <a:ext cx="117112" cy="200065"/>
            </a:xfrm>
            <a:custGeom>
              <a:rect b="b" l="l" r="r" t="t"/>
              <a:pathLst>
                <a:path extrusionOk="0" h="246" w="144">
                  <a:moveTo>
                    <a:pt x="7" y="31"/>
                  </a:moveTo>
                  <a:lnTo>
                    <a:pt x="7" y="36"/>
                  </a:lnTo>
                  <a:lnTo>
                    <a:pt x="7" y="36"/>
                  </a:lnTo>
                  <a:lnTo>
                    <a:pt x="14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4" y="40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1" y="48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8" y="52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16" y="57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1" y="66"/>
                  </a:lnTo>
                  <a:lnTo>
                    <a:pt x="11" y="69"/>
                  </a:lnTo>
                  <a:lnTo>
                    <a:pt x="9" y="74"/>
                  </a:lnTo>
                  <a:lnTo>
                    <a:pt x="11" y="78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81"/>
                  </a:lnTo>
                  <a:lnTo>
                    <a:pt x="9" y="85"/>
                  </a:lnTo>
                  <a:lnTo>
                    <a:pt x="9" y="90"/>
                  </a:lnTo>
                  <a:lnTo>
                    <a:pt x="7" y="92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1" y="90"/>
                  </a:lnTo>
                  <a:lnTo>
                    <a:pt x="11" y="88"/>
                  </a:lnTo>
                  <a:lnTo>
                    <a:pt x="11" y="83"/>
                  </a:lnTo>
                  <a:lnTo>
                    <a:pt x="14" y="81"/>
                  </a:lnTo>
                  <a:lnTo>
                    <a:pt x="11" y="74"/>
                  </a:lnTo>
                  <a:lnTo>
                    <a:pt x="14" y="74"/>
                  </a:lnTo>
                  <a:lnTo>
                    <a:pt x="18" y="69"/>
                  </a:lnTo>
                  <a:lnTo>
                    <a:pt x="16" y="74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8" y="74"/>
                  </a:lnTo>
                  <a:lnTo>
                    <a:pt x="21" y="78"/>
                  </a:lnTo>
                  <a:lnTo>
                    <a:pt x="23" y="74"/>
                  </a:lnTo>
                  <a:lnTo>
                    <a:pt x="21" y="71"/>
                  </a:lnTo>
                  <a:lnTo>
                    <a:pt x="23" y="69"/>
                  </a:lnTo>
                  <a:lnTo>
                    <a:pt x="23" y="74"/>
                  </a:lnTo>
                  <a:lnTo>
                    <a:pt x="28" y="76"/>
                  </a:lnTo>
                  <a:lnTo>
                    <a:pt x="23" y="76"/>
                  </a:lnTo>
                  <a:lnTo>
                    <a:pt x="23" y="81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26" y="90"/>
                  </a:lnTo>
                  <a:lnTo>
                    <a:pt x="23" y="9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18" y="104"/>
                  </a:lnTo>
                  <a:lnTo>
                    <a:pt x="18" y="107"/>
                  </a:lnTo>
                  <a:lnTo>
                    <a:pt x="23" y="114"/>
                  </a:lnTo>
                  <a:lnTo>
                    <a:pt x="21" y="109"/>
                  </a:lnTo>
                  <a:lnTo>
                    <a:pt x="23" y="107"/>
                  </a:lnTo>
                  <a:lnTo>
                    <a:pt x="30" y="111"/>
                  </a:lnTo>
                  <a:lnTo>
                    <a:pt x="30" y="109"/>
                  </a:lnTo>
                  <a:lnTo>
                    <a:pt x="28" y="107"/>
                  </a:lnTo>
                  <a:lnTo>
                    <a:pt x="30" y="107"/>
                  </a:lnTo>
                  <a:lnTo>
                    <a:pt x="35" y="109"/>
                  </a:lnTo>
                  <a:lnTo>
                    <a:pt x="40" y="109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4" y="104"/>
                  </a:lnTo>
                  <a:lnTo>
                    <a:pt x="54" y="104"/>
                  </a:lnTo>
                  <a:lnTo>
                    <a:pt x="47" y="107"/>
                  </a:lnTo>
                  <a:lnTo>
                    <a:pt x="44" y="116"/>
                  </a:lnTo>
                  <a:lnTo>
                    <a:pt x="49" y="126"/>
                  </a:lnTo>
                  <a:lnTo>
                    <a:pt x="52" y="126"/>
                  </a:lnTo>
                  <a:lnTo>
                    <a:pt x="52" y="130"/>
                  </a:lnTo>
                  <a:lnTo>
                    <a:pt x="54" y="126"/>
                  </a:lnTo>
                  <a:lnTo>
                    <a:pt x="59" y="126"/>
                  </a:lnTo>
                  <a:lnTo>
                    <a:pt x="56" y="130"/>
                  </a:lnTo>
                  <a:lnTo>
                    <a:pt x="59" y="133"/>
                  </a:lnTo>
                  <a:lnTo>
                    <a:pt x="54" y="135"/>
                  </a:lnTo>
                  <a:lnTo>
                    <a:pt x="56" y="140"/>
                  </a:lnTo>
                  <a:lnTo>
                    <a:pt x="54" y="145"/>
                  </a:lnTo>
                  <a:lnTo>
                    <a:pt x="56" y="147"/>
                  </a:lnTo>
                  <a:lnTo>
                    <a:pt x="59" y="149"/>
                  </a:lnTo>
                  <a:lnTo>
                    <a:pt x="61" y="149"/>
                  </a:lnTo>
                  <a:lnTo>
                    <a:pt x="59" y="152"/>
                  </a:lnTo>
                  <a:lnTo>
                    <a:pt x="56" y="152"/>
                  </a:lnTo>
                  <a:lnTo>
                    <a:pt x="54" y="149"/>
                  </a:lnTo>
                  <a:lnTo>
                    <a:pt x="52" y="149"/>
                  </a:lnTo>
                  <a:lnTo>
                    <a:pt x="54" y="152"/>
                  </a:lnTo>
                  <a:lnTo>
                    <a:pt x="56" y="154"/>
                  </a:lnTo>
                  <a:lnTo>
                    <a:pt x="54" y="154"/>
                  </a:lnTo>
                  <a:lnTo>
                    <a:pt x="49" y="152"/>
                  </a:lnTo>
                  <a:lnTo>
                    <a:pt x="44" y="152"/>
                  </a:lnTo>
                  <a:lnTo>
                    <a:pt x="40" y="152"/>
                  </a:lnTo>
                  <a:lnTo>
                    <a:pt x="35" y="156"/>
                  </a:lnTo>
                  <a:lnTo>
                    <a:pt x="30" y="161"/>
                  </a:lnTo>
                  <a:lnTo>
                    <a:pt x="26" y="163"/>
                  </a:lnTo>
                  <a:lnTo>
                    <a:pt x="23" y="166"/>
                  </a:lnTo>
                  <a:lnTo>
                    <a:pt x="28" y="166"/>
                  </a:lnTo>
                  <a:lnTo>
                    <a:pt x="28" y="166"/>
                  </a:lnTo>
                  <a:lnTo>
                    <a:pt x="28" y="163"/>
                  </a:lnTo>
                  <a:lnTo>
                    <a:pt x="35" y="163"/>
                  </a:lnTo>
                  <a:lnTo>
                    <a:pt x="35" y="166"/>
                  </a:lnTo>
                  <a:lnTo>
                    <a:pt x="37" y="168"/>
                  </a:lnTo>
                  <a:lnTo>
                    <a:pt x="35" y="171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3" y="182"/>
                  </a:lnTo>
                  <a:lnTo>
                    <a:pt x="30" y="182"/>
                  </a:lnTo>
                  <a:lnTo>
                    <a:pt x="28" y="185"/>
                  </a:lnTo>
                  <a:lnTo>
                    <a:pt x="26" y="185"/>
                  </a:lnTo>
                  <a:lnTo>
                    <a:pt x="21" y="189"/>
                  </a:lnTo>
                  <a:lnTo>
                    <a:pt x="18" y="189"/>
                  </a:lnTo>
                  <a:lnTo>
                    <a:pt x="14" y="192"/>
                  </a:lnTo>
                  <a:lnTo>
                    <a:pt x="18" y="192"/>
                  </a:lnTo>
                  <a:lnTo>
                    <a:pt x="18" y="194"/>
                  </a:lnTo>
                  <a:lnTo>
                    <a:pt x="14" y="197"/>
                  </a:lnTo>
                  <a:lnTo>
                    <a:pt x="21" y="197"/>
                  </a:lnTo>
                  <a:lnTo>
                    <a:pt x="18" y="199"/>
                  </a:lnTo>
                  <a:lnTo>
                    <a:pt x="21" y="199"/>
                  </a:lnTo>
                  <a:lnTo>
                    <a:pt x="23" y="199"/>
                  </a:lnTo>
                  <a:lnTo>
                    <a:pt x="26" y="197"/>
                  </a:lnTo>
                  <a:lnTo>
                    <a:pt x="33" y="194"/>
                  </a:lnTo>
                  <a:lnTo>
                    <a:pt x="33" y="197"/>
                  </a:lnTo>
                  <a:lnTo>
                    <a:pt x="37" y="199"/>
                  </a:lnTo>
                  <a:lnTo>
                    <a:pt x="33" y="199"/>
                  </a:lnTo>
                  <a:lnTo>
                    <a:pt x="33" y="201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42" y="199"/>
                  </a:lnTo>
                  <a:lnTo>
                    <a:pt x="44" y="204"/>
                  </a:lnTo>
                  <a:lnTo>
                    <a:pt x="47" y="206"/>
                  </a:lnTo>
                  <a:lnTo>
                    <a:pt x="54" y="206"/>
                  </a:lnTo>
                  <a:lnTo>
                    <a:pt x="54" y="204"/>
                  </a:lnTo>
                  <a:lnTo>
                    <a:pt x="59" y="201"/>
                  </a:lnTo>
                  <a:lnTo>
                    <a:pt x="61" y="201"/>
                  </a:lnTo>
                  <a:lnTo>
                    <a:pt x="63" y="199"/>
                  </a:lnTo>
                  <a:lnTo>
                    <a:pt x="68" y="197"/>
                  </a:lnTo>
                  <a:lnTo>
                    <a:pt x="63" y="201"/>
                  </a:lnTo>
                  <a:lnTo>
                    <a:pt x="56" y="206"/>
                  </a:lnTo>
                  <a:lnTo>
                    <a:pt x="56" y="213"/>
                  </a:lnTo>
                  <a:lnTo>
                    <a:pt x="54" y="211"/>
                  </a:lnTo>
                  <a:lnTo>
                    <a:pt x="52" y="213"/>
                  </a:lnTo>
                  <a:lnTo>
                    <a:pt x="49" y="211"/>
                  </a:lnTo>
                  <a:lnTo>
                    <a:pt x="40" y="211"/>
                  </a:lnTo>
                  <a:lnTo>
                    <a:pt x="33" y="211"/>
                  </a:lnTo>
                  <a:lnTo>
                    <a:pt x="35" y="216"/>
                  </a:lnTo>
                  <a:lnTo>
                    <a:pt x="30" y="218"/>
                  </a:lnTo>
                  <a:lnTo>
                    <a:pt x="28" y="218"/>
                  </a:lnTo>
                  <a:lnTo>
                    <a:pt x="28" y="225"/>
                  </a:lnTo>
                  <a:lnTo>
                    <a:pt x="23" y="227"/>
                  </a:lnTo>
                  <a:lnTo>
                    <a:pt x="23" y="230"/>
                  </a:lnTo>
                  <a:lnTo>
                    <a:pt x="18" y="230"/>
                  </a:lnTo>
                  <a:lnTo>
                    <a:pt x="18" y="234"/>
                  </a:lnTo>
                  <a:lnTo>
                    <a:pt x="16" y="234"/>
                  </a:lnTo>
                  <a:lnTo>
                    <a:pt x="16" y="237"/>
                  </a:lnTo>
                  <a:lnTo>
                    <a:pt x="11" y="239"/>
                  </a:lnTo>
                  <a:lnTo>
                    <a:pt x="9" y="239"/>
                  </a:lnTo>
                  <a:lnTo>
                    <a:pt x="4" y="242"/>
                  </a:lnTo>
                  <a:lnTo>
                    <a:pt x="4" y="244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14" y="244"/>
                  </a:lnTo>
                  <a:lnTo>
                    <a:pt x="16" y="246"/>
                  </a:lnTo>
                  <a:lnTo>
                    <a:pt x="18" y="244"/>
                  </a:lnTo>
                  <a:lnTo>
                    <a:pt x="16" y="242"/>
                  </a:lnTo>
                  <a:lnTo>
                    <a:pt x="18" y="239"/>
                  </a:lnTo>
                  <a:lnTo>
                    <a:pt x="18" y="242"/>
                  </a:lnTo>
                  <a:lnTo>
                    <a:pt x="21" y="239"/>
                  </a:lnTo>
                  <a:lnTo>
                    <a:pt x="23" y="239"/>
                  </a:lnTo>
                  <a:lnTo>
                    <a:pt x="26" y="237"/>
                  </a:lnTo>
                  <a:lnTo>
                    <a:pt x="28" y="237"/>
                  </a:lnTo>
                  <a:lnTo>
                    <a:pt x="30" y="234"/>
                  </a:lnTo>
                  <a:lnTo>
                    <a:pt x="33" y="237"/>
                  </a:lnTo>
                  <a:lnTo>
                    <a:pt x="35" y="234"/>
                  </a:lnTo>
                  <a:lnTo>
                    <a:pt x="37" y="237"/>
                  </a:lnTo>
                  <a:lnTo>
                    <a:pt x="40" y="237"/>
                  </a:lnTo>
                  <a:lnTo>
                    <a:pt x="42" y="239"/>
                  </a:lnTo>
                  <a:lnTo>
                    <a:pt x="44" y="239"/>
                  </a:lnTo>
                  <a:lnTo>
                    <a:pt x="44" y="237"/>
                  </a:lnTo>
                  <a:lnTo>
                    <a:pt x="47" y="237"/>
                  </a:lnTo>
                  <a:lnTo>
                    <a:pt x="47" y="234"/>
                  </a:lnTo>
                  <a:lnTo>
                    <a:pt x="47" y="230"/>
                  </a:lnTo>
                  <a:lnTo>
                    <a:pt x="49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9" y="225"/>
                  </a:lnTo>
                  <a:lnTo>
                    <a:pt x="63" y="225"/>
                  </a:lnTo>
                  <a:lnTo>
                    <a:pt x="68" y="227"/>
                  </a:lnTo>
                  <a:lnTo>
                    <a:pt x="68" y="227"/>
                  </a:lnTo>
                  <a:lnTo>
                    <a:pt x="73" y="227"/>
                  </a:lnTo>
                  <a:lnTo>
                    <a:pt x="75" y="230"/>
                  </a:lnTo>
                  <a:lnTo>
                    <a:pt x="78" y="225"/>
                  </a:lnTo>
                  <a:lnTo>
                    <a:pt x="82" y="223"/>
                  </a:lnTo>
                  <a:lnTo>
                    <a:pt x="85" y="225"/>
                  </a:lnTo>
                  <a:lnTo>
                    <a:pt x="89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6" y="220"/>
                  </a:lnTo>
                  <a:lnTo>
                    <a:pt x="96" y="223"/>
                  </a:lnTo>
                  <a:lnTo>
                    <a:pt x="99" y="223"/>
                  </a:lnTo>
                  <a:lnTo>
                    <a:pt x="101" y="220"/>
                  </a:lnTo>
                  <a:lnTo>
                    <a:pt x="108" y="220"/>
                  </a:lnTo>
                  <a:lnTo>
                    <a:pt x="113" y="220"/>
                  </a:lnTo>
                  <a:lnTo>
                    <a:pt x="115" y="223"/>
                  </a:lnTo>
                  <a:lnTo>
                    <a:pt x="118" y="223"/>
                  </a:lnTo>
                  <a:lnTo>
                    <a:pt x="122" y="220"/>
                  </a:lnTo>
                  <a:lnTo>
                    <a:pt x="125" y="218"/>
                  </a:lnTo>
                  <a:lnTo>
                    <a:pt x="127" y="216"/>
                  </a:lnTo>
                  <a:lnTo>
                    <a:pt x="130" y="216"/>
                  </a:lnTo>
                  <a:lnTo>
                    <a:pt x="132" y="216"/>
                  </a:lnTo>
                  <a:lnTo>
                    <a:pt x="132" y="213"/>
                  </a:lnTo>
                  <a:lnTo>
                    <a:pt x="137" y="211"/>
                  </a:lnTo>
                  <a:lnTo>
                    <a:pt x="139" y="211"/>
                  </a:lnTo>
                  <a:lnTo>
                    <a:pt x="139" y="208"/>
                  </a:lnTo>
                  <a:lnTo>
                    <a:pt x="139" y="206"/>
                  </a:lnTo>
                  <a:lnTo>
                    <a:pt x="139" y="204"/>
                  </a:lnTo>
                  <a:lnTo>
                    <a:pt x="134" y="204"/>
                  </a:lnTo>
                  <a:lnTo>
                    <a:pt x="130" y="204"/>
                  </a:lnTo>
                  <a:lnTo>
                    <a:pt x="127" y="206"/>
                  </a:lnTo>
                  <a:lnTo>
                    <a:pt x="125" y="204"/>
                  </a:lnTo>
                  <a:lnTo>
                    <a:pt x="122" y="204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22" y="201"/>
                  </a:lnTo>
                  <a:lnTo>
                    <a:pt x="120" y="201"/>
                  </a:lnTo>
                  <a:lnTo>
                    <a:pt x="122" y="199"/>
                  </a:lnTo>
                  <a:lnTo>
                    <a:pt x="127" y="199"/>
                  </a:lnTo>
                  <a:lnTo>
                    <a:pt x="130" y="197"/>
                  </a:lnTo>
                  <a:lnTo>
                    <a:pt x="130" y="194"/>
                  </a:lnTo>
                  <a:lnTo>
                    <a:pt x="125" y="194"/>
                  </a:lnTo>
                  <a:lnTo>
                    <a:pt x="127" y="192"/>
                  </a:lnTo>
                  <a:lnTo>
                    <a:pt x="130" y="192"/>
                  </a:lnTo>
                  <a:lnTo>
                    <a:pt x="132" y="192"/>
                  </a:lnTo>
                  <a:lnTo>
                    <a:pt x="134" y="192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87"/>
                  </a:lnTo>
                  <a:lnTo>
                    <a:pt x="132" y="187"/>
                  </a:lnTo>
                  <a:lnTo>
                    <a:pt x="132" y="185"/>
                  </a:lnTo>
                  <a:lnTo>
                    <a:pt x="134" y="185"/>
                  </a:lnTo>
                  <a:lnTo>
                    <a:pt x="134" y="187"/>
                  </a:lnTo>
                  <a:lnTo>
                    <a:pt x="137" y="185"/>
                  </a:lnTo>
                  <a:lnTo>
                    <a:pt x="139" y="182"/>
                  </a:lnTo>
                  <a:lnTo>
                    <a:pt x="141" y="178"/>
                  </a:lnTo>
                  <a:lnTo>
                    <a:pt x="144" y="171"/>
                  </a:lnTo>
                  <a:lnTo>
                    <a:pt x="141" y="168"/>
                  </a:lnTo>
                  <a:lnTo>
                    <a:pt x="139" y="163"/>
                  </a:lnTo>
                  <a:lnTo>
                    <a:pt x="134" y="159"/>
                  </a:lnTo>
                  <a:lnTo>
                    <a:pt x="125" y="159"/>
                  </a:lnTo>
                  <a:lnTo>
                    <a:pt x="118" y="159"/>
                  </a:lnTo>
                  <a:lnTo>
                    <a:pt x="118" y="163"/>
                  </a:lnTo>
                  <a:lnTo>
                    <a:pt x="115" y="166"/>
                  </a:lnTo>
                  <a:lnTo>
                    <a:pt x="113" y="161"/>
                  </a:lnTo>
                  <a:lnTo>
                    <a:pt x="108" y="161"/>
                  </a:lnTo>
                  <a:lnTo>
                    <a:pt x="115" y="156"/>
                  </a:lnTo>
                  <a:lnTo>
                    <a:pt x="115" y="152"/>
                  </a:lnTo>
                  <a:lnTo>
                    <a:pt x="111" y="145"/>
                  </a:lnTo>
                  <a:lnTo>
                    <a:pt x="108" y="145"/>
                  </a:lnTo>
                  <a:lnTo>
                    <a:pt x="104" y="142"/>
                  </a:lnTo>
                  <a:lnTo>
                    <a:pt x="104" y="140"/>
                  </a:lnTo>
                  <a:lnTo>
                    <a:pt x="101" y="140"/>
                  </a:lnTo>
                  <a:lnTo>
                    <a:pt x="99" y="140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104" y="137"/>
                  </a:lnTo>
                  <a:lnTo>
                    <a:pt x="106" y="140"/>
                  </a:lnTo>
                  <a:lnTo>
                    <a:pt x="106" y="140"/>
                  </a:lnTo>
                  <a:lnTo>
                    <a:pt x="108" y="140"/>
                  </a:lnTo>
                  <a:lnTo>
                    <a:pt x="111" y="140"/>
                  </a:lnTo>
                  <a:lnTo>
                    <a:pt x="106" y="133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6" y="128"/>
                  </a:lnTo>
                  <a:lnTo>
                    <a:pt x="104" y="126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96" y="118"/>
                  </a:lnTo>
                  <a:lnTo>
                    <a:pt x="92" y="116"/>
                  </a:lnTo>
                  <a:lnTo>
                    <a:pt x="85" y="114"/>
                  </a:lnTo>
                  <a:lnTo>
                    <a:pt x="85" y="111"/>
                  </a:lnTo>
                  <a:lnTo>
                    <a:pt x="85" y="109"/>
                  </a:lnTo>
                  <a:lnTo>
                    <a:pt x="82" y="102"/>
                  </a:lnTo>
                  <a:lnTo>
                    <a:pt x="80" y="100"/>
                  </a:lnTo>
                  <a:lnTo>
                    <a:pt x="78" y="90"/>
                  </a:lnTo>
                  <a:lnTo>
                    <a:pt x="75" y="85"/>
                  </a:lnTo>
                  <a:lnTo>
                    <a:pt x="73" y="85"/>
                  </a:lnTo>
                  <a:lnTo>
                    <a:pt x="68" y="78"/>
                  </a:lnTo>
                  <a:lnTo>
                    <a:pt x="66" y="76"/>
                  </a:lnTo>
                  <a:lnTo>
                    <a:pt x="61" y="76"/>
                  </a:lnTo>
                  <a:lnTo>
                    <a:pt x="59" y="74"/>
                  </a:lnTo>
                  <a:lnTo>
                    <a:pt x="56" y="74"/>
                  </a:lnTo>
                  <a:lnTo>
                    <a:pt x="52" y="76"/>
                  </a:lnTo>
                  <a:lnTo>
                    <a:pt x="47" y="76"/>
                  </a:lnTo>
                  <a:lnTo>
                    <a:pt x="44" y="76"/>
                  </a:lnTo>
                  <a:lnTo>
                    <a:pt x="42" y="74"/>
                  </a:lnTo>
                  <a:lnTo>
                    <a:pt x="40" y="71"/>
                  </a:lnTo>
                  <a:lnTo>
                    <a:pt x="42" y="74"/>
                  </a:lnTo>
                  <a:lnTo>
                    <a:pt x="47" y="74"/>
                  </a:lnTo>
                  <a:lnTo>
                    <a:pt x="52" y="74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61" y="66"/>
                  </a:lnTo>
                  <a:lnTo>
                    <a:pt x="56" y="66"/>
                  </a:lnTo>
                  <a:lnTo>
                    <a:pt x="56" y="64"/>
                  </a:lnTo>
                  <a:lnTo>
                    <a:pt x="54" y="62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52" y="62"/>
                  </a:lnTo>
                  <a:lnTo>
                    <a:pt x="56" y="62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63" y="55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5"/>
                  </a:lnTo>
                  <a:lnTo>
                    <a:pt x="68" y="43"/>
                  </a:lnTo>
                  <a:lnTo>
                    <a:pt x="68" y="40"/>
                  </a:lnTo>
                  <a:lnTo>
                    <a:pt x="70" y="36"/>
                  </a:lnTo>
                  <a:lnTo>
                    <a:pt x="73" y="33"/>
                  </a:lnTo>
                  <a:lnTo>
                    <a:pt x="73" y="31"/>
                  </a:lnTo>
                  <a:lnTo>
                    <a:pt x="68" y="26"/>
                  </a:lnTo>
                  <a:lnTo>
                    <a:pt x="66" y="26"/>
                  </a:lnTo>
                  <a:lnTo>
                    <a:pt x="59" y="26"/>
                  </a:lnTo>
                  <a:lnTo>
                    <a:pt x="54" y="26"/>
                  </a:lnTo>
                  <a:lnTo>
                    <a:pt x="52" y="29"/>
                  </a:lnTo>
                  <a:lnTo>
                    <a:pt x="49" y="29"/>
                  </a:lnTo>
                  <a:lnTo>
                    <a:pt x="47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7" y="29"/>
                  </a:lnTo>
                  <a:lnTo>
                    <a:pt x="40" y="24"/>
                  </a:lnTo>
                  <a:lnTo>
                    <a:pt x="37" y="24"/>
                  </a:lnTo>
                  <a:lnTo>
                    <a:pt x="35" y="24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44" y="14"/>
                  </a:lnTo>
                  <a:lnTo>
                    <a:pt x="47" y="10"/>
                  </a:lnTo>
                  <a:lnTo>
                    <a:pt x="49" y="10"/>
                  </a:lnTo>
                  <a:lnTo>
                    <a:pt x="52" y="5"/>
                  </a:lnTo>
                  <a:lnTo>
                    <a:pt x="49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8" y="19"/>
                  </a:lnTo>
                  <a:lnTo>
                    <a:pt x="18" y="24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5916267" y="335214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5943103" y="3309851"/>
              <a:ext cx="4066" cy="4066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5917892" y="3350514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5913825" y="335783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5947171" y="3322863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5879667" y="3421269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5868283" y="3365967"/>
              <a:ext cx="11386" cy="13013"/>
            </a:xfrm>
            <a:custGeom>
              <a:rect b="b" l="l" r="r" t="t"/>
              <a:pathLst>
                <a:path extrusionOk="0" h="16" w="14">
                  <a:moveTo>
                    <a:pt x="4" y="9"/>
                  </a:moveTo>
                  <a:lnTo>
                    <a:pt x="2" y="7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9" y="16"/>
                  </a:lnTo>
                  <a:lnTo>
                    <a:pt x="12" y="14"/>
                  </a:lnTo>
                  <a:lnTo>
                    <a:pt x="9" y="11"/>
                  </a:lnTo>
                  <a:lnTo>
                    <a:pt x="12" y="9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4" y="7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5868283" y="337897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5868283" y="3411510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5871536" y="3384672"/>
              <a:ext cx="13826" cy="15452"/>
            </a:xfrm>
            <a:custGeom>
              <a:rect b="b" l="l" r="r" t="t"/>
              <a:pathLst>
                <a:path extrusionOk="0" h="19" w="17">
                  <a:moveTo>
                    <a:pt x="8" y="0"/>
                  </a:moveTo>
                  <a:lnTo>
                    <a:pt x="5" y="3"/>
                  </a:lnTo>
                  <a:lnTo>
                    <a:pt x="8" y="5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1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5879667" y="340256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850390" y="3442414"/>
              <a:ext cx="36597" cy="29279"/>
            </a:xfrm>
            <a:custGeom>
              <a:rect b="b" l="l" r="r" t="t"/>
              <a:pathLst>
                <a:path extrusionOk="0" h="36" w="45">
                  <a:moveTo>
                    <a:pt x="10" y="7"/>
                  </a:moveTo>
                  <a:lnTo>
                    <a:pt x="10" y="12"/>
                  </a:lnTo>
                  <a:lnTo>
                    <a:pt x="5" y="12"/>
                  </a:lnTo>
                  <a:lnTo>
                    <a:pt x="0" y="21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22" y="24"/>
                  </a:lnTo>
                  <a:lnTo>
                    <a:pt x="26" y="31"/>
                  </a:lnTo>
                  <a:lnTo>
                    <a:pt x="29" y="31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1"/>
                  </a:lnTo>
                  <a:lnTo>
                    <a:pt x="36" y="33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43" y="29"/>
                  </a:lnTo>
                  <a:lnTo>
                    <a:pt x="45" y="24"/>
                  </a:lnTo>
                  <a:lnTo>
                    <a:pt x="41" y="24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3" y="17"/>
                  </a:lnTo>
                  <a:lnTo>
                    <a:pt x="45" y="24"/>
                  </a:lnTo>
                  <a:lnTo>
                    <a:pt x="45" y="17"/>
                  </a:lnTo>
                  <a:lnTo>
                    <a:pt x="38" y="17"/>
                  </a:lnTo>
                  <a:lnTo>
                    <a:pt x="43" y="14"/>
                  </a:lnTo>
                  <a:lnTo>
                    <a:pt x="36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860150" y="339849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5862589" y="339280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5875601" y="340012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5862589" y="3388738"/>
              <a:ext cx="33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5896748" y="3459493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3" y="8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7" y="8"/>
                  </a:lnTo>
                  <a:lnTo>
                    <a:pt x="7" y="5"/>
                  </a:lnTo>
                  <a:lnTo>
                    <a:pt x="7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5889428" y="3431028"/>
              <a:ext cx="3253" cy="7320"/>
            </a:xfrm>
            <a:custGeom>
              <a:rect b="b" l="l" r="r" t="t"/>
              <a:pathLst>
                <a:path extrusionOk="0" h="9" w="4">
                  <a:moveTo>
                    <a:pt x="0" y="2"/>
                  </a:moveTo>
                  <a:lnTo>
                    <a:pt x="0" y="7"/>
                  </a:lnTo>
                  <a:lnTo>
                    <a:pt x="4" y="9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5979701" y="3526995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5892681" y="342696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5947171" y="354488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5875601" y="3409882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0" y="9"/>
                  </a:moveTo>
                  <a:lnTo>
                    <a:pt x="12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7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0" y="9"/>
                  </a:lnTo>
                  <a:lnTo>
                    <a:pt x="7" y="7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5878042" y="34212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3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5899186" y="3484704"/>
              <a:ext cx="8946" cy="4066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5871536" y="340825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5873975" y="3425335"/>
              <a:ext cx="5693" cy="7320"/>
            </a:xfrm>
            <a:custGeom>
              <a:rect b="b" l="l" r="r" t="t"/>
              <a:pathLst>
                <a:path extrusionOk="0" h="9" w="7">
                  <a:moveTo>
                    <a:pt x="7" y="7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5862589" y="338467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3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6095186" y="3702661"/>
              <a:ext cx="17080" cy="34157"/>
            </a:xfrm>
            <a:custGeom>
              <a:rect b="b" l="l" r="r" t="t"/>
              <a:pathLst>
                <a:path extrusionOk="0" h="42" w="21">
                  <a:moveTo>
                    <a:pt x="0" y="21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7" y="30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21" y="19"/>
                  </a:lnTo>
                  <a:lnTo>
                    <a:pt x="19" y="12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5896748" y="3536754"/>
              <a:ext cx="188680" cy="181360"/>
            </a:xfrm>
            <a:custGeom>
              <a:rect b="b" l="l" r="r" t="t"/>
              <a:pathLst>
                <a:path extrusionOk="0" h="223" w="232">
                  <a:moveTo>
                    <a:pt x="227" y="175"/>
                  </a:moveTo>
                  <a:lnTo>
                    <a:pt x="220" y="175"/>
                  </a:lnTo>
                  <a:lnTo>
                    <a:pt x="215" y="171"/>
                  </a:lnTo>
                  <a:lnTo>
                    <a:pt x="213" y="161"/>
                  </a:lnTo>
                  <a:lnTo>
                    <a:pt x="208" y="156"/>
                  </a:lnTo>
                  <a:lnTo>
                    <a:pt x="211" y="152"/>
                  </a:lnTo>
                  <a:lnTo>
                    <a:pt x="215" y="152"/>
                  </a:lnTo>
                  <a:lnTo>
                    <a:pt x="218" y="145"/>
                  </a:lnTo>
                  <a:lnTo>
                    <a:pt x="213" y="142"/>
                  </a:lnTo>
                  <a:lnTo>
                    <a:pt x="213" y="135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0"/>
                  </a:lnTo>
                  <a:lnTo>
                    <a:pt x="213" y="128"/>
                  </a:lnTo>
                  <a:lnTo>
                    <a:pt x="211" y="123"/>
                  </a:lnTo>
                  <a:lnTo>
                    <a:pt x="208" y="121"/>
                  </a:lnTo>
                  <a:lnTo>
                    <a:pt x="204" y="121"/>
                  </a:lnTo>
                  <a:lnTo>
                    <a:pt x="199" y="123"/>
                  </a:lnTo>
                  <a:lnTo>
                    <a:pt x="201" y="128"/>
                  </a:lnTo>
                  <a:lnTo>
                    <a:pt x="196" y="130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4" y="126"/>
                  </a:lnTo>
                  <a:lnTo>
                    <a:pt x="196" y="126"/>
                  </a:lnTo>
                  <a:lnTo>
                    <a:pt x="196" y="121"/>
                  </a:lnTo>
                  <a:lnTo>
                    <a:pt x="196" y="114"/>
                  </a:lnTo>
                  <a:lnTo>
                    <a:pt x="204" y="107"/>
                  </a:lnTo>
                  <a:lnTo>
                    <a:pt x="206" y="104"/>
                  </a:lnTo>
                  <a:lnTo>
                    <a:pt x="211" y="100"/>
                  </a:lnTo>
                  <a:lnTo>
                    <a:pt x="213" y="97"/>
                  </a:lnTo>
                  <a:lnTo>
                    <a:pt x="213" y="95"/>
                  </a:lnTo>
                  <a:lnTo>
                    <a:pt x="208" y="92"/>
                  </a:lnTo>
                  <a:lnTo>
                    <a:pt x="211" y="90"/>
                  </a:lnTo>
                  <a:lnTo>
                    <a:pt x="215" y="88"/>
                  </a:lnTo>
                  <a:lnTo>
                    <a:pt x="218" y="92"/>
                  </a:lnTo>
                  <a:lnTo>
                    <a:pt x="220" y="92"/>
                  </a:lnTo>
                  <a:lnTo>
                    <a:pt x="227" y="90"/>
                  </a:lnTo>
                  <a:lnTo>
                    <a:pt x="225" y="85"/>
                  </a:lnTo>
                  <a:lnTo>
                    <a:pt x="222" y="83"/>
                  </a:lnTo>
                  <a:lnTo>
                    <a:pt x="222" y="78"/>
                  </a:lnTo>
                  <a:lnTo>
                    <a:pt x="222" y="71"/>
                  </a:lnTo>
                  <a:lnTo>
                    <a:pt x="227" y="69"/>
                  </a:lnTo>
                  <a:lnTo>
                    <a:pt x="227" y="64"/>
                  </a:lnTo>
                  <a:lnTo>
                    <a:pt x="230" y="59"/>
                  </a:lnTo>
                  <a:lnTo>
                    <a:pt x="232" y="55"/>
                  </a:lnTo>
                  <a:lnTo>
                    <a:pt x="230" y="52"/>
                  </a:lnTo>
                  <a:lnTo>
                    <a:pt x="225" y="52"/>
                  </a:lnTo>
                  <a:lnTo>
                    <a:pt x="220" y="50"/>
                  </a:lnTo>
                  <a:lnTo>
                    <a:pt x="218" y="50"/>
                  </a:lnTo>
                  <a:lnTo>
                    <a:pt x="213" y="50"/>
                  </a:lnTo>
                  <a:lnTo>
                    <a:pt x="211" y="50"/>
                  </a:lnTo>
                  <a:lnTo>
                    <a:pt x="208" y="50"/>
                  </a:lnTo>
                  <a:lnTo>
                    <a:pt x="204" y="47"/>
                  </a:lnTo>
                  <a:lnTo>
                    <a:pt x="204" y="45"/>
                  </a:lnTo>
                  <a:lnTo>
                    <a:pt x="199" y="43"/>
                  </a:lnTo>
                  <a:lnTo>
                    <a:pt x="196" y="43"/>
                  </a:lnTo>
                  <a:lnTo>
                    <a:pt x="192" y="43"/>
                  </a:lnTo>
                  <a:lnTo>
                    <a:pt x="189" y="38"/>
                  </a:lnTo>
                  <a:lnTo>
                    <a:pt x="189" y="38"/>
                  </a:lnTo>
                  <a:lnTo>
                    <a:pt x="187" y="38"/>
                  </a:lnTo>
                  <a:lnTo>
                    <a:pt x="185" y="40"/>
                  </a:lnTo>
                  <a:lnTo>
                    <a:pt x="180" y="36"/>
                  </a:lnTo>
                  <a:lnTo>
                    <a:pt x="178" y="36"/>
                  </a:lnTo>
                  <a:lnTo>
                    <a:pt x="173" y="31"/>
                  </a:lnTo>
                  <a:lnTo>
                    <a:pt x="170" y="31"/>
                  </a:lnTo>
                  <a:lnTo>
                    <a:pt x="168" y="29"/>
                  </a:lnTo>
                  <a:lnTo>
                    <a:pt x="166" y="29"/>
                  </a:lnTo>
                  <a:lnTo>
                    <a:pt x="163" y="29"/>
                  </a:lnTo>
                  <a:lnTo>
                    <a:pt x="159" y="26"/>
                  </a:lnTo>
                  <a:lnTo>
                    <a:pt x="159" y="21"/>
                  </a:lnTo>
                  <a:lnTo>
                    <a:pt x="156" y="21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0" y="10"/>
                  </a:lnTo>
                  <a:lnTo>
                    <a:pt x="140" y="3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1" y="5"/>
                  </a:lnTo>
                  <a:lnTo>
                    <a:pt x="121" y="10"/>
                  </a:lnTo>
                  <a:lnTo>
                    <a:pt x="121" y="14"/>
                  </a:lnTo>
                  <a:lnTo>
                    <a:pt x="118" y="21"/>
                  </a:lnTo>
                  <a:lnTo>
                    <a:pt x="114" y="29"/>
                  </a:lnTo>
                  <a:lnTo>
                    <a:pt x="114" y="31"/>
                  </a:lnTo>
                  <a:lnTo>
                    <a:pt x="107" y="31"/>
                  </a:lnTo>
                  <a:lnTo>
                    <a:pt x="104" y="31"/>
                  </a:lnTo>
                  <a:lnTo>
                    <a:pt x="99" y="31"/>
                  </a:lnTo>
                  <a:lnTo>
                    <a:pt x="92" y="36"/>
                  </a:lnTo>
                  <a:lnTo>
                    <a:pt x="90" y="38"/>
                  </a:lnTo>
                  <a:lnTo>
                    <a:pt x="92" y="40"/>
                  </a:lnTo>
                  <a:lnTo>
                    <a:pt x="95" y="43"/>
                  </a:lnTo>
                  <a:lnTo>
                    <a:pt x="90" y="45"/>
                  </a:lnTo>
                  <a:lnTo>
                    <a:pt x="85" y="47"/>
                  </a:lnTo>
                  <a:lnTo>
                    <a:pt x="76" y="45"/>
                  </a:lnTo>
                  <a:lnTo>
                    <a:pt x="73" y="43"/>
                  </a:lnTo>
                  <a:lnTo>
                    <a:pt x="71" y="45"/>
                  </a:lnTo>
                  <a:lnTo>
                    <a:pt x="69" y="43"/>
                  </a:lnTo>
                  <a:lnTo>
                    <a:pt x="66" y="40"/>
                  </a:lnTo>
                  <a:lnTo>
                    <a:pt x="69" y="38"/>
                  </a:lnTo>
                  <a:lnTo>
                    <a:pt x="64" y="36"/>
                  </a:lnTo>
                  <a:lnTo>
                    <a:pt x="62" y="38"/>
                  </a:lnTo>
                  <a:lnTo>
                    <a:pt x="57" y="38"/>
                  </a:lnTo>
                  <a:lnTo>
                    <a:pt x="55" y="36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62" y="50"/>
                  </a:lnTo>
                  <a:lnTo>
                    <a:pt x="59" y="50"/>
                  </a:lnTo>
                  <a:lnTo>
                    <a:pt x="62" y="55"/>
                  </a:lnTo>
                  <a:lnTo>
                    <a:pt x="62" y="57"/>
                  </a:lnTo>
                  <a:lnTo>
                    <a:pt x="62" y="59"/>
                  </a:lnTo>
                  <a:lnTo>
                    <a:pt x="64" y="64"/>
                  </a:lnTo>
                  <a:lnTo>
                    <a:pt x="57" y="62"/>
                  </a:lnTo>
                  <a:lnTo>
                    <a:pt x="52" y="64"/>
                  </a:lnTo>
                  <a:lnTo>
                    <a:pt x="50" y="62"/>
                  </a:lnTo>
                  <a:lnTo>
                    <a:pt x="47" y="64"/>
                  </a:lnTo>
                  <a:lnTo>
                    <a:pt x="45" y="62"/>
                  </a:lnTo>
                  <a:lnTo>
                    <a:pt x="40" y="66"/>
                  </a:lnTo>
                  <a:lnTo>
                    <a:pt x="36" y="59"/>
                  </a:lnTo>
                  <a:lnTo>
                    <a:pt x="31" y="57"/>
                  </a:lnTo>
                  <a:lnTo>
                    <a:pt x="26" y="59"/>
                  </a:lnTo>
                  <a:lnTo>
                    <a:pt x="24" y="62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7" y="62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71"/>
                  </a:lnTo>
                  <a:lnTo>
                    <a:pt x="7" y="69"/>
                  </a:lnTo>
                  <a:lnTo>
                    <a:pt x="10" y="71"/>
                  </a:lnTo>
                  <a:lnTo>
                    <a:pt x="12" y="74"/>
                  </a:lnTo>
                  <a:lnTo>
                    <a:pt x="7" y="71"/>
                  </a:lnTo>
                  <a:lnTo>
                    <a:pt x="5" y="71"/>
                  </a:lnTo>
                  <a:lnTo>
                    <a:pt x="5" y="76"/>
                  </a:lnTo>
                  <a:lnTo>
                    <a:pt x="7" y="74"/>
                  </a:lnTo>
                  <a:lnTo>
                    <a:pt x="10" y="74"/>
                  </a:lnTo>
                  <a:lnTo>
                    <a:pt x="10" y="76"/>
                  </a:lnTo>
                  <a:lnTo>
                    <a:pt x="7" y="78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7" y="81"/>
                  </a:lnTo>
                  <a:lnTo>
                    <a:pt x="10" y="83"/>
                  </a:lnTo>
                  <a:lnTo>
                    <a:pt x="10" y="85"/>
                  </a:lnTo>
                  <a:lnTo>
                    <a:pt x="14" y="83"/>
                  </a:lnTo>
                  <a:lnTo>
                    <a:pt x="17" y="85"/>
                  </a:lnTo>
                  <a:lnTo>
                    <a:pt x="19" y="83"/>
                  </a:lnTo>
                  <a:lnTo>
                    <a:pt x="26" y="88"/>
                  </a:lnTo>
                  <a:lnTo>
                    <a:pt x="26" y="90"/>
                  </a:lnTo>
                  <a:lnTo>
                    <a:pt x="29" y="90"/>
                  </a:lnTo>
                  <a:lnTo>
                    <a:pt x="33" y="92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43" y="90"/>
                  </a:lnTo>
                  <a:lnTo>
                    <a:pt x="45" y="92"/>
                  </a:lnTo>
                  <a:lnTo>
                    <a:pt x="43" y="97"/>
                  </a:lnTo>
                  <a:lnTo>
                    <a:pt x="45" y="100"/>
                  </a:lnTo>
                  <a:lnTo>
                    <a:pt x="47" y="100"/>
                  </a:lnTo>
                  <a:lnTo>
                    <a:pt x="52" y="97"/>
                  </a:lnTo>
                  <a:lnTo>
                    <a:pt x="55" y="97"/>
                  </a:lnTo>
                  <a:lnTo>
                    <a:pt x="57" y="102"/>
                  </a:lnTo>
                  <a:lnTo>
                    <a:pt x="55" y="100"/>
                  </a:lnTo>
                  <a:lnTo>
                    <a:pt x="50" y="100"/>
                  </a:lnTo>
                  <a:lnTo>
                    <a:pt x="47" y="104"/>
                  </a:lnTo>
                  <a:lnTo>
                    <a:pt x="50" y="104"/>
                  </a:lnTo>
                  <a:lnTo>
                    <a:pt x="52" y="109"/>
                  </a:lnTo>
                  <a:lnTo>
                    <a:pt x="50" y="111"/>
                  </a:lnTo>
                  <a:lnTo>
                    <a:pt x="50" y="114"/>
                  </a:lnTo>
                  <a:lnTo>
                    <a:pt x="55" y="114"/>
                  </a:lnTo>
                  <a:lnTo>
                    <a:pt x="59" y="121"/>
                  </a:lnTo>
                  <a:lnTo>
                    <a:pt x="64" y="121"/>
                  </a:lnTo>
                  <a:lnTo>
                    <a:pt x="69" y="126"/>
                  </a:lnTo>
                  <a:lnTo>
                    <a:pt x="69" y="128"/>
                  </a:lnTo>
                  <a:lnTo>
                    <a:pt x="71" y="130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66" y="140"/>
                  </a:lnTo>
                  <a:lnTo>
                    <a:pt x="71" y="140"/>
                  </a:lnTo>
                  <a:lnTo>
                    <a:pt x="76" y="145"/>
                  </a:lnTo>
                  <a:lnTo>
                    <a:pt x="81" y="156"/>
                  </a:lnTo>
                  <a:lnTo>
                    <a:pt x="76" y="152"/>
                  </a:lnTo>
                  <a:lnTo>
                    <a:pt x="73" y="147"/>
                  </a:lnTo>
                  <a:lnTo>
                    <a:pt x="71" y="145"/>
                  </a:lnTo>
                  <a:lnTo>
                    <a:pt x="69" y="145"/>
                  </a:lnTo>
                  <a:lnTo>
                    <a:pt x="66" y="156"/>
                  </a:lnTo>
                  <a:lnTo>
                    <a:pt x="66" y="163"/>
                  </a:lnTo>
                  <a:lnTo>
                    <a:pt x="69" y="166"/>
                  </a:lnTo>
                  <a:lnTo>
                    <a:pt x="66" y="166"/>
                  </a:lnTo>
                  <a:lnTo>
                    <a:pt x="66" y="180"/>
                  </a:lnTo>
                  <a:lnTo>
                    <a:pt x="62" y="192"/>
                  </a:lnTo>
                  <a:lnTo>
                    <a:pt x="57" y="197"/>
                  </a:lnTo>
                  <a:lnTo>
                    <a:pt x="62" y="197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4"/>
                  </a:lnTo>
                  <a:lnTo>
                    <a:pt x="64" y="206"/>
                  </a:lnTo>
                  <a:lnTo>
                    <a:pt x="71" y="206"/>
                  </a:lnTo>
                  <a:lnTo>
                    <a:pt x="78" y="208"/>
                  </a:lnTo>
                  <a:lnTo>
                    <a:pt x="83" y="213"/>
                  </a:lnTo>
                  <a:lnTo>
                    <a:pt x="85" y="211"/>
                  </a:lnTo>
                  <a:lnTo>
                    <a:pt x="90" y="216"/>
                  </a:lnTo>
                  <a:lnTo>
                    <a:pt x="97" y="216"/>
                  </a:lnTo>
                  <a:lnTo>
                    <a:pt x="99" y="218"/>
                  </a:lnTo>
                  <a:lnTo>
                    <a:pt x="102" y="213"/>
                  </a:lnTo>
                  <a:lnTo>
                    <a:pt x="111" y="213"/>
                  </a:lnTo>
                  <a:lnTo>
                    <a:pt x="116" y="216"/>
                  </a:lnTo>
                  <a:lnTo>
                    <a:pt x="121" y="216"/>
                  </a:lnTo>
                  <a:lnTo>
                    <a:pt x="128" y="218"/>
                  </a:lnTo>
                  <a:lnTo>
                    <a:pt x="137" y="218"/>
                  </a:lnTo>
                  <a:lnTo>
                    <a:pt x="142" y="220"/>
                  </a:lnTo>
                  <a:lnTo>
                    <a:pt x="144" y="223"/>
                  </a:lnTo>
                  <a:lnTo>
                    <a:pt x="144" y="220"/>
                  </a:lnTo>
                  <a:lnTo>
                    <a:pt x="144" y="213"/>
                  </a:lnTo>
                  <a:lnTo>
                    <a:pt x="144" y="206"/>
                  </a:lnTo>
                  <a:lnTo>
                    <a:pt x="147" y="204"/>
                  </a:lnTo>
                  <a:lnTo>
                    <a:pt x="152" y="199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61" y="194"/>
                  </a:lnTo>
                  <a:lnTo>
                    <a:pt x="166" y="194"/>
                  </a:lnTo>
                  <a:lnTo>
                    <a:pt x="170" y="197"/>
                  </a:lnTo>
                  <a:lnTo>
                    <a:pt x="175" y="197"/>
                  </a:lnTo>
                  <a:lnTo>
                    <a:pt x="178" y="194"/>
                  </a:lnTo>
                  <a:lnTo>
                    <a:pt x="180" y="194"/>
                  </a:lnTo>
                  <a:lnTo>
                    <a:pt x="194" y="201"/>
                  </a:lnTo>
                  <a:lnTo>
                    <a:pt x="196" y="204"/>
                  </a:lnTo>
                  <a:lnTo>
                    <a:pt x="206" y="206"/>
                  </a:lnTo>
                  <a:lnTo>
                    <a:pt x="211" y="201"/>
                  </a:lnTo>
                  <a:lnTo>
                    <a:pt x="208" y="199"/>
                  </a:lnTo>
                  <a:lnTo>
                    <a:pt x="213" y="197"/>
                  </a:lnTo>
                  <a:lnTo>
                    <a:pt x="225" y="187"/>
                  </a:lnTo>
                  <a:lnTo>
                    <a:pt x="225" y="187"/>
                  </a:lnTo>
                  <a:lnTo>
                    <a:pt x="225" y="182"/>
                  </a:lnTo>
                  <a:lnTo>
                    <a:pt x="227" y="17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6192779" y="384498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5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6119584" y="3704289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5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6065909" y="3619708"/>
              <a:ext cx="188680" cy="188679"/>
            </a:xfrm>
            <a:custGeom>
              <a:rect b="b" l="l" r="r" t="t"/>
              <a:pathLst>
                <a:path extrusionOk="0" h="232" w="232">
                  <a:moveTo>
                    <a:pt x="133" y="26"/>
                  </a:moveTo>
                  <a:lnTo>
                    <a:pt x="130" y="21"/>
                  </a:lnTo>
                  <a:lnTo>
                    <a:pt x="135" y="16"/>
                  </a:lnTo>
                  <a:lnTo>
                    <a:pt x="133" y="14"/>
                  </a:lnTo>
                  <a:lnTo>
                    <a:pt x="126" y="14"/>
                  </a:lnTo>
                  <a:lnTo>
                    <a:pt x="114" y="12"/>
                  </a:lnTo>
                  <a:lnTo>
                    <a:pt x="104" y="5"/>
                  </a:lnTo>
                  <a:lnTo>
                    <a:pt x="104" y="2"/>
                  </a:lnTo>
                  <a:lnTo>
                    <a:pt x="97" y="2"/>
                  </a:lnTo>
                  <a:lnTo>
                    <a:pt x="92" y="0"/>
                  </a:lnTo>
                  <a:lnTo>
                    <a:pt x="83" y="7"/>
                  </a:lnTo>
                  <a:lnTo>
                    <a:pt x="76" y="5"/>
                  </a:lnTo>
                  <a:lnTo>
                    <a:pt x="71" y="9"/>
                  </a:lnTo>
                  <a:lnTo>
                    <a:pt x="74" y="16"/>
                  </a:lnTo>
                  <a:lnTo>
                    <a:pt x="66" y="16"/>
                  </a:lnTo>
                  <a:lnTo>
                    <a:pt x="64" y="24"/>
                  </a:lnTo>
                  <a:lnTo>
                    <a:pt x="62" y="21"/>
                  </a:lnTo>
                  <a:lnTo>
                    <a:pt x="57" y="21"/>
                  </a:lnTo>
                  <a:lnTo>
                    <a:pt x="48" y="19"/>
                  </a:lnTo>
                  <a:lnTo>
                    <a:pt x="48" y="26"/>
                  </a:lnTo>
                  <a:lnTo>
                    <a:pt x="45" y="33"/>
                  </a:lnTo>
                  <a:lnTo>
                    <a:pt x="43" y="28"/>
                  </a:lnTo>
                  <a:lnTo>
                    <a:pt x="36" y="26"/>
                  </a:lnTo>
                  <a:lnTo>
                    <a:pt x="36" y="21"/>
                  </a:lnTo>
                  <a:lnTo>
                    <a:pt x="31" y="19"/>
                  </a:lnTo>
                  <a:lnTo>
                    <a:pt x="24" y="31"/>
                  </a:lnTo>
                  <a:lnTo>
                    <a:pt x="19" y="28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40"/>
                  </a:lnTo>
                  <a:lnTo>
                    <a:pt x="10" y="43"/>
                  </a:lnTo>
                  <a:lnTo>
                    <a:pt x="7" y="50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5" y="59"/>
                  </a:lnTo>
                  <a:lnTo>
                    <a:pt x="7" y="69"/>
                  </a:lnTo>
                  <a:lnTo>
                    <a:pt x="12" y="73"/>
                  </a:lnTo>
                  <a:lnTo>
                    <a:pt x="19" y="73"/>
                  </a:lnTo>
                  <a:lnTo>
                    <a:pt x="17" y="80"/>
                  </a:lnTo>
                  <a:lnTo>
                    <a:pt x="17" y="85"/>
                  </a:lnTo>
                  <a:lnTo>
                    <a:pt x="29" y="83"/>
                  </a:lnTo>
                  <a:lnTo>
                    <a:pt x="31" y="78"/>
                  </a:lnTo>
                  <a:lnTo>
                    <a:pt x="31" y="73"/>
                  </a:lnTo>
                  <a:lnTo>
                    <a:pt x="40" y="69"/>
                  </a:lnTo>
                  <a:lnTo>
                    <a:pt x="55" y="71"/>
                  </a:lnTo>
                  <a:lnTo>
                    <a:pt x="59" y="76"/>
                  </a:lnTo>
                  <a:lnTo>
                    <a:pt x="64" y="76"/>
                  </a:lnTo>
                  <a:lnTo>
                    <a:pt x="66" y="80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74" y="90"/>
                  </a:lnTo>
                  <a:lnTo>
                    <a:pt x="74" y="95"/>
                  </a:lnTo>
                  <a:lnTo>
                    <a:pt x="76" y="97"/>
                  </a:lnTo>
                  <a:lnTo>
                    <a:pt x="76" y="102"/>
                  </a:lnTo>
                  <a:lnTo>
                    <a:pt x="81" y="104"/>
                  </a:lnTo>
                  <a:lnTo>
                    <a:pt x="85" y="109"/>
                  </a:lnTo>
                  <a:lnTo>
                    <a:pt x="90" y="114"/>
                  </a:lnTo>
                  <a:lnTo>
                    <a:pt x="90" y="118"/>
                  </a:lnTo>
                  <a:lnTo>
                    <a:pt x="97" y="118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4" y="125"/>
                  </a:lnTo>
                  <a:lnTo>
                    <a:pt x="111" y="137"/>
                  </a:lnTo>
                  <a:lnTo>
                    <a:pt x="119" y="142"/>
                  </a:lnTo>
                  <a:lnTo>
                    <a:pt x="123" y="144"/>
                  </a:lnTo>
                  <a:lnTo>
                    <a:pt x="128" y="147"/>
                  </a:lnTo>
                  <a:lnTo>
                    <a:pt x="128" y="149"/>
                  </a:lnTo>
                  <a:lnTo>
                    <a:pt x="130" y="149"/>
                  </a:lnTo>
                  <a:lnTo>
                    <a:pt x="135" y="147"/>
                  </a:lnTo>
                  <a:lnTo>
                    <a:pt x="137" y="149"/>
                  </a:lnTo>
                  <a:lnTo>
                    <a:pt x="142" y="149"/>
                  </a:lnTo>
                  <a:lnTo>
                    <a:pt x="147" y="156"/>
                  </a:lnTo>
                  <a:lnTo>
                    <a:pt x="149" y="158"/>
                  </a:lnTo>
                  <a:lnTo>
                    <a:pt x="152" y="158"/>
                  </a:lnTo>
                  <a:lnTo>
                    <a:pt x="154" y="158"/>
                  </a:lnTo>
                  <a:lnTo>
                    <a:pt x="154" y="161"/>
                  </a:lnTo>
                  <a:lnTo>
                    <a:pt x="159" y="161"/>
                  </a:lnTo>
                  <a:lnTo>
                    <a:pt x="161" y="161"/>
                  </a:lnTo>
                  <a:lnTo>
                    <a:pt x="163" y="166"/>
                  </a:lnTo>
                  <a:lnTo>
                    <a:pt x="163" y="170"/>
                  </a:lnTo>
                  <a:lnTo>
                    <a:pt x="163" y="170"/>
                  </a:lnTo>
                  <a:lnTo>
                    <a:pt x="166" y="173"/>
                  </a:lnTo>
                  <a:lnTo>
                    <a:pt x="168" y="173"/>
                  </a:lnTo>
                  <a:lnTo>
                    <a:pt x="171" y="177"/>
                  </a:lnTo>
                  <a:lnTo>
                    <a:pt x="175" y="177"/>
                  </a:lnTo>
                  <a:lnTo>
                    <a:pt x="178" y="177"/>
                  </a:lnTo>
                  <a:lnTo>
                    <a:pt x="180" y="177"/>
                  </a:lnTo>
                  <a:lnTo>
                    <a:pt x="182" y="185"/>
                  </a:lnTo>
                  <a:lnTo>
                    <a:pt x="185" y="192"/>
                  </a:lnTo>
                  <a:lnTo>
                    <a:pt x="187" y="194"/>
                  </a:lnTo>
                  <a:lnTo>
                    <a:pt x="187" y="201"/>
                  </a:lnTo>
                  <a:lnTo>
                    <a:pt x="189" y="203"/>
                  </a:lnTo>
                  <a:lnTo>
                    <a:pt x="189" y="208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5" y="211"/>
                  </a:lnTo>
                  <a:lnTo>
                    <a:pt x="185" y="215"/>
                  </a:lnTo>
                  <a:lnTo>
                    <a:pt x="185" y="22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80" y="225"/>
                  </a:lnTo>
                  <a:lnTo>
                    <a:pt x="180" y="227"/>
                  </a:lnTo>
                  <a:lnTo>
                    <a:pt x="185" y="232"/>
                  </a:lnTo>
                  <a:lnTo>
                    <a:pt x="189" y="232"/>
                  </a:lnTo>
                  <a:lnTo>
                    <a:pt x="192" y="227"/>
                  </a:lnTo>
                  <a:lnTo>
                    <a:pt x="194" y="225"/>
                  </a:lnTo>
                  <a:lnTo>
                    <a:pt x="199" y="220"/>
                  </a:lnTo>
                  <a:lnTo>
                    <a:pt x="199" y="211"/>
                  </a:lnTo>
                  <a:lnTo>
                    <a:pt x="204" y="206"/>
                  </a:lnTo>
                  <a:lnTo>
                    <a:pt x="206" y="206"/>
                  </a:lnTo>
                  <a:lnTo>
                    <a:pt x="208" y="203"/>
                  </a:lnTo>
                  <a:lnTo>
                    <a:pt x="206" y="201"/>
                  </a:lnTo>
                  <a:lnTo>
                    <a:pt x="206" y="196"/>
                  </a:lnTo>
                  <a:lnTo>
                    <a:pt x="206" y="194"/>
                  </a:lnTo>
                  <a:lnTo>
                    <a:pt x="201" y="187"/>
                  </a:lnTo>
                  <a:lnTo>
                    <a:pt x="197" y="187"/>
                  </a:lnTo>
                  <a:lnTo>
                    <a:pt x="197" y="185"/>
                  </a:lnTo>
                  <a:lnTo>
                    <a:pt x="197" y="182"/>
                  </a:lnTo>
                  <a:lnTo>
                    <a:pt x="199" y="180"/>
                  </a:lnTo>
                  <a:lnTo>
                    <a:pt x="199" y="177"/>
                  </a:lnTo>
                  <a:lnTo>
                    <a:pt x="199" y="175"/>
                  </a:lnTo>
                  <a:lnTo>
                    <a:pt x="201" y="173"/>
                  </a:lnTo>
                  <a:lnTo>
                    <a:pt x="204" y="168"/>
                  </a:lnTo>
                  <a:lnTo>
                    <a:pt x="204" y="166"/>
                  </a:lnTo>
                  <a:lnTo>
                    <a:pt x="208" y="166"/>
                  </a:lnTo>
                  <a:lnTo>
                    <a:pt x="211" y="168"/>
                  </a:lnTo>
                  <a:lnTo>
                    <a:pt x="213" y="170"/>
                  </a:lnTo>
                  <a:lnTo>
                    <a:pt x="218" y="170"/>
                  </a:lnTo>
                  <a:lnTo>
                    <a:pt x="220" y="170"/>
                  </a:lnTo>
                  <a:lnTo>
                    <a:pt x="220" y="173"/>
                  </a:lnTo>
                  <a:lnTo>
                    <a:pt x="223" y="177"/>
                  </a:lnTo>
                  <a:lnTo>
                    <a:pt x="225" y="182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30" y="180"/>
                  </a:lnTo>
                  <a:lnTo>
                    <a:pt x="230" y="177"/>
                  </a:lnTo>
                  <a:lnTo>
                    <a:pt x="232" y="175"/>
                  </a:lnTo>
                  <a:lnTo>
                    <a:pt x="232" y="170"/>
                  </a:lnTo>
                  <a:lnTo>
                    <a:pt x="230" y="168"/>
                  </a:lnTo>
                  <a:lnTo>
                    <a:pt x="227" y="166"/>
                  </a:lnTo>
                  <a:lnTo>
                    <a:pt x="220" y="163"/>
                  </a:lnTo>
                  <a:lnTo>
                    <a:pt x="215" y="158"/>
                  </a:lnTo>
                  <a:lnTo>
                    <a:pt x="211" y="154"/>
                  </a:lnTo>
                  <a:lnTo>
                    <a:pt x="194" y="144"/>
                  </a:lnTo>
                  <a:lnTo>
                    <a:pt x="187" y="144"/>
                  </a:lnTo>
                  <a:lnTo>
                    <a:pt x="182" y="144"/>
                  </a:lnTo>
                  <a:lnTo>
                    <a:pt x="180" y="140"/>
                  </a:lnTo>
                  <a:lnTo>
                    <a:pt x="180" y="137"/>
                  </a:lnTo>
                  <a:lnTo>
                    <a:pt x="185" y="135"/>
                  </a:lnTo>
                  <a:lnTo>
                    <a:pt x="187" y="132"/>
                  </a:lnTo>
                  <a:lnTo>
                    <a:pt x="182" y="130"/>
                  </a:lnTo>
                  <a:lnTo>
                    <a:pt x="178" y="130"/>
                  </a:lnTo>
                  <a:lnTo>
                    <a:pt x="175" y="130"/>
                  </a:lnTo>
                  <a:lnTo>
                    <a:pt x="166" y="130"/>
                  </a:lnTo>
                  <a:lnTo>
                    <a:pt x="163" y="128"/>
                  </a:lnTo>
                  <a:lnTo>
                    <a:pt x="161" y="128"/>
                  </a:lnTo>
                  <a:lnTo>
                    <a:pt x="159" y="125"/>
                  </a:lnTo>
                  <a:lnTo>
                    <a:pt x="152" y="121"/>
                  </a:lnTo>
                  <a:lnTo>
                    <a:pt x="149" y="116"/>
                  </a:lnTo>
                  <a:lnTo>
                    <a:pt x="145" y="111"/>
                  </a:lnTo>
                  <a:lnTo>
                    <a:pt x="142" y="109"/>
                  </a:lnTo>
                  <a:lnTo>
                    <a:pt x="142" y="104"/>
                  </a:lnTo>
                  <a:lnTo>
                    <a:pt x="140" y="102"/>
                  </a:lnTo>
                  <a:lnTo>
                    <a:pt x="140" y="99"/>
                  </a:lnTo>
                  <a:lnTo>
                    <a:pt x="128" y="85"/>
                  </a:lnTo>
                  <a:lnTo>
                    <a:pt x="126" y="83"/>
                  </a:lnTo>
                  <a:lnTo>
                    <a:pt x="119" y="80"/>
                  </a:lnTo>
                  <a:lnTo>
                    <a:pt x="111" y="76"/>
                  </a:lnTo>
                  <a:lnTo>
                    <a:pt x="109" y="71"/>
                  </a:lnTo>
                  <a:lnTo>
                    <a:pt x="109" y="66"/>
                  </a:lnTo>
                  <a:lnTo>
                    <a:pt x="107" y="61"/>
                  </a:lnTo>
                  <a:lnTo>
                    <a:pt x="107" y="59"/>
                  </a:lnTo>
                  <a:lnTo>
                    <a:pt x="111" y="54"/>
                  </a:lnTo>
                  <a:lnTo>
                    <a:pt x="107" y="52"/>
                  </a:lnTo>
                  <a:lnTo>
                    <a:pt x="107" y="47"/>
                  </a:lnTo>
                  <a:lnTo>
                    <a:pt x="107" y="45"/>
                  </a:lnTo>
                  <a:lnTo>
                    <a:pt x="111" y="43"/>
                  </a:lnTo>
                  <a:lnTo>
                    <a:pt x="116" y="40"/>
                  </a:lnTo>
                  <a:lnTo>
                    <a:pt x="121" y="40"/>
                  </a:lnTo>
                  <a:lnTo>
                    <a:pt x="123" y="38"/>
                  </a:lnTo>
                  <a:lnTo>
                    <a:pt x="126" y="35"/>
                  </a:lnTo>
                  <a:lnTo>
                    <a:pt x="130" y="38"/>
                  </a:lnTo>
                  <a:lnTo>
                    <a:pt x="130" y="31"/>
                  </a:lnTo>
                  <a:lnTo>
                    <a:pt x="133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6135036" y="371567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6091120" y="3740885"/>
              <a:ext cx="25212" cy="47983"/>
            </a:xfrm>
            <a:custGeom>
              <a:rect b="b" l="l" r="r" t="t"/>
              <a:pathLst>
                <a:path extrusionOk="0" h="59" w="31">
                  <a:moveTo>
                    <a:pt x="5" y="17"/>
                  </a:moveTo>
                  <a:lnTo>
                    <a:pt x="5" y="19"/>
                  </a:lnTo>
                  <a:lnTo>
                    <a:pt x="7" y="21"/>
                  </a:lnTo>
                  <a:lnTo>
                    <a:pt x="7" y="26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8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54"/>
                  </a:lnTo>
                  <a:lnTo>
                    <a:pt x="12" y="59"/>
                  </a:lnTo>
                  <a:lnTo>
                    <a:pt x="14" y="57"/>
                  </a:lnTo>
                  <a:lnTo>
                    <a:pt x="17" y="59"/>
                  </a:lnTo>
                  <a:lnTo>
                    <a:pt x="19" y="57"/>
                  </a:lnTo>
                  <a:lnTo>
                    <a:pt x="19" y="52"/>
                  </a:lnTo>
                  <a:lnTo>
                    <a:pt x="21" y="50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28" y="52"/>
                  </a:lnTo>
                  <a:lnTo>
                    <a:pt x="31" y="50"/>
                  </a:lnTo>
                  <a:lnTo>
                    <a:pt x="31" y="43"/>
                  </a:lnTo>
                  <a:lnTo>
                    <a:pt x="31" y="40"/>
                  </a:lnTo>
                  <a:lnTo>
                    <a:pt x="31" y="31"/>
                  </a:lnTo>
                  <a:lnTo>
                    <a:pt x="31" y="24"/>
                  </a:lnTo>
                  <a:lnTo>
                    <a:pt x="26" y="19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2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6092746" y="3739259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4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6162687" y="3800254"/>
              <a:ext cx="47983" cy="30904"/>
            </a:xfrm>
            <a:custGeom>
              <a:rect b="b" l="l" r="r" t="t"/>
              <a:pathLst>
                <a:path extrusionOk="0" h="38" w="59">
                  <a:moveTo>
                    <a:pt x="59" y="7"/>
                  </a:moveTo>
                  <a:lnTo>
                    <a:pt x="59" y="3"/>
                  </a:lnTo>
                  <a:lnTo>
                    <a:pt x="56" y="0"/>
                  </a:lnTo>
                  <a:lnTo>
                    <a:pt x="49" y="5"/>
                  </a:lnTo>
                  <a:lnTo>
                    <a:pt x="49" y="3"/>
                  </a:lnTo>
                  <a:lnTo>
                    <a:pt x="44" y="0"/>
                  </a:lnTo>
                  <a:lnTo>
                    <a:pt x="40" y="5"/>
                  </a:lnTo>
                  <a:lnTo>
                    <a:pt x="30" y="5"/>
                  </a:lnTo>
                  <a:lnTo>
                    <a:pt x="23" y="7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9" y="17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33" y="31"/>
                  </a:lnTo>
                  <a:lnTo>
                    <a:pt x="35" y="29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9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4" y="31"/>
                  </a:lnTo>
                  <a:lnTo>
                    <a:pt x="54" y="26"/>
                  </a:lnTo>
                  <a:lnTo>
                    <a:pt x="49" y="22"/>
                  </a:lnTo>
                  <a:lnTo>
                    <a:pt x="54" y="12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6008166" y="3770163"/>
              <a:ext cx="9760" cy="8947"/>
            </a:xfrm>
            <a:custGeom>
              <a:rect b="b" l="l" r="r" t="t"/>
              <a:pathLst>
                <a:path extrusionOk="0" h="11" w="12">
                  <a:moveTo>
                    <a:pt x="7" y="11"/>
                  </a:moveTo>
                  <a:lnTo>
                    <a:pt x="10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6023618" y="3763656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10" y="8"/>
                  </a:moveTo>
                  <a:lnTo>
                    <a:pt x="10" y="5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7" y="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5991086" y="3783175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5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5827619" y="3688836"/>
              <a:ext cx="188680" cy="153709"/>
            </a:xfrm>
            <a:custGeom>
              <a:rect b="b" l="l" r="r" t="t"/>
              <a:pathLst>
                <a:path extrusionOk="0" h="80" w="98">
                  <a:moveTo>
                    <a:pt x="94" y="13"/>
                  </a:moveTo>
                  <a:cubicBezTo>
                    <a:pt x="90" y="13"/>
                    <a:pt x="90" y="13"/>
                    <a:pt x="90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91" y="27"/>
                    <a:pt x="91" y="27"/>
                  </a:cubicBezTo>
                  <a:cubicBezTo>
                    <a:pt x="91" y="27"/>
                    <a:pt x="92" y="25"/>
                    <a:pt x="92" y="25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6" y="14"/>
                    <a:pt x="96" y="14"/>
                    <a:pt x="96" y="14"/>
                  </a:cubicBezTo>
                  <a:lnTo>
                    <a:pt x="94" y="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5821926" y="3721367"/>
              <a:ext cx="52049" cy="102472"/>
            </a:xfrm>
            <a:custGeom>
              <a:rect b="b" l="l" r="r" t="t"/>
              <a:pathLst>
                <a:path extrusionOk="0" h="126" w="64">
                  <a:moveTo>
                    <a:pt x="38" y="112"/>
                  </a:moveTo>
                  <a:lnTo>
                    <a:pt x="43" y="102"/>
                  </a:lnTo>
                  <a:lnTo>
                    <a:pt x="47" y="97"/>
                  </a:lnTo>
                  <a:lnTo>
                    <a:pt x="50" y="95"/>
                  </a:lnTo>
                  <a:lnTo>
                    <a:pt x="45" y="95"/>
                  </a:lnTo>
                  <a:lnTo>
                    <a:pt x="43" y="88"/>
                  </a:lnTo>
                  <a:lnTo>
                    <a:pt x="47" y="81"/>
                  </a:lnTo>
                  <a:lnTo>
                    <a:pt x="47" y="74"/>
                  </a:lnTo>
                  <a:lnTo>
                    <a:pt x="43" y="71"/>
                  </a:lnTo>
                  <a:lnTo>
                    <a:pt x="38" y="62"/>
                  </a:lnTo>
                  <a:lnTo>
                    <a:pt x="43" y="60"/>
                  </a:lnTo>
                  <a:lnTo>
                    <a:pt x="47" y="60"/>
                  </a:lnTo>
                  <a:lnTo>
                    <a:pt x="52" y="52"/>
                  </a:lnTo>
                  <a:lnTo>
                    <a:pt x="47" y="50"/>
                  </a:lnTo>
                  <a:lnTo>
                    <a:pt x="52" y="45"/>
                  </a:lnTo>
                  <a:lnTo>
                    <a:pt x="52" y="31"/>
                  </a:lnTo>
                  <a:lnTo>
                    <a:pt x="52" y="26"/>
                  </a:lnTo>
                  <a:lnTo>
                    <a:pt x="59" y="19"/>
                  </a:lnTo>
                  <a:lnTo>
                    <a:pt x="64" y="19"/>
                  </a:lnTo>
                  <a:lnTo>
                    <a:pt x="64" y="15"/>
                  </a:lnTo>
                  <a:lnTo>
                    <a:pt x="59" y="10"/>
                  </a:lnTo>
                  <a:lnTo>
                    <a:pt x="59" y="5"/>
                  </a:lnTo>
                  <a:lnTo>
                    <a:pt x="50" y="3"/>
                  </a:lnTo>
                  <a:lnTo>
                    <a:pt x="45" y="7"/>
                  </a:lnTo>
                  <a:lnTo>
                    <a:pt x="35" y="5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33"/>
                  </a:lnTo>
                  <a:lnTo>
                    <a:pt x="19" y="36"/>
                  </a:lnTo>
                  <a:lnTo>
                    <a:pt x="17" y="38"/>
                  </a:lnTo>
                  <a:lnTo>
                    <a:pt x="14" y="45"/>
                  </a:lnTo>
                  <a:lnTo>
                    <a:pt x="14" y="50"/>
                  </a:lnTo>
                  <a:lnTo>
                    <a:pt x="9" y="57"/>
                  </a:lnTo>
                  <a:lnTo>
                    <a:pt x="9" y="62"/>
                  </a:lnTo>
                  <a:lnTo>
                    <a:pt x="2" y="6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5" y="83"/>
                  </a:lnTo>
                  <a:lnTo>
                    <a:pt x="7" y="81"/>
                  </a:lnTo>
                  <a:lnTo>
                    <a:pt x="12" y="78"/>
                  </a:lnTo>
                  <a:lnTo>
                    <a:pt x="9" y="81"/>
                  </a:lnTo>
                  <a:lnTo>
                    <a:pt x="12" y="83"/>
                  </a:lnTo>
                  <a:lnTo>
                    <a:pt x="5" y="86"/>
                  </a:lnTo>
                  <a:lnTo>
                    <a:pt x="5" y="90"/>
                  </a:lnTo>
                  <a:lnTo>
                    <a:pt x="7" y="93"/>
                  </a:lnTo>
                  <a:lnTo>
                    <a:pt x="9" y="90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12" y="102"/>
                  </a:lnTo>
                  <a:lnTo>
                    <a:pt x="14" y="114"/>
                  </a:lnTo>
                  <a:lnTo>
                    <a:pt x="12" y="121"/>
                  </a:lnTo>
                  <a:lnTo>
                    <a:pt x="9" y="123"/>
                  </a:lnTo>
                  <a:lnTo>
                    <a:pt x="12" y="123"/>
                  </a:lnTo>
                  <a:lnTo>
                    <a:pt x="17" y="121"/>
                  </a:lnTo>
                  <a:lnTo>
                    <a:pt x="26" y="123"/>
                  </a:lnTo>
                  <a:lnTo>
                    <a:pt x="28" y="126"/>
                  </a:lnTo>
                  <a:lnTo>
                    <a:pt x="35" y="123"/>
                  </a:lnTo>
                  <a:lnTo>
                    <a:pt x="40" y="123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3" y="116"/>
                  </a:lnTo>
                  <a:lnTo>
                    <a:pt x="38" y="1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6329409" y="3835225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7"/>
                  </a:moveTo>
                  <a:lnTo>
                    <a:pt x="0" y="7"/>
                  </a:lnTo>
                  <a:lnTo>
                    <a:pt x="3" y="9"/>
                  </a:lnTo>
                  <a:lnTo>
                    <a:pt x="5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6289558" y="378886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2" y="5"/>
                  </a:moveTo>
                  <a:lnTo>
                    <a:pt x="4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6350553" y="383115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6329409" y="3833598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6348927" y="381408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6291185" y="380838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6364379" y="381408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6350553" y="3784802"/>
              <a:ext cx="5693" cy="6506"/>
            </a:xfrm>
            <a:custGeom>
              <a:rect b="b" l="l" r="r" t="t"/>
              <a:pathLst>
                <a:path extrusionOk="0" h="8" w="7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6287118" y="3794561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6281424" y="3725432"/>
              <a:ext cx="100033" cy="111419"/>
            </a:xfrm>
            <a:custGeom>
              <a:rect b="b" l="l" r="r" t="t"/>
              <a:pathLst>
                <a:path extrusionOk="0" h="137" w="123">
                  <a:moveTo>
                    <a:pt x="118" y="19"/>
                  </a:moveTo>
                  <a:lnTo>
                    <a:pt x="118" y="14"/>
                  </a:lnTo>
                  <a:lnTo>
                    <a:pt x="123" y="12"/>
                  </a:lnTo>
                  <a:lnTo>
                    <a:pt x="123" y="7"/>
                  </a:lnTo>
                  <a:lnTo>
                    <a:pt x="121" y="5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4" y="7"/>
                  </a:lnTo>
                  <a:lnTo>
                    <a:pt x="116" y="12"/>
                  </a:lnTo>
                  <a:lnTo>
                    <a:pt x="111" y="14"/>
                  </a:lnTo>
                  <a:lnTo>
                    <a:pt x="104" y="14"/>
                  </a:lnTo>
                  <a:lnTo>
                    <a:pt x="99" y="14"/>
                  </a:lnTo>
                  <a:lnTo>
                    <a:pt x="97" y="12"/>
                  </a:lnTo>
                  <a:lnTo>
                    <a:pt x="92" y="12"/>
                  </a:lnTo>
                  <a:lnTo>
                    <a:pt x="90" y="14"/>
                  </a:lnTo>
                  <a:lnTo>
                    <a:pt x="85" y="14"/>
                  </a:lnTo>
                  <a:lnTo>
                    <a:pt x="85" y="12"/>
                  </a:lnTo>
                  <a:lnTo>
                    <a:pt x="81" y="12"/>
                  </a:lnTo>
                  <a:lnTo>
                    <a:pt x="76" y="12"/>
                  </a:lnTo>
                  <a:lnTo>
                    <a:pt x="71" y="14"/>
                  </a:lnTo>
                  <a:lnTo>
                    <a:pt x="66" y="17"/>
                  </a:lnTo>
                  <a:lnTo>
                    <a:pt x="59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5" y="17"/>
                  </a:lnTo>
                  <a:lnTo>
                    <a:pt x="52" y="17"/>
                  </a:lnTo>
                  <a:lnTo>
                    <a:pt x="47" y="19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2" y="5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9"/>
                  </a:lnTo>
                  <a:lnTo>
                    <a:pt x="12" y="73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9" y="85"/>
                  </a:lnTo>
                  <a:lnTo>
                    <a:pt x="21" y="90"/>
                  </a:lnTo>
                  <a:lnTo>
                    <a:pt x="24" y="92"/>
                  </a:lnTo>
                  <a:lnTo>
                    <a:pt x="26" y="88"/>
                  </a:lnTo>
                  <a:lnTo>
                    <a:pt x="31" y="90"/>
                  </a:lnTo>
                  <a:lnTo>
                    <a:pt x="36" y="92"/>
                  </a:lnTo>
                  <a:lnTo>
                    <a:pt x="38" y="88"/>
                  </a:lnTo>
                  <a:lnTo>
                    <a:pt x="40" y="90"/>
                  </a:lnTo>
                  <a:lnTo>
                    <a:pt x="45" y="92"/>
                  </a:lnTo>
                  <a:lnTo>
                    <a:pt x="50" y="90"/>
                  </a:lnTo>
                  <a:lnTo>
                    <a:pt x="50" y="92"/>
                  </a:lnTo>
                  <a:lnTo>
                    <a:pt x="52" y="92"/>
                  </a:lnTo>
                  <a:lnTo>
                    <a:pt x="55" y="95"/>
                  </a:lnTo>
                  <a:lnTo>
                    <a:pt x="59" y="95"/>
                  </a:lnTo>
                  <a:lnTo>
                    <a:pt x="55" y="97"/>
                  </a:lnTo>
                  <a:lnTo>
                    <a:pt x="52" y="99"/>
                  </a:lnTo>
                  <a:lnTo>
                    <a:pt x="50" y="97"/>
                  </a:lnTo>
                  <a:lnTo>
                    <a:pt x="47" y="97"/>
                  </a:lnTo>
                  <a:lnTo>
                    <a:pt x="38" y="92"/>
                  </a:lnTo>
                  <a:lnTo>
                    <a:pt x="36" y="92"/>
                  </a:lnTo>
                  <a:lnTo>
                    <a:pt x="31" y="95"/>
                  </a:lnTo>
                  <a:lnTo>
                    <a:pt x="28" y="92"/>
                  </a:lnTo>
                  <a:lnTo>
                    <a:pt x="26" y="97"/>
                  </a:lnTo>
                  <a:lnTo>
                    <a:pt x="24" y="97"/>
                  </a:lnTo>
                  <a:lnTo>
                    <a:pt x="21" y="102"/>
                  </a:lnTo>
                  <a:lnTo>
                    <a:pt x="26" y="107"/>
                  </a:lnTo>
                  <a:lnTo>
                    <a:pt x="31" y="109"/>
                  </a:lnTo>
                  <a:lnTo>
                    <a:pt x="36" y="111"/>
                  </a:lnTo>
                  <a:lnTo>
                    <a:pt x="36" y="116"/>
                  </a:lnTo>
                  <a:lnTo>
                    <a:pt x="33" y="116"/>
                  </a:lnTo>
                  <a:lnTo>
                    <a:pt x="33" y="121"/>
                  </a:lnTo>
                  <a:lnTo>
                    <a:pt x="38" y="126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0" y="123"/>
                  </a:lnTo>
                  <a:lnTo>
                    <a:pt x="40" y="121"/>
                  </a:lnTo>
                  <a:lnTo>
                    <a:pt x="43" y="126"/>
                  </a:lnTo>
                  <a:lnTo>
                    <a:pt x="47" y="128"/>
                  </a:lnTo>
                  <a:lnTo>
                    <a:pt x="50" y="130"/>
                  </a:lnTo>
                  <a:lnTo>
                    <a:pt x="50" y="133"/>
                  </a:lnTo>
                  <a:lnTo>
                    <a:pt x="50" y="137"/>
                  </a:lnTo>
                  <a:lnTo>
                    <a:pt x="50" y="130"/>
                  </a:lnTo>
                  <a:lnTo>
                    <a:pt x="52" y="126"/>
                  </a:lnTo>
                  <a:lnTo>
                    <a:pt x="57" y="126"/>
                  </a:lnTo>
                  <a:lnTo>
                    <a:pt x="57" y="130"/>
                  </a:lnTo>
                  <a:lnTo>
                    <a:pt x="64" y="133"/>
                  </a:lnTo>
                  <a:lnTo>
                    <a:pt x="62" y="130"/>
                  </a:lnTo>
                  <a:lnTo>
                    <a:pt x="62" y="126"/>
                  </a:lnTo>
                  <a:lnTo>
                    <a:pt x="59" y="123"/>
                  </a:lnTo>
                  <a:lnTo>
                    <a:pt x="57" y="116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7" y="111"/>
                  </a:lnTo>
                  <a:lnTo>
                    <a:pt x="62" y="114"/>
                  </a:lnTo>
                  <a:lnTo>
                    <a:pt x="59" y="114"/>
                  </a:lnTo>
                  <a:lnTo>
                    <a:pt x="62" y="116"/>
                  </a:lnTo>
                  <a:lnTo>
                    <a:pt x="64" y="114"/>
                  </a:lnTo>
                  <a:lnTo>
                    <a:pt x="69" y="116"/>
                  </a:lnTo>
                  <a:lnTo>
                    <a:pt x="69" y="114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4" y="109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57" y="102"/>
                  </a:lnTo>
                  <a:lnTo>
                    <a:pt x="62" y="102"/>
                  </a:lnTo>
                  <a:lnTo>
                    <a:pt x="66" y="102"/>
                  </a:lnTo>
                  <a:lnTo>
                    <a:pt x="66" y="99"/>
                  </a:lnTo>
                  <a:lnTo>
                    <a:pt x="73" y="104"/>
                  </a:lnTo>
                  <a:lnTo>
                    <a:pt x="73" y="104"/>
                  </a:lnTo>
                  <a:lnTo>
                    <a:pt x="78" y="104"/>
                  </a:lnTo>
                  <a:lnTo>
                    <a:pt x="78" y="102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73" y="90"/>
                  </a:lnTo>
                  <a:lnTo>
                    <a:pt x="66" y="85"/>
                  </a:lnTo>
                  <a:lnTo>
                    <a:pt x="62" y="85"/>
                  </a:lnTo>
                  <a:lnTo>
                    <a:pt x="62" y="83"/>
                  </a:lnTo>
                  <a:lnTo>
                    <a:pt x="59" y="83"/>
                  </a:lnTo>
                  <a:lnTo>
                    <a:pt x="57" y="81"/>
                  </a:lnTo>
                  <a:lnTo>
                    <a:pt x="52" y="81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5" y="73"/>
                  </a:lnTo>
                  <a:lnTo>
                    <a:pt x="55" y="71"/>
                  </a:lnTo>
                  <a:lnTo>
                    <a:pt x="52" y="69"/>
                  </a:lnTo>
                  <a:lnTo>
                    <a:pt x="55" y="66"/>
                  </a:lnTo>
                  <a:lnTo>
                    <a:pt x="52" y="64"/>
                  </a:lnTo>
                  <a:lnTo>
                    <a:pt x="57" y="66"/>
                  </a:lnTo>
                  <a:lnTo>
                    <a:pt x="59" y="66"/>
                  </a:lnTo>
                  <a:lnTo>
                    <a:pt x="57" y="69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62" y="66"/>
                  </a:lnTo>
                  <a:lnTo>
                    <a:pt x="59" y="64"/>
                  </a:lnTo>
                  <a:lnTo>
                    <a:pt x="52" y="55"/>
                  </a:lnTo>
                  <a:lnTo>
                    <a:pt x="50" y="55"/>
                  </a:lnTo>
                  <a:lnTo>
                    <a:pt x="50" y="50"/>
                  </a:lnTo>
                  <a:lnTo>
                    <a:pt x="45" y="47"/>
                  </a:lnTo>
                  <a:lnTo>
                    <a:pt x="47" y="45"/>
                  </a:lnTo>
                  <a:lnTo>
                    <a:pt x="45" y="36"/>
                  </a:lnTo>
                  <a:lnTo>
                    <a:pt x="47" y="33"/>
                  </a:lnTo>
                  <a:lnTo>
                    <a:pt x="55" y="31"/>
                  </a:lnTo>
                  <a:lnTo>
                    <a:pt x="55" y="36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4" y="50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71" y="47"/>
                  </a:lnTo>
                  <a:lnTo>
                    <a:pt x="73" y="47"/>
                  </a:lnTo>
                  <a:lnTo>
                    <a:pt x="76" y="45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69" y="40"/>
                  </a:lnTo>
                  <a:lnTo>
                    <a:pt x="76" y="40"/>
                  </a:lnTo>
                  <a:lnTo>
                    <a:pt x="81" y="43"/>
                  </a:lnTo>
                  <a:lnTo>
                    <a:pt x="81" y="40"/>
                  </a:lnTo>
                  <a:lnTo>
                    <a:pt x="76" y="38"/>
                  </a:lnTo>
                  <a:lnTo>
                    <a:pt x="71" y="36"/>
                  </a:lnTo>
                  <a:lnTo>
                    <a:pt x="69" y="31"/>
                  </a:lnTo>
                  <a:lnTo>
                    <a:pt x="71" y="28"/>
                  </a:lnTo>
                  <a:lnTo>
                    <a:pt x="73" y="31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83" y="21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7" y="24"/>
                  </a:lnTo>
                  <a:lnTo>
                    <a:pt x="107" y="24"/>
                  </a:lnTo>
                  <a:lnTo>
                    <a:pt x="114" y="26"/>
                  </a:lnTo>
                  <a:lnTo>
                    <a:pt x="116" y="24"/>
                  </a:lnTo>
                  <a:lnTo>
                    <a:pt x="11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6352994" y="3821399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6271666" y="3770163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7" y="7"/>
                  </a:lnTo>
                  <a:lnTo>
                    <a:pt x="5" y="4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6398536" y="384498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6352994" y="3818147"/>
              <a:ext cx="0" cy="1627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6354620" y="380838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6404230" y="3835225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12" y="2"/>
                  </a:moveTo>
                  <a:lnTo>
                    <a:pt x="15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6368446" y="3821399"/>
              <a:ext cx="3253" cy="4066"/>
            </a:xfrm>
            <a:custGeom>
              <a:rect b="b" l="l" r="r" t="t"/>
              <a:pathLst>
                <a:path extrusionOk="0" h="5" w="4">
                  <a:moveTo>
                    <a:pt x="2" y="5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6374138" y="3792935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9"/>
                  </a:moveTo>
                  <a:lnTo>
                    <a:pt x="2" y="9"/>
                  </a:lnTo>
                  <a:lnTo>
                    <a:pt x="4" y="9"/>
                  </a:lnTo>
                  <a:lnTo>
                    <a:pt x="7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5" name="Google Shape;935;p15"/>
            <p:cNvSpPr/>
            <p:nvPr/>
          </p:nvSpPr>
          <p:spPr>
            <a:xfrm>
              <a:off x="6377392" y="381245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3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6383084" y="3808387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5" y="5"/>
                  </a:moveTo>
                  <a:lnTo>
                    <a:pt x="5" y="7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6368446" y="3818147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6396910" y="3846611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5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6364379" y="382139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6358687" y="376203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6366006" y="375227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6371700" y="3777482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12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6333474" y="3781549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6335101" y="3781549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6383084" y="3831159"/>
              <a:ext cx="4066" cy="4066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0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6348927" y="374820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6326155" y="3784802"/>
              <a:ext cx="28464" cy="23585"/>
            </a:xfrm>
            <a:custGeom>
              <a:rect b="b" l="l" r="r" t="t"/>
              <a:pathLst>
                <a:path extrusionOk="0" h="29" w="35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7" y="5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8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30" y="29"/>
                  </a:lnTo>
                  <a:lnTo>
                    <a:pt x="33" y="26"/>
                  </a:lnTo>
                  <a:lnTo>
                    <a:pt x="33" y="29"/>
                  </a:lnTo>
                  <a:lnTo>
                    <a:pt x="35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6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6340795" y="3850677"/>
              <a:ext cx="44730" cy="13013"/>
            </a:xfrm>
            <a:custGeom>
              <a:rect b="b" l="l" r="r" t="t"/>
              <a:pathLst>
                <a:path extrusionOk="0" h="16" w="55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9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9" y="16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45" y="14"/>
                  </a:lnTo>
                  <a:lnTo>
                    <a:pt x="50" y="14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55" y="7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5" y="9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2" y="5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6666104" y="3762031"/>
              <a:ext cx="29279" cy="21146"/>
            </a:xfrm>
            <a:custGeom>
              <a:rect b="b" l="l" r="r" t="t"/>
              <a:pathLst>
                <a:path extrusionOk="0" h="26" w="36">
                  <a:moveTo>
                    <a:pt x="21" y="10"/>
                  </a:moveTo>
                  <a:lnTo>
                    <a:pt x="19" y="2"/>
                  </a:lnTo>
                  <a:lnTo>
                    <a:pt x="14" y="2"/>
                  </a:lnTo>
                  <a:lnTo>
                    <a:pt x="12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5"/>
                  </a:lnTo>
                  <a:lnTo>
                    <a:pt x="7" y="5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9" y="17"/>
                  </a:lnTo>
                  <a:lnTo>
                    <a:pt x="19" y="21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26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6667731" y="3715674"/>
              <a:ext cx="91087" cy="75635"/>
            </a:xfrm>
            <a:custGeom>
              <a:rect b="b" l="l" r="r" t="t"/>
              <a:pathLst>
                <a:path extrusionOk="0" h="93" w="112">
                  <a:moveTo>
                    <a:pt x="86" y="83"/>
                  </a:moveTo>
                  <a:lnTo>
                    <a:pt x="86" y="78"/>
                  </a:lnTo>
                  <a:lnTo>
                    <a:pt x="86" y="74"/>
                  </a:lnTo>
                  <a:lnTo>
                    <a:pt x="86" y="71"/>
                  </a:lnTo>
                  <a:lnTo>
                    <a:pt x="88" y="69"/>
                  </a:lnTo>
                  <a:lnTo>
                    <a:pt x="90" y="71"/>
                  </a:lnTo>
                  <a:lnTo>
                    <a:pt x="88" y="76"/>
                  </a:lnTo>
                  <a:lnTo>
                    <a:pt x="90" y="78"/>
                  </a:lnTo>
                  <a:lnTo>
                    <a:pt x="90" y="76"/>
                  </a:lnTo>
                  <a:lnTo>
                    <a:pt x="90" y="69"/>
                  </a:lnTo>
                  <a:lnTo>
                    <a:pt x="93" y="67"/>
                  </a:lnTo>
                  <a:lnTo>
                    <a:pt x="93" y="64"/>
                  </a:lnTo>
                  <a:lnTo>
                    <a:pt x="93" y="62"/>
                  </a:lnTo>
                  <a:lnTo>
                    <a:pt x="93" y="59"/>
                  </a:lnTo>
                  <a:lnTo>
                    <a:pt x="95" y="57"/>
                  </a:lnTo>
                  <a:lnTo>
                    <a:pt x="93" y="52"/>
                  </a:lnTo>
                  <a:lnTo>
                    <a:pt x="93" y="48"/>
                  </a:lnTo>
                  <a:lnTo>
                    <a:pt x="100" y="40"/>
                  </a:lnTo>
                  <a:lnTo>
                    <a:pt x="104" y="40"/>
                  </a:lnTo>
                  <a:lnTo>
                    <a:pt x="107" y="40"/>
                  </a:lnTo>
                  <a:lnTo>
                    <a:pt x="112" y="40"/>
                  </a:lnTo>
                  <a:lnTo>
                    <a:pt x="107" y="36"/>
                  </a:lnTo>
                  <a:lnTo>
                    <a:pt x="102" y="33"/>
                  </a:lnTo>
                  <a:lnTo>
                    <a:pt x="97" y="33"/>
                  </a:lnTo>
                  <a:lnTo>
                    <a:pt x="93" y="31"/>
                  </a:lnTo>
                  <a:lnTo>
                    <a:pt x="93" y="26"/>
                  </a:lnTo>
                  <a:lnTo>
                    <a:pt x="86" y="22"/>
                  </a:lnTo>
                  <a:lnTo>
                    <a:pt x="83" y="17"/>
                  </a:lnTo>
                  <a:lnTo>
                    <a:pt x="83" y="12"/>
                  </a:lnTo>
                  <a:lnTo>
                    <a:pt x="76" y="5"/>
                  </a:lnTo>
                  <a:lnTo>
                    <a:pt x="71" y="0"/>
                  </a:lnTo>
                  <a:lnTo>
                    <a:pt x="64" y="10"/>
                  </a:lnTo>
                  <a:lnTo>
                    <a:pt x="60" y="12"/>
                  </a:lnTo>
                  <a:lnTo>
                    <a:pt x="57" y="17"/>
                  </a:lnTo>
                  <a:lnTo>
                    <a:pt x="48" y="14"/>
                  </a:lnTo>
                  <a:lnTo>
                    <a:pt x="45" y="10"/>
                  </a:lnTo>
                  <a:lnTo>
                    <a:pt x="36" y="3"/>
                  </a:lnTo>
                  <a:lnTo>
                    <a:pt x="29" y="3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6" y="17"/>
                  </a:lnTo>
                  <a:lnTo>
                    <a:pt x="34" y="24"/>
                  </a:lnTo>
                  <a:lnTo>
                    <a:pt x="26" y="22"/>
                  </a:lnTo>
                  <a:lnTo>
                    <a:pt x="19" y="19"/>
                  </a:lnTo>
                  <a:lnTo>
                    <a:pt x="8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5" y="24"/>
                  </a:lnTo>
                  <a:lnTo>
                    <a:pt x="12" y="24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5" y="38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22" y="57"/>
                  </a:lnTo>
                  <a:lnTo>
                    <a:pt x="31" y="62"/>
                  </a:lnTo>
                  <a:lnTo>
                    <a:pt x="38" y="62"/>
                  </a:lnTo>
                  <a:lnTo>
                    <a:pt x="43" y="67"/>
                  </a:lnTo>
                  <a:lnTo>
                    <a:pt x="38" y="69"/>
                  </a:lnTo>
                  <a:lnTo>
                    <a:pt x="41" y="74"/>
                  </a:lnTo>
                  <a:lnTo>
                    <a:pt x="38" y="76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41" y="81"/>
                  </a:lnTo>
                  <a:lnTo>
                    <a:pt x="45" y="78"/>
                  </a:lnTo>
                  <a:lnTo>
                    <a:pt x="45" y="76"/>
                  </a:lnTo>
                  <a:lnTo>
                    <a:pt x="48" y="76"/>
                  </a:lnTo>
                  <a:lnTo>
                    <a:pt x="50" y="74"/>
                  </a:lnTo>
                  <a:lnTo>
                    <a:pt x="52" y="69"/>
                  </a:lnTo>
                  <a:lnTo>
                    <a:pt x="55" y="69"/>
                  </a:lnTo>
                  <a:lnTo>
                    <a:pt x="57" y="67"/>
                  </a:lnTo>
                  <a:lnTo>
                    <a:pt x="60" y="64"/>
                  </a:lnTo>
                  <a:lnTo>
                    <a:pt x="64" y="62"/>
                  </a:lnTo>
                  <a:lnTo>
                    <a:pt x="67" y="62"/>
                  </a:lnTo>
                  <a:lnTo>
                    <a:pt x="67" y="64"/>
                  </a:lnTo>
                  <a:lnTo>
                    <a:pt x="69" y="64"/>
                  </a:lnTo>
                  <a:lnTo>
                    <a:pt x="71" y="67"/>
                  </a:lnTo>
                  <a:lnTo>
                    <a:pt x="74" y="69"/>
                  </a:lnTo>
                  <a:lnTo>
                    <a:pt x="71" y="71"/>
                  </a:lnTo>
                  <a:lnTo>
                    <a:pt x="71" y="74"/>
                  </a:lnTo>
                  <a:lnTo>
                    <a:pt x="76" y="76"/>
                  </a:lnTo>
                  <a:lnTo>
                    <a:pt x="69" y="81"/>
                  </a:lnTo>
                  <a:lnTo>
                    <a:pt x="76" y="88"/>
                  </a:lnTo>
                  <a:lnTo>
                    <a:pt x="81" y="90"/>
                  </a:lnTo>
                  <a:lnTo>
                    <a:pt x="81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6" y="83"/>
                  </a:lnTo>
                  <a:lnTo>
                    <a:pt x="86" y="8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6660411" y="3763656"/>
              <a:ext cx="336695" cy="273260"/>
            </a:xfrm>
            <a:custGeom>
              <a:rect b="b" l="l" r="r" t="t"/>
              <a:pathLst>
                <a:path extrusionOk="0" h="336" w="414">
                  <a:moveTo>
                    <a:pt x="385" y="322"/>
                  </a:moveTo>
                  <a:lnTo>
                    <a:pt x="385" y="318"/>
                  </a:lnTo>
                  <a:lnTo>
                    <a:pt x="388" y="313"/>
                  </a:lnTo>
                  <a:lnTo>
                    <a:pt x="388" y="308"/>
                  </a:lnTo>
                  <a:lnTo>
                    <a:pt x="388" y="306"/>
                  </a:lnTo>
                  <a:lnTo>
                    <a:pt x="395" y="303"/>
                  </a:lnTo>
                  <a:lnTo>
                    <a:pt x="397" y="301"/>
                  </a:lnTo>
                  <a:lnTo>
                    <a:pt x="407" y="296"/>
                  </a:lnTo>
                  <a:lnTo>
                    <a:pt x="411" y="299"/>
                  </a:lnTo>
                  <a:lnTo>
                    <a:pt x="414" y="296"/>
                  </a:lnTo>
                  <a:lnTo>
                    <a:pt x="414" y="289"/>
                  </a:lnTo>
                  <a:lnTo>
                    <a:pt x="409" y="284"/>
                  </a:lnTo>
                  <a:lnTo>
                    <a:pt x="404" y="284"/>
                  </a:lnTo>
                  <a:lnTo>
                    <a:pt x="402" y="282"/>
                  </a:lnTo>
                  <a:lnTo>
                    <a:pt x="402" y="275"/>
                  </a:lnTo>
                  <a:lnTo>
                    <a:pt x="402" y="273"/>
                  </a:lnTo>
                  <a:lnTo>
                    <a:pt x="402" y="265"/>
                  </a:lnTo>
                  <a:lnTo>
                    <a:pt x="395" y="263"/>
                  </a:lnTo>
                  <a:lnTo>
                    <a:pt x="395" y="261"/>
                  </a:lnTo>
                  <a:lnTo>
                    <a:pt x="390" y="261"/>
                  </a:lnTo>
                  <a:lnTo>
                    <a:pt x="385" y="261"/>
                  </a:lnTo>
                  <a:lnTo>
                    <a:pt x="383" y="258"/>
                  </a:lnTo>
                  <a:lnTo>
                    <a:pt x="378" y="256"/>
                  </a:lnTo>
                  <a:lnTo>
                    <a:pt x="371" y="249"/>
                  </a:lnTo>
                  <a:lnTo>
                    <a:pt x="369" y="244"/>
                  </a:lnTo>
                  <a:lnTo>
                    <a:pt x="359" y="230"/>
                  </a:lnTo>
                  <a:lnTo>
                    <a:pt x="374" y="209"/>
                  </a:lnTo>
                  <a:lnTo>
                    <a:pt x="376" y="206"/>
                  </a:lnTo>
                  <a:lnTo>
                    <a:pt x="374" y="199"/>
                  </a:lnTo>
                  <a:lnTo>
                    <a:pt x="374" y="194"/>
                  </a:lnTo>
                  <a:lnTo>
                    <a:pt x="371" y="187"/>
                  </a:lnTo>
                  <a:lnTo>
                    <a:pt x="355" y="187"/>
                  </a:lnTo>
                  <a:lnTo>
                    <a:pt x="352" y="178"/>
                  </a:lnTo>
                  <a:lnTo>
                    <a:pt x="350" y="176"/>
                  </a:lnTo>
                  <a:lnTo>
                    <a:pt x="352" y="173"/>
                  </a:lnTo>
                  <a:lnTo>
                    <a:pt x="350" y="164"/>
                  </a:lnTo>
                  <a:lnTo>
                    <a:pt x="345" y="152"/>
                  </a:lnTo>
                  <a:lnTo>
                    <a:pt x="345" y="147"/>
                  </a:lnTo>
                  <a:lnTo>
                    <a:pt x="352" y="140"/>
                  </a:lnTo>
                  <a:lnTo>
                    <a:pt x="350" y="140"/>
                  </a:lnTo>
                  <a:lnTo>
                    <a:pt x="343" y="138"/>
                  </a:lnTo>
                  <a:lnTo>
                    <a:pt x="343" y="133"/>
                  </a:lnTo>
                  <a:lnTo>
                    <a:pt x="340" y="126"/>
                  </a:lnTo>
                  <a:lnTo>
                    <a:pt x="340" y="126"/>
                  </a:lnTo>
                  <a:lnTo>
                    <a:pt x="345" y="121"/>
                  </a:lnTo>
                  <a:lnTo>
                    <a:pt x="340" y="116"/>
                  </a:lnTo>
                  <a:lnTo>
                    <a:pt x="338" y="114"/>
                  </a:lnTo>
                  <a:lnTo>
                    <a:pt x="343" y="114"/>
                  </a:lnTo>
                  <a:lnTo>
                    <a:pt x="350" y="109"/>
                  </a:lnTo>
                  <a:lnTo>
                    <a:pt x="348" y="107"/>
                  </a:lnTo>
                  <a:lnTo>
                    <a:pt x="350" y="107"/>
                  </a:lnTo>
                  <a:lnTo>
                    <a:pt x="348" y="102"/>
                  </a:lnTo>
                  <a:lnTo>
                    <a:pt x="348" y="100"/>
                  </a:lnTo>
                  <a:lnTo>
                    <a:pt x="348" y="97"/>
                  </a:lnTo>
                  <a:lnTo>
                    <a:pt x="348" y="90"/>
                  </a:lnTo>
                  <a:lnTo>
                    <a:pt x="348" y="90"/>
                  </a:lnTo>
                  <a:lnTo>
                    <a:pt x="345" y="88"/>
                  </a:lnTo>
                  <a:lnTo>
                    <a:pt x="348" y="86"/>
                  </a:lnTo>
                  <a:lnTo>
                    <a:pt x="345" y="79"/>
                  </a:lnTo>
                  <a:lnTo>
                    <a:pt x="345" y="76"/>
                  </a:lnTo>
                  <a:lnTo>
                    <a:pt x="343" y="71"/>
                  </a:lnTo>
                  <a:lnTo>
                    <a:pt x="338" y="69"/>
                  </a:lnTo>
                  <a:lnTo>
                    <a:pt x="329" y="69"/>
                  </a:lnTo>
                  <a:lnTo>
                    <a:pt x="322" y="57"/>
                  </a:lnTo>
                  <a:lnTo>
                    <a:pt x="312" y="55"/>
                  </a:lnTo>
                  <a:lnTo>
                    <a:pt x="310" y="55"/>
                  </a:lnTo>
                  <a:lnTo>
                    <a:pt x="307" y="55"/>
                  </a:lnTo>
                  <a:lnTo>
                    <a:pt x="305" y="48"/>
                  </a:lnTo>
                  <a:lnTo>
                    <a:pt x="303" y="48"/>
                  </a:lnTo>
                  <a:lnTo>
                    <a:pt x="293" y="43"/>
                  </a:lnTo>
                  <a:lnTo>
                    <a:pt x="291" y="45"/>
                  </a:lnTo>
                  <a:lnTo>
                    <a:pt x="286" y="45"/>
                  </a:lnTo>
                  <a:lnTo>
                    <a:pt x="274" y="38"/>
                  </a:lnTo>
                  <a:lnTo>
                    <a:pt x="270" y="38"/>
                  </a:lnTo>
                  <a:lnTo>
                    <a:pt x="262" y="31"/>
                  </a:lnTo>
                  <a:lnTo>
                    <a:pt x="258" y="31"/>
                  </a:lnTo>
                  <a:lnTo>
                    <a:pt x="253" y="29"/>
                  </a:lnTo>
                  <a:lnTo>
                    <a:pt x="248" y="31"/>
                  </a:lnTo>
                  <a:lnTo>
                    <a:pt x="248" y="36"/>
                  </a:lnTo>
                  <a:lnTo>
                    <a:pt x="239" y="34"/>
                  </a:lnTo>
                  <a:lnTo>
                    <a:pt x="232" y="36"/>
                  </a:lnTo>
                  <a:lnTo>
                    <a:pt x="222" y="43"/>
                  </a:lnTo>
                  <a:lnTo>
                    <a:pt x="220" y="43"/>
                  </a:lnTo>
                  <a:lnTo>
                    <a:pt x="218" y="48"/>
                  </a:lnTo>
                  <a:lnTo>
                    <a:pt x="215" y="52"/>
                  </a:lnTo>
                  <a:lnTo>
                    <a:pt x="206" y="52"/>
                  </a:lnTo>
                  <a:lnTo>
                    <a:pt x="201" y="55"/>
                  </a:lnTo>
                  <a:lnTo>
                    <a:pt x="203" y="60"/>
                  </a:lnTo>
                  <a:lnTo>
                    <a:pt x="206" y="64"/>
                  </a:lnTo>
                  <a:lnTo>
                    <a:pt x="203" y="69"/>
                  </a:lnTo>
                  <a:lnTo>
                    <a:pt x="201" y="69"/>
                  </a:lnTo>
                  <a:lnTo>
                    <a:pt x="189" y="69"/>
                  </a:lnTo>
                  <a:lnTo>
                    <a:pt x="177" y="69"/>
                  </a:lnTo>
                  <a:lnTo>
                    <a:pt x="166" y="74"/>
                  </a:lnTo>
                  <a:lnTo>
                    <a:pt x="158" y="74"/>
                  </a:lnTo>
                  <a:lnTo>
                    <a:pt x="147" y="69"/>
                  </a:lnTo>
                  <a:lnTo>
                    <a:pt x="142" y="69"/>
                  </a:lnTo>
                  <a:lnTo>
                    <a:pt x="132" y="64"/>
                  </a:lnTo>
                  <a:lnTo>
                    <a:pt x="128" y="62"/>
                  </a:lnTo>
                  <a:lnTo>
                    <a:pt x="128" y="57"/>
                  </a:lnTo>
                  <a:lnTo>
                    <a:pt x="125" y="57"/>
                  </a:lnTo>
                  <a:lnTo>
                    <a:pt x="121" y="55"/>
                  </a:lnTo>
                  <a:lnTo>
                    <a:pt x="116" y="55"/>
                  </a:lnTo>
                  <a:lnTo>
                    <a:pt x="111" y="55"/>
                  </a:lnTo>
                  <a:lnTo>
                    <a:pt x="106" y="55"/>
                  </a:lnTo>
                  <a:lnTo>
                    <a:pt x="102" y="50"/>
                  </a:lnTo>
                  <a:lnTo>
                    <a:pt x="99" y="50"/>
                  </a:lnTo>
                  <a:lnTo>
                    <a:pt x="99" y="48"/>
                  </a:lnTo>
                  <a:lnTo>
                    <a:pt x="99" y="43"/>
                  </a:lnTo>
                  <a:lnTo>
                    <a:pt x="99" y="38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0" y="34"/>
                  </a:lnTo>
                  <a:lnTo>
                    <a:pt x="90" y="31"/>
                  </a:lnTo>
                  <a:lnTo>
                    <a:pt x="85" y="29"/>
                  </a:lnTo>
                  <a:lnTo>
                    <a:pt x="78" y="22"/>
                  </a:lnTo>
                  <a:lnTo>
                    <a:pt x="85" y="17"/>
                  </a:lnTo>
                  <a:lnTo>
                    <a:pt x="80" y="15"/>
                  </a:lnTo>
                  <a:lnTo>
                    <a:pt x="80" y="12"/>
                  </a:lnTo>
                  <a:lnTo>
                    <a:pt x="83" y="10"/>
                  </a:lnTo>
                  <a:lnTo>
                    <a:pt x="80" y="8"/>
                  </a:lnTo>
                  <a:lnTo>
                    <a:pt x="78" y="5"/>
                  </a:lnTo>
                  <a:lnTo>
                    <a:pt x="76" y="5"/>
                  </a:lnTo>
                  <a:lnTo>
                    <a:pt x="76" y="3"/>
                  </a:lnTo>
                  <a:lnTo>
                    <a:pt x="73" y="3"/>
                  </a:lnTo>
                  <a:lnTo>
                    <a:pt x="69" y="5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1" y="10"/>
                  </a:lnTo>
                  <a:lnTo>
                    <a:pt x="59" y="15"/>
                  </a:lnTo>
                  <a:lnTo>
                    <a:pt x="57" y="17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0" y="22"/>
                  </a:lnTo>
                  <a:lnTo>
                    <a:pt x="47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35" y="22"/>
                  </a:lnTo>
                  <a:lnTo>
                    <a:pt x="31" y="22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12" y="50"/>
                  </a:lnTo>
                  <a:lnTo>
                    <a:pt x="17" y="57"/>
                  </a:lnTo>
                  <a:lnTo>
                    <a:pt x="17" y="6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21" y="67"/>
                  </a:lnTo>
                  <a:lnTo>
                    <a:pt x="24" y="71"/>
                  </a:lnTo>
                  <a:lnTo>
                    <a:pt x="24" y="76"/>
                  </a:lnTo>
                  <a:lnTo>
                    <a:pt x="24" y="79"/>
                  </a:lnTo>
                  <a:lnTo>
                    <a:pt x="28" y="81"/>
                  </a:lnTo>
                  <a:lnTo>
                    <a:pt x="31" y="83"/>
                  </a:lnTo>
                  <a:lnTo>
                    <a:pt x="31" y="88"/>
                  </a:lnTo>
                  <a:lnTo>
                    <a:pt x="35" y="90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47" y="95"/>
                  </a:lnTo>
                  <a:lnTo>
                    <a:pt x="52" y="95"/>
                  </a:lnTo>
                  <a:lnTo>
                    <a:pt x="54" y="97"/>
                  </a:lnTo>
                  <a:lnTo>
                    <a:pt x="57" y="97"/>
                  </a:lnTo>
                  <a:lnTo>
                    <a:pt x="57" y="97"/>
                  </a:lnTo>
                  <a:lnTo>
                    <a:pt x="52" y="100"/>
                  </a:lnTo>
                  <a:lnTo>
                    <a:pt x="50" y="100"/>
                  </a:lnTo>
                  <a:lnTo>
                    <a:pt x="50" y="105"/>
                  </a:lnTo>
                  <a:lnTo>
                    <a:pt x="52" y="107"/>
                  </a:lnTo>
                  <a:lnTo>
                    <a:pt x="52" y="114"/>
                  </a:lnTo>
                  <a:lnTo>
                    <a:pt x="50" y="116"/>
                  </a:lnTo>
                  <a:lnTo>
                    <a:pt x="47" y="114"/>
                  </a:lnTo>
                  <a:lnTo>
                    <a:pt x="45" y="121"/>
                  </a:lnTo>
                  <a:lnTo>
                    <a:pt x="43" y="123"/>
                  </a:lnTo>
                  <a:lnTo>
                    <a:pt x="43" y="131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43" y="138"/>
                  </a:lnTo>
                  <a:lnTo>
                    <a:pt x="43" y="140"/>
                  </a:lnTo>
                  <a:lnTo>
                    <a:pt x="45" y="140"/>
                  </a:lnTo>
                  <a:lnTo>
                    <a:pt x="47" y="142"/>
                  </a:lnTo>
                  <a:lnTo>
                    <a:pt x="52" y="145"/>
                  </a:lnTo>
                  <a:lnTo>
                    <a:pt x="52" y="147"/>
                  </a:lnTo>
                  <a:lnTo>
                    <a:pt x="57" y="152"/>
                  </a:lnTo>
                  <a:lnTo>
                    <a:pt x="54" y="154"/>
                  </a:lnTo>
                  <a:lnTo>
                    <a:pt x="57" y="157"/>
                  </a:lnTo>
                  <a:lnTo>
                    <a:pt x="54" y="159"/>
                  </a:lnTo>
                  <a:lnTo>
                    <a:pt x="59" y="161"/>
                  </a:lnTo>
                  <a:lnTo>
                    <a:pt x="61" y="161"/>
                  </a:lnTo>
                  <a:lnTo>
                    <a:pt x="64" y="161"/>
                  </a:lnTo>
                  <a:lnTo>
                    <a:pt x="80" y="171"/>
                  </a:lnTo>
                  <a:lnTo>
                    <a:pt x="83" y="171"/>
                  </a:lnTo>
                  <a:lnTo>
                    <a:pt x="85" y="171"/>
                  </a:lnTo>
                  <a:lnTo>
                    <a:pt x="87" y="178"/>
                  </a:lnTo>
                  <a:lnTo>
                    <a:pt x="92" y="180"/>
                  </a:lnTo>
                  <a:lnTo>
                    <a:pt x="97" y="190"/>
                  </a:lnTo>
                  <a:lnTo>
                    <a:pt x="92" y="194"/>
                  </a:lnTo>
                  <a:lnTo>
                    <a:pt x="92" y="199"/>
                  </a:lnTo>
                  <a:lnTo>
                    <a:pt x="95" y="204"/>
                  </a:lnTo>
                  <a:lnTo>
                    <a:pt x="99" y="204"/>
                  </a:lnTo>
                  <a:lnTo>
                    <a:pt x="102" y="218"/>
                  </a:lnTo>
                  <a:lnTo>
                    <a:pt x="104" y="220"/>
                  </a:lnTo>
                  <a:lnTo>
                    <a:pt x="109" y="223"/>
                  </a:lnTo>
                  <a:lnTo>
                    <a:pt x="111" y="223"/>
                  </a:lnTo>
                  <a:lnTo>
                    <a:pt x="113" y="223"/>
                  </a:lnTo>
                  <a:lnTo>
                    <a:pt x="113" y="223"/>
                  </a:lnTo>
                  <a:lnTo>
                    <a:pt x="116" y="228"/>
                  </a:lnTo>
                  <a:lnTo>
                    <a:pt x="118" y="228"/>
                  </a:lnTo>
                  <a:lnTo>
                    <a:pt x="121" y="225"/>
                  </a:lnTo>
                  <a:lnTo>
                    <a:pt x="121" y="220"/>
                  </a:lnTo>
                  <a:lnTo>
                    <a:pt x="118" y="218"/>
                  </a:lnTo>
                  <a:lnTo>
                    <a:pt x="121" y="218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23" y="220"/>
                  </a:lnTo>
                  <a:lnTo>
                    <a:pt x="123" y="223"/>
                  </a:lnTo>
                  <a:lnTo>
                    <a:pt x="128" y="225"/>
                  </a:lnTo>
                  <a:lnTo>
                    <a:pt x="128" y="223"/>
                  </a:lnTo>
                  <a:lnTo>
                    <a:pt x="130" y="228"/>
                  </a:lnTo>
                  <a:lnTo>
                    <a:pt x="132" y="228"/>
                  </a:lnTo>
                  <a:lnTo>
                    <a:pt x="139" y="223"/>
                  </a:lnTo>
                  <a:lnTo>
                    <a:pt x="142" y="223"/>
                  </a:lnTo>
                  <a:lnTo>
                    <a:pt x="147" y="230"/>
                  </a:lnTo>
                  <a:lnTo>
                    <a:pt x="147" y="232"/>
                  </a:lnTo>
                  <a:lnTo>
                    <a:pt x="154" y="242"/>
                  </a:lnTo>
                  <a:lnTo>
                    <a:pt x="154" y="249"/>
                  </a:lnTo>
                  <a:lnTo>
                    <a:pt x="156" y="249"/>
                  </a:lnTo>
                  <a:lnTo>
                    <a:pt x="158" y="249"/>
                  </a:lnTo>
                  <a:lnTo>
                    <a:pt x="161" y="254"/>
                  </a:lnTo>
                  <a:lnTo>
                    <a:pt x="161" y="254"/>
                  </a:lnTo>
                  <a:lnTo>
                    <a:pt x="158" y="251"/>
                  </a:lnTo>
                  <a:lnTo>
                    <a:pt x="158" y="254"/>
                  </a:lnTo>
                  <a:lnTo>
                    <a:pt x="161" y="256"/>
                  </a:lnTo>
                  <a:lnTo>
                    <a:pt x="163" y="256"/>
                  </a:lnTo>
                  <a:lnTo>
                    <a:pt x="163" y="258"/>
                  </a:lnTo>
                  <a:lnTo>
                    <a:pt x="170" y="273"/>
                  </a:lnTo>
                  <a:lnTo>
                    <a:pt x="175" y="275"/>
                  </a:lnTo>
                  <a:lnTo>
                    <a:pt x="182" y="275"/>
                  </a:lnTo>
                  <a:lnTo>
                    <a:pt x="187" y="275"/>
                  </a:lnTo>
                  <a:lnTo>
                    <a:pt x="189" y="277"/>
                  </a:lnTo>
                  <a:lnTo>
                    <a:pt x="196" y="280"/>
                  </a:lnTo>
                  <a:lnTo>
                    <a:pt x="196" y="280"/>
                  </a:lnTo>
                  <a:lnTo>
                    <a:pt x="201" y="280"/>
                  </a:lnTo>
                  <a:lnTo>
                    <a:pt x="201" y="282"/>
                  </a:lnTo>
                  <a:lnTo>
                    <a:pt x="199" y="284"/>
                  </a:lnTo>
                  <a:lnTo>
                    <a:pt x="203" y="291"/>
                  </a:lnTo>
                  <a:lnTo>
                    <a:pt x="208" y="291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22" y="301"/>
                  </a:lnTo>
                  <a:lnTo>
                    <a:pt x="225" y="299"/>
                  </a:lnTo>
                  <a:lnTo>
                    <a:pt x="229" y="299"/>
                  </a:lnTo>
                  <a:lnTo>
                    <a:pt x="236" y="301"/>
                  </a:lnTo>
                  <a:lnTo>
                    <a:pt x="244" y="306"/>
                  </a:lnTo>
                  <a:lnTo>
                    <a:pt x="251" y="301"/>
                  </a:lnTo>
                  <a:lnTo>
                    <a:pt x="260" y="294"/>
                  </a:lnTo>
                  <a:lnTo>
                    <a:pt x="260" y="291"/>
                  </a:lnTo>
                  <a:lnTo>
                    <a:pt x="260" y="294"/>
                  </a:lnTo>
                  <a:lnTo>
                    <a:pt x="265" y="294"/>
                  </a:lnTo>
                  <a:lnTo>
                    <a:pt x="270" y="289"/>
                  </a:lnTo>
                  <a:lnTo>
                    <a:pt x="274" y="289"/>
                  </a:lnTo>
                  <a:lnTo>
                    <a:pt x="281" y="289"/>
                  </a:lnTo>
                  <a:lnTo>
                    <a:pt x="281" y="291"/>
                  </a:lnTo>
                  <a:lnTo>
                    <a:pt x="284" y="291"/>
                  </a:lnTo>
                  <a:lnTo>
                    <a:pt x="284" y="294"/>
                  </a:lnTo>
                  <a:lnTo>
                    <a:pt x="286" y="299"/>
                  </a:lnTo>
                  <a:lnTo>
                    <a:pt x="288" y="306"/>
                  </a:lnTo>
                  <a:lnTo>
                    <a:pt x="293" y="313"/>
                  </a:lnTo>
                  <a:lnTo>
                    <a:pt x="293" y="320"/>
                  </a:lnTo>
                  <a:lnTo>
                    <a:pt x="296" y="320"/>
                  </a:lnTo>
                  <a:lnTo>
                    <a:pt x="296" y="322"/>
                  </a:lnTo>
                  <a:lnTo>
                    <a:pt x="307" y="322"/>
                  </a:lnTo>
                  <a:lnTo>
                    <a:pt x="312" y="322"/>
                  </a:lnTo>
                  <a:lnTo>
                    <a:pt x="314" y="325"/>
                  </a:lnTo>
                  <a:lnTo>
                    <a:pt x="319" y="320"/>
                  </a:lnTo>
                  <a:lnTo>
                    <a:pt x="322" y="322"/>
                  </a:lnTo>
                  <a:lnTo>
                    <a:pt x="326" y="327"/>
                  </a:lnTo>
                  <a:lnTo>
                    <a:pt x="338" y="325"/>
                  </a:lnTo>
                  <a:lnTo>
                    <a:pt x="345" y="329"/>
                  </a:lnTo>
                  <a:lnTo>
                    <a:pt x="355" y="329"/>
                  </a:lnTo>
                  <a:lnTo>
                    <a:pt x="357" y="329"/>
                  </a:lnTo>
                  <a:lnTo>
                    <a:pt x="359" y="329"/>
                  </a:lnTo>
                  <a:lnTo>
                    <a:pt x="362" y="332"/>
                  </a:lnTo>
                  <a:lnTo>
                    <a:pt x="364" y="332"/>
                  </a:lnTo>
                  <a:lnTo>
                    <a:pt x="364" y="327"/>
                  </a:lnTo>
                  <a:lnTo>
                    <a:pt x="367" y="327"/>
                  </a:lnTo>
                  <a:lnTo>
                    <a:pt x="369" y="332"/>
                  </a:lnTo>
                  <a:lnTo>
                    <a:pt x="374" y="332"/>
                  </a:lnTo>
                  <a:lnTo>
                    <a:pt x="381" y="336"/>
                  </a:lnTo>
                  <a:lnTo>
                    <a:pt x="383" y="334"/>
                  </a:lnTo>
                  <a:lnTo>
                    <a:pt x="385" y="332"/>
                  </a:lnTo>
                  <a:lnTo>
                    <a:pt x="385" y="332"/>
                  </a:lnTo>
                  <a:lnTo>
                    <a:pt x="385" y="329"/>
                  </a:lnTo>
                  <a:lnTo>
                    <a:pt x="385" y="3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6643332" y="3731126"/>
              <a:ext cx="59369" cy="50423"/>
            </a:xfrm>
            <a:custGeom>
              <a:rect b="b" l="l" r="r" t="t"/>
              <a:pathLst>
                <a:path extrusionOk="0" h="62" w="73">
                  <a:moveTo>
                    <a:pt x="68" y="57"/>
                  </a:moveTo>
                  <a:lnTo>
                    <a:pt x="71" y="55"/>
                  </a:lnTo>
                  <a:lnTo>
                    <a:pt x="68" y="50"/>
                  </a:lnTo>
                  <a:lnTo>
                    <a:pt x="73" y="48"/>
                  </a:lnTo>
                  <a:lnTo>
                    <a:pt x="68" y="43"/>
                  </a:lnTo>
                  <a:lnTo>
                    <a:pt x="61" y="43"/>
                  </a:lnTo>
                  <a:lnTo>
                    <a:pt x="52" y="38"/>
                  </a:lnTo>
                  <a:lnTo>
                    <a:pt x="49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5" y="19"/>
                  </a:lnTo>
                  <a:lnTo>
                    <a:pt x="45" y="14"/>
                  </a:lnTo>
                  <a:lnTo>
                    <a:pt x="45" y="10"/>
                  </a:lnTo>
                  <a:lnTo>
                    <a:pt x="42" y="5"/>
                  </a:lnTo>
                  <a:lnTo>
                    <a:pt x="35" y="5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7" y="10"/>
                  </a:lnTo>
                  <a:lnTo>
                    <a:pt x="9" y="14"/>
                  </a:lnTo>
                  <a:lnTo>
                    <a:pt x="7" y="21"/>
                  </a:lnTo>
                  <a:lnTo>
                    <a:pt x="7" y="29"/>
                  </a:lnTo>
                  <a:lnTo>
                    <a:pt x="14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40" y="43"/>
                  </a:lnTo>
                  <a:lnTo>
                    <a:pt x="42" y="40"/>
                  </a:lnTo>
                  <a:lnTo>
                    <a:pt x="47" y="40"/>
                  </a:lnTo>
                  <a:lnTo>
                    <a:pt x="49" y="48"/>
                  </a:lnTo>
                  <a:lnTo>
                    <a:pt x="54" y="48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6374138" y="3719740"/>
              <a:ext cx="43917" cy="40663"/>
            </a:xfrm>
            <a:custGeom>
              <a:rect b="b" l="l" r="r" t="t"/>
              <a:pathLst>
                <a:path extrusionOk="0" h="50" w="54">
                  <a:moveTo>
                    <a:pt x="28" y="5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9" y="2"/>
                  </a:lnTo>
                  <a:lnTo>
                    <a:pt x="7" y="7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4" y="21"/>
                  </a:lnTo>
                  <a:lnTo>
                    <a:pt x="4" y="26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4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4" y="47"/>
                  </a:lnTo>
                  <a:lnTo>
                    <a:pt x="4" y="50"/>
                  </a:lnTo>
                  <a:lnTo>
                    <a:pt x="14" y="43"/>
                  </a:lnTo>
                  <a:lnTo>
                    <a:pt x="23" y="35"/>
                  </a:lnTo>
                  <a:lnTo>
                    <a:pt x="26" y="31"/>
                  </a:lnTo>
                  <a:lnTo>
                    <a:pt x="30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42" y="28"/>
                  </a:lnTo>
                  <a:lnTo>
                    <a:pt x="47" y="28"/>
                  </a:lnTo>
                  <a:lnTo>
                    <a:pt x="52" y="31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2" y="17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0" y="2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6368446" y="375633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6404230" y="383115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6377392" y="3719740"/>
              <a:ext cx="296845" cy="122804"/>
            </a:xfrm>
            <a:custGeom>
              <a:rect b="b" l="l" r="r" t="t"/>
              <a:pathLst>
                <a:path extrusionOk="0" h="151" w="365">
                  <a:moveTo>
                    <a:pt x="206" y="149"/>
                  </a:moveTo>
                  <a:lnTo>
                    <a:pt x="211" y="149"/>
                  </a:lnTo>
                  <a:lnTo>
                    <a:pt x="208" y="144"/>
                  </a:lnTo>
                  <a:lnTo>
                    <a:pt x="213" y="142"/>
                  </a:lnTo>
                  <a:lnTo>
                    <a:pt x="213" y="135"/>
                  </a:lnTo>
                  <a:lnTo>
                    <a:pt x="213" y="130"/>
                  </a:lnTo>
                  <a:lnTo>
                    <a:pt x="220" y="133"/>
                  </a:lnTo>
                  <a:lnTo>
                    <a:pt x="223" y="133"/>
                  </a:lnTo>
                  <a:lnTo>
                    <a:pt x="232" y="130"/>
                  </a:lnTo>
                  <a:lnTo>
                    <a:pt x="234" y="130"/>
                  </a:lnTo>
                  <a:lnTo>
                    <a:pt x="237" y="128"/>
                  </a:lnTo>
                  <a:lnTo>
                    <a:pt x="249" y="125"/>
                  </a:lnTo>
                  <a:lnTo>
                    <a:pt x="251" y="128"/>
                  </a:lnTo>
                  <a:lnTo>
                    <a:pt x="253" y="130"/>
                  </a:lnTo>
                  <a:lnTo>
                    <a:pt x="260" y="130"/>
                  </a:lnTo>
                  <a:lnTo>
                    <a:pt x="270" y="130"/>
                  </a:lnTo>
                  <a:lnTo>
                    <a:pt x="270" y="130"/>
                  </a:lnTo>
                  <a:lnTo>
                    <a:pt x="277" y="128"/>
                  </a:lnTo>
                  <a:lnTo>
                    <a:pt x="279" y="125"/>
                  </a:lnTo>
                  <a:lnTo>
                    <a:pt x="286" y="123"/>
                  </a:lnTo>
                  <a:lnTo>
                    <a:pt x="291" y="123"/>
                  </a:lnTo>
                  <a:lnTo>
                    <a:pt x="296" y="121"/>
                  </a:lnTo>
                  <a:lnTo>
                    <a:pt x="305" y="123"/>
                  </a:lnTo>
                  <a:lnTo>
                    <a:pt x="315" y="118"/>
                  </a:lnTo>
                  <a:lnTo>
                    <a:pt x="320" y="118"/>
                  </a:lnTo>
                  <a:lnTo>
                    <a:pt x="322" y="121"/>
                  </a:lnTo>
                  <a:lnTo>
                    <a:pt x="327" y="116"/>
                  </a:lnTo>
                  <a:lnTo>
                    <a:pt x="331" y="116"/>
                  </a:lnTo>
                  <a:lnTo>
                    <a:pt x="334" y="114"/>
                  </a:lnTo>
                  <a:lnTo>
                    <a:pt x="341" y="114"/>
                  </a:lnTo>
                  <a:lnTo>
                    <a:pt x="348" y="116"/>
                  </a:lnTo>
                  <a:lnTo>
                    <a:pt x="355" y="114"/>
                  </a:lnTo>
                  <a:lnTo>
                    <a:pt x="357" y="116"/>
                  </a:lnTo>
                  <a:lnTo>
                    <a:pt x="357" y="121"/>
                  </a:lnTo>
                  <a:lnTo>
                    <a:pt x="360" y="123"/>
                  </a:lnTo>
                  <a:lnTo>
                    <a:pt x="365" y="121"/>
                  </a:lnTo>
                  <a:lnTo>
                    <a:pt x="365" y="116"/>
                  </a:lnTo>
                  <a:lnTo>
                    <a:pt x="365" y="111"/>
                  </a:lnTo>
                  <a:lnTo>
                    <a:pt x="360" y="104"/>
                  </a:lnTo>
                  <a:lnTo>
                    <a:pt x="355" y="102"/>
                  </a:lnTo>
                  <a:lnTo>
                    <a:pt x="355" y="99"/>
                  </a:lnTo>
                  <a:lnTo>
                    <a:pt x="355" y="95"/>
                  </a:lnTo>
                  <a:lnTo>
                    <a:pt x="357" y="88"/>
                  </a:lnTo>
                  <a:lnTo>
                    <a:pt x="355" y="85"/>
                  </a:lnTo>
                  <a:lnTo>
                    <a:pt x="350" y="85"/>
                  </a:lnTo>
                  <a:lnTo>
                    <a:pt x="350" y="80"/>
                  </a:lnTo>
                  <a:lnTo>
                    <a:pt x="350" y="76"/>
                  </a:lnTo>
                  <a:lnTo>
                    <a:pt x="350" y="69"/>
                  </a:lnTo>
                  <a:lnTo>
                    <a:pt x="348" y="64"/>
                  </a:lnTo>
                  <a:lnTo>
                    <a:pt x="348" y="62"/>
                  </a:lnTo>
                  <a:lnTo>
                    <a:pt x="353" y="62"/>
                  </a:lnTo>
                  <a:lnTo>
                    <a:pt x="355" y="57"/>
                  </a:lnTo>
                  <a:lnTo>
                    <a:pt x="357" y="54"/>
                  </a:lnTo>
                  <a:lnTo>
                    <a:pt x="355" y="52"/>
                  </a:lnTo>
                  <a:lnTo>
                    <a:pt x="355" y="52"/>
                  </a:lnTo>
                  <a:lnTo>
                    <a:pt x="355" y="50"/>
                  </a:lnTo>
                  <a:lnTo>
                    <a:pt x="350" y="47"/>
                  </a:lnTo>
                  <a:lnTo>
                    <a:pt x="348" y="47"/>
                  </a:lnTo>
                  <a:lnTo>
                    <a:pt x="341" y="47"/>
                  </a:lnTo>
                  <a:lnTo>
                    <a:pt x="334" y="43"/>
                  </a:lnTo>
                  <a:lnTo>
                    <a:pt x="334" y="35"/>
                  </a:lnTo>
                  <a:lnTo>
                    <a:pt x="336" y="28"/>
                  </a:lnTo>
                  <a:lnTo>
                    <a:pt x="334" y="24"/>
                  </a:lnTo>
                  <a:lnTo>
                    <a:pt x="329" y="24"/>
                  </a:lnTo>
                  <a:lnTo>
                    <a:pt x="329" y="21"/>
                  </a:lnTo>
                  <a:lnTo>
                    <a:pt x="327" y="17"/>
                  </a:lnTo>
                  <a:lnTo>
                    <a:pt x="322" y="17"/>
                  </a:lnTo>
                  <a:lnTo>
                    <a:pt x="315" y="9"/>
                  </a:lnTo>
                  <a:lnTo>
                    <a:pt x="310" y="9"/>
                  </a:lnTo>
                  <a:lnTo>
                    <a:pt x="308" y="12"/>
                  </a:lnTo>
                  <a:lnTo>
                    <a:pt x="305" y="12"/>
                  </a:lnTo>
                  <a:lnTo>
                    <a:pt x="301" y="9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6" y="7"/>
                  </a:lnTo>
                  <a:lnTo>
                    <a:pt x="294" y="7"/>
                  </a:lnTo>
                  <a:lnTo>
                    <a:pt x="291" y="9"/>
                  </a:lnTo>
                  <a:lnTo>
                    <a:pt x="289" y="14"/>
                  </a:lnTo>
                  <a:lnTo>
                    <a:pt x="284" y="17"/>
                  </a:lnTo>
                  <a:lnTo>
                    <a:pt x="277" y="21"/>
                  </a:lnTo>
                  <a:lnTo>
                    <a:pt x="277" y="24"/>
                  </a:lnTo>
                  <a:lnTo>
                    <a:pt x="270" y="24"/>
                  </a:lnTo>
                  <a:lnTo>
                    <a:pt x="268" y="26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3" y="24"/>
                  </a:lnTo>
                  <a:lnTo>
                    <a:pt x="253" y="21"/>
                  </a:lnTo>
                  <a:lnTo>
                    <a:pt x="249" y="24"/>
                  </a:lnTo>
                  <a:lnTo>
                    <a:pt x="242" y="24"/>
                  </a:lnTo>
                  <a:lnTo>
                    <a:pt x="232" y="26"/>
                  </a:lnTo>
                  <a:lnTo>
                    <a:pt x="225" y="26"/>
                  </a:lnTo>
                  <a:lnTo>
                    <a:pt x="220" y="21"/>
                  </a:lnTo>
                  <a:lnTo>
                    <a:pt x="218" y="24"/>
                  </a:lnTo>
                  <a:lnTo>
                    <a:pt x="211" y="21"/>
                  </a:lnTo>
                  <a:lnTo>
                    <a:pt x="206" y="19"/>
                  </a:lnTo>
                  <a:lnTo>
                    <a:pt x="199" y="14"/>
                  </a:lnTo>
                  <a:lnTo>
                    <a:pt x="197" y="14"/>
                  </a:lnTo>
                  <a:lnTo>
                    <a:pt x="197" y="17"/>
                  </a:lnTo>
                  <a:lnTo>
                    <a:pt x="192" y="17"/>
                  </a:lnTo>
                  <a:lnTo>
                    <a:pt x="190" y="12"/>
                  </a:lnTo>
                  <a:lnTo>
                    <a:pt x="187" y="7"/>
                  </a:lnTo>
                  <a:lnTo>
                    <a:pt x="185" y="5"/>
                  </a:lnTo>
                  <a:lnTo>
                    <a:pt x="182" y="5"/>
                  </a:lnTo>
                  <a:lnTo>
                    <a:pt x="178" y="9"/>
                  </a:lnTo>
                  <a:lnTo>
                    <a:pt x="175" y="9"/>
                  </a:lnTo>
                  <a:lnTo>
                    <a:pt x="173" y="9"/>
                  </a:lnTo>
                  <a:lnTo>
                    <a:pt x="166" y="2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59" y="2"/>
                  </a:lnTo>
                  <a:lnTo>
                    <a:pt x="154" y="2"/>
                  </a:lnTo>
                  <a:lnTo>
                    <a:pt x="149" y="0"/>
                  </a:lnTo>
                  <a:lnTo>
                    <a:pt x="147" y="2"/>
                  </a:lnTo>
                  <a:lnTo>
                    <a:pt x="135" y="0"/>
                  </a:lnTo>
                  <a:lnTo>
                    <a:pt x="130" y="2"/>
                  </a:lnTo>
                  <a:lnTo>
                    <a:pt x="121" y="7"/>
                  </a:lnTo>
                  <a:lnTo>
                    <a:pt x="119" y="7"/>
                  </a:lnTo>
                  <a:lnTo>
                    <a:pt x="109" y="7"/>
                  </a:lnTo>
                  <a:lnTo>
                    <a:pt x="107" y="12"/>
                  </a:lnTo>
                  <a:lnTo>
                    <a:pt x="104" y="12"/>
                  </a:lnTo>
                  <a:lnTo>
                    <a:pt x="102" y="14"/>
                  </a:lnTo>
                  <a:lnTo>
                    <a:pt x="100" y="17"/>
                  </a:lnTo>
                  <a:lnTo>
                    <a:pt x="97" y="21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88" y="26"/>
                  </a:lnTo>
                  <a:lnTo>
                    <a:pt x="78" y="21"/>
                  </a:lnTo>
                  <a:lnTo>
                    <a:pt x="74" y="21"/>
                  </a:lnTo>
                  <a:lnTo>
                    <a:pt x="71" y="24"/>
                  </a:lnTo>
                  <a:lnTo>
                    <a:pt x="67" y="21"/>
                  </a:lnTo>
                  <a:lnTo>
                    <a:pt x="62" y="24"/>
                  </a:lnTo>
                  <a:lnTo>
                    <a:pt x="57" y="24"/>
                  </a:lnTo>
                  <a:lnTo>
                    <a:pt x="52" y="24"/>
                  </a:lnTo>
                  <a:lnTo>
                    <a:pt x="52" y="26"/>
                  </a:lnTo>
                  <a:lnTo>
                    <a:pt x="55" y="33"/>
                  </a:lnTo>
                  <a:lnTo>
                    <a:pt x="62" y="33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57" y="35"/>
                  </a:lnTo>
                  <a:lnTo>
                    <a:pt x="50" y="38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52" y="43"/>
                  </a:lnTo>
                  <a:lnTo>
                    <a:pt x="55" y="45"/>
                  </a:lnTo>
                  <a:lnTo>
                    <a:pt x="50" y="45"/>
                  </a:lnTo>
                  <a:lnTo>
                    <a:pt x="41" y="45"/>
                  </a:lnTo>
                  <a:lnTo>
                    <a:pt x="38" y="43"/>
                  </a:lnTo>
                  <a:lnTo>
                    <a:pt x="33" y="45"/>
                  </a:lnTo>
                  <a:lnTo>
                    <a:pt x="31" y="43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17" y="43"/>
                  </a:lnTo>
                  <a:lnTo>
                    <a:pt x="12" y="43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5" y="66"/>
                  </a:lnTo>
                  <a:lnTo>
                    <a:pt x="7" y="66"/>
                  </a:lnTo>
                  <a:lnTo>
                    <a:pt x="12" y="66"/>
                  </a:lnTo>
                  <a:lnTo>
                    <a:pt x="17" y="66"/>
                  </a:lnTo>
                  <a:lnTo>
                    <a:pt x="12" y="71"/>
                  </a:lnTo>
                  <a:lnTo>
                    <a:pt x="12" y="73"/>
                  </a:lnTo>
                  <a:lnTo>
                    <a:pt x="15" y="76"/>
                  </a:lnTo>
                  <a:lnTo>
                    <a:pt x="15" y="78"/>
                  </a:lnTo>
                  <a:lnTo>
                    <a:pt x="15" y="80"/>
                  </a:lnTo>
                  <a:lnTo>
                    <a:pt x="15" y="83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7" y="85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7" y="88"/>
                  </a:lnTo>
                  <a:lnTo>
                    <a:pt x="12" y="90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7" y="90"/>
                  </a:lnTo>
                  <a:lnTo>
                    <a:pt x="5" y="88"/>
                  </a:lnTo>
                  <a:lnTo>
                    <a:pt x="5" y="92"/>
                  </a:lnTo>
                  <a:lnTo>
                    <a:pt x="7" y="95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7" y="102"/>
                  </a:lnTo>
                  <a:lnTo>
                    <a:pt x="10" y="99"/>
                  </a:lnTo>
                  <a:lnTo>
                    <a:pt x="15" y="104"/>
                  </a:lnTo>
                  <a:lnTo>
                    <a:pt x="17" y="104"/>
                  </a:lnTo>
                  <a:lnTo>
                    <a:pt x="22" y="106"/>
                  </a:lnTo>
                  <a:lnTo>
                    <a:pt x="22" y="111"/>
                  </a:lnTo>
                  <a:lnTo>
                    <a:pt x="19" y="114"/>
                  </a:lnTo>
                  <a:lnTo>
                    <a:pt x="22" y="116"/>
                  </a:lnTo>
                  <a:lnTo>
                    <a:pt x="22" y="118"/>
                  </a:lnTo>
                  <a:lnTo>
                    <a:pt x="24" y="118"/>
                  </a:lnTo>
                  <a:lnTo>
                    <a:pt x="29" y="123"/>
                  </a:lnTo>
                  <a:lnTo>
                    <a:pt x="29" y="128"/>
                  </a:lnTo>
                  <a:lnTo>
                    <a:pt x="24" y="125"/>
                  </a:lnTo>
                  <a:lnTo>
                    <a:pt x="24" y="128"/>
                  </a:lnTo>
                  <a:lnTo>
                    <a:pt x="26" y="130"/>
                  </a:lnTo>
                  <a:lnTo>
                    <a:pt x="33" y="128"/>
                  </a:lnTo>
                  <a:lnTo>
                    <a:pt x="41" y="128"/>
                  </a:lnTo>
                  <a:lnTo>
                    <a:pt x="41" y="130"/>
                  </a:lnTo>
                  <a:lnTo>
                    <a:pt x="38" y="133"/>
                  </a:lnTo>
                  <a:lnTo>
                    <a:pt x="33" y="135"/>
                  </a:lnTo>
                  <a:lnTo>
                    <a:pt x="26" y="133"/>
                  </a:lnTo>
                  <a:lnTo>
                    <a:pt x="26" y="135"/>
                  </a:lnTo>
                  <a:lnTo>
                    <a:pt x="29" y="137"/>
                  </a:lnTo>
                  <a:lnTo>
                    <a:pt x="31" y="135"/>
                  </a:lnTo>
                  <a:lnTo>
                    <a:pt x="36" y="135"/>
                  </a:lnTo>
                  <a:lnTo>
                    <a:pt x="38" y="135"/>
                  </a:lnTo>
                  <a:lnTo>
                    <a:pt x="38" y="137"/>
                  </a:lnTo>
                  <a:lnTo>
                    <a:pt x="41" y="137"/>
                  </a:lnTo>
                  <a:lnTo>
                    <a:pt x="43" y="135"/>
                  </a:lnTo>
                  <a:lnTo>
                    <a:pt x="45" y="133"/>
                  </a:lnTo>
                  <a:lnTo>
                    <a:pt x="48" y="133"/>
                  </a:lnTo>
                  <a:lnTo>
                    <a:pt x="50" y="135"/>
                  </a:lnTo>
                  <a:lnTo>
                    <a:pt x="52" y="135"/>
                  </a:lnTo>
                  <a:lnTo>
                    <a:pt x="57" y="137"/>
                  </a:lnTo>
                  <a:lnTo>
                    <a:pt x="57" y="135"/>
                  </a:lnTo>
                  <a:lnTo>
                    <a:pt x="62" y="135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7" y="147"/>
                  </a:lnTo>
                  <a:lnTo>
                    <a:pt x="67" y="147"/>
                  </a:lnTo>
                  <a:lnTo>
                    <a:pt x="71" y="147"/>
                  </a:lnTo>
                  <a:lnTo>
                    <a:pt x="76" y="147"/>
                  </a:lnTo>
                  <a:lnTo>
                    <a:pt x="78" y="144"/>
                  </a:lnTo>
                  <a:lnTo>
                    <a:pt x="83" y="144"/>
                  </a:lnTo>
                  <a:lnTo>
                    <a:pt x="85" y="142"/>
                  </a:lnTo>
                  <a:lnTo>
                    <a:pt x="88" y="144"/>
                  </a:lnTo>
                  <a:lnTo>
                    <a:pt x="90" y="144"/>
                  </a:lnTo>
                  <a:lnTo>
                    <a:pt x="90" y="140"/>
                  </a:lnTo>
                  <a:lnTo>
                    <a:pt x="93" y="137"/>
                  </a:lnTo>
                  <a:lnTo>
                    <a:pt x="90" y="133"/>
                  </a:lnTo>
                  <a:lnTo>
                    <a:pt x="100" y="130"/>
                  </a:lnTo>
                  <a:lnTo>
                    <a:pt x="107" y="133"/>
                  </a:lnTo>
                  <a:lnTo>
                    <a:pt x="116" y="137"/>
                  </a:lnTo>
                  <a:lnTo>
                    <a:pt x="121" y="137"/>
                  </a:lnTo>
                  <a:lnTo>
                    <a:pt x="126" y="144"/>
                  </a:lnTo>
                  <a:lnTo>
                    <a:pt x="133" y="149"/>
                  </a:lnTo>
                  <a:lnTo>
                    <a:pt x="152" y="147"/>
                  </a:lnTo>
                  <a:lnTo>
                    <a:pt x="156" y="144"/>
                  </a:lnTo>
                  <a:lnTo>
                    <a:pt x="159" y="144"/>
                  </a:lnTo>
                  <a:lnTo>
                    <a:pt x="159" y="144"/>
                  </a:lnTo>
                  <a:lnTo>
                    <a:pt x="161" y="144"/>
                  </a:lnTo>
                  <a:lnTo>
                    <a:pt x="161" y="140"/>
                  </a:lnTo>
                  <a:lnTo>
                    <a:pt x="171" y="130"/>
                  </a:lnTo>
                  <a:lnTo>
                    <a:pt x="173" y="130"/>
                  </a:lnTo>
                  <a:lnTo>
                    <a:pt x="182" y="133"/>
                  </a:lnTo>
                  <a:lnTo>
                    <a:pt x="187" y="135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9" y="128"/>
                  </a:lnTo>
                  <a:lnTo>
                    <a:pt x="201" y="130"/>
                  </a:lnTo>
                  <a:lnTo>
                    <a:pt x="201" y="133"/>
                  </a:lnTo>
                  <a:lnTo>
                    <a:pt x="199" y="137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9" y="147"/>
                  </a:lnTo>
                  <a:lnTo>
                    <a:pt x="197" y="149"/>
                  </a:lnTo>
                  <a:lnTo>
                    <a:pt x="201" y="151"/>
                  </a:lnTo>
                  <a:lnTo>
                    <a:pt x="206" y="14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6588842" y="3812454"/>
              <a:ext cx="161842" cy="153709"/>
            </a:xfrm>
            <a:custGeom>
              <a:rect b="b" l="l" r="r" t="t"/>
              <a:pathLst>
                <a:path extrusionOk="0" h="189" w="199">
                  <a:moveTo>
                    <a:pt x="192" y="160"/>
                  </a:moveTo>
                  <a:lnTo>
                    <a:pt x="190" y="158"/>
                  </a:lnTo>
                  <a:lnTo>
                    <a:pt x="187" y="144"/>
                  </a:lnTo>
                  <a:lnTo>
                    <a:pt x="183" y="144"/>
                  </a:lnTo>
                  <a:lnTo>
                    <a:pt x="180" y="139"/>
                  </a:lnTo>
                  <a:lnTo>
                    <a:pt x="180" y="134"/>
                  </a:lnTo>
                  <a:lnTo>
                    <a:pt x="185" y="130"/>
                  </a:lnTo>
                  <a:lnTo>
                    <a:pt x="180" y="120"/>
                  </a:lnTo>
                  <a:lnTo>
                    <a:pt x="175" y="118"/>
                  </a:lnTo>
                  <a:lnTo>
                    <a:pt x="173" y="111"/>
                  </a:lnTo>
                  <a:lnTo>
                    <a:pt x="171" y="111"/>
                  </a:lnTo>
                  <a:lnTo>
                    <a:pt x="168" y="111"/>
                  </a:lnTo>
                  <a:lnTo>
                    <a:pt x="152" y="101"/>
                  </a:lnTo>
                  <a:lnTo>
                    <a:pt x="149" y="101"/>
                  </a:lnTo>
                  <a:lnTo>
                    <a:pt x="147" y="101"/>
                  </a:lnTo>
                  <a:lnTo>
                    <a:pt x="142" y="99"/>
                  </a:lnTo>
                  <a:lnTo>
                    <a:pt x="145" y="97"/>
                  </a:lnTo>
                  <a:lnTo>
                    <a:pt x="142" y="94"/>
                  </a:lnTo>
                  <a:lnTo>
                    <a:pt x="145" y="92"/>
                  </a:lnTo>
                  <a:lnTo>
                    <a:pt x="140" y="87"/>
                  </a:lnTo>
                  <a:lnTo>
                    <a:pt x="140" y="85"/>
                  </a:lnTo>
                  <a:lnTo>
                    <a:pt x="135" y="82"/>
                  </a:lnTo>
                  <a:lnTo>
                    <a:pt x="133" y="80"/>
                  </a:lnTo>
                  <a:lnTo>
                    <a:pt x="131" y="80"/>
                  </a:lnTo>
                  <a:lnTo>
                    <a:pt x="131" y="78"/>
                  </a:lnTo>
                  <a:lnTo>
                    <a:pt x="131" y="75"/>
                  </a:lnTo>
                  <a:lnTo>
                    <a:pt x="131" y="73"/>
                  </a:lnTo>
                  <a:lnTo>
                    <a:pt x="131" y="71"/>
                  </a:lnTo>
                  <a:lnTo>
                    <a:pt x="131" y="63"/>
                  </a:lnTo>
                  <a:lnTo>
                    <a:pt x="133" y="61"/>
                  </a:lnTo>
                  <a:lnTo>
                    <a:pt x="135" y="54"/>
                  </a:lnTo>
                  <a:lnTo>
                    <a:pt x="138" y="56"/>
                  </a:lnTo>
                  <a:lnTo>
                    <a:pt x="140" y="54"/>
                  </a:lnTo>
                  <a:lnTo>
                    <a:pt x="140" y="47"/>
                  </a:lnTo>
                  <a:lnTo>
                    <a:pt x="138" y="45"/>
                  </a:lnTo>
                  <a:lnTo>
                    <a:pt x="138" y="40"/>
                  </a:lnTo>
                  <a:lnTo>
                    <a:pt x="140" y="40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42" y="37"/>
                  </a:lnTo>
                  <a:lnTo>
                    <a:pt x="140" y="35"/>
                  </a:lnTo>
                  <a:lnTo>
                    <a:pt x="135" y="35"/>
                  </a:lnTo>
                  <a:lnTo>
                    <a:pt x="133" y="35"/>
                  </a:lnTo>
                  <a:lnTo>
                    <a:pt x="126" y="30"/>
                  </a:lnTo>
                  <a:lnTo>
                    <a:pt x="123" y="30"/>
                  </a:lnTo>
                  <a:lnTo>
                    <a:pt x="119" y="28"/>
                  </a:lnTo>
                  <a:lnTo>
                    <a:pt x="119" y="23"/>
                  </a:lnTo>
                  <a:lnTo>
                    <a:pt x="116" y="21"/>
                  </a:lnTo>
                  <a:lnTo>
                    <a:pt x="112" y="19"/>
                  </a:lnTo>
                  <a:lnTo>
                    <a:pt x="112" y="16"/>
                  </a:lnTo>
                  <a:lnTo>
                    <a:pt x="112" y="11"/>
                  </a:lnTo>
                  <a:lnTo>
                    <a:pt x="109" y="7"/>
                  </a:lnTo>
                  <a:lnTo>
                    <a:pt x="105" y="7"/>
                  </a:lnTo>
                  <a:lnTo>
                    <a:pt x="100" y="9"/>
                  </a:lnTo>
                  <a:lnTo>
                    <a:pt x="97" y="7"/>
                  </a:lnTo>
                  <a:lnTo>
                    <a:pt x="97" y="2"/>
                  </a:lnTo>
                  <a:lnTo>
                    <a:pt x="95" y="0"/>
                  </a:lnTo>
                  <a:lnTo>
                    <a:pt x="88" y="2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67" y="2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0" y="11"/>
                  </a:lnTo>
                  <a:lnTo>
                    <a:pt x="57" y="11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41" y="23"/>
                  </a:lnTo>
                  <a:lnTo>
                    <a:pt x="41" y="30"/>
                  </a:lnTo>
                  <a:lnTo>
                    <a:pt x="45" y="37"/>
                  </a:lnTo>
                  <a:lnTo>
                    <a:pt x="45" y="45"/>
                  </a:lnTo>
                  <a:lnTo>
                    <a:pt x="41" y="52"/>
                  </a:lnTo>
                  <a:lnTo>
                    <a:pt x="43" y="54"/>
                  </a:lnTo>
                  <a:lnTo>
                    <a:pt x="43" y="61"/>
                  </a:lnTo>
                  <a:lnTo>
                    <a:pt x="38" y="66"/>
                  </a:lnTo>
                  <a:lnTo>
                    <a:pt x="38" y="6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2" y="120"/>
                  </a:lnTo>
                  <a:lnTo>
                    <a:pt x="29" y="123"/>
                  </a:lnTo>
                  <a:lnTo>
                    <a:pt x="123" y="189"/>
                  </a:lnTo>
                  <a:lnTo>
                    <a:pt x="164" y="189"/>
                  </a:lnTo>
                  <a:lnTo>
                    <a:pt x="168" y="182"/>
                  </a:lnTo>
                  <a:lnTo>
                    <a:pt x="171" y="170"/>
                  </a:lnTo>
                  <a:lnTo>
                    <a:pt x="180" y="168"/>
                  </a:lnTo>
                  <a:lnTo>
                    <a:pt x="187" y="170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7" y="163"/>
                  </a:lnTo>
                  <a:lnTo>
                    <a:pt x="199" y="163"/>
                  </a:lnTo>
                  <a:lnTo>
                    <a:pt x="197" y="163"/>
                  </a:lnTo>
                  <a:lnTo>
                    <a:pt x="192" y="16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6722220" y="3949083"/>
              <a:ext cx="26839" cy="28464"/>
            </a:xfrm>
            <a:custGeom>
              <a:rect b="b" l="l" r="r" t="t"/>
              <a:pathLst>
                <a:path extrusionOk="0" h="35" w="33">
                  <a:moveTo>
                    <a:pt x="23" y="2"/>
                  </a:moveTo>
                  <a:lnTo>
                    <a:pt x="16" y="0"/>
                  </a:lnTo>
                  <a:lnTo>
                    <a:pt x="7" y="2"/>
                  </a:lnTo>
                  <a:lnTo>
                    <a:pt x="4" y="14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1" y="28"/>
                  </a:lnTo>
                  <a:lnTo>
                    <a:pt x="21" y="35"/>
                  </a:lnTo>
                  <a:lnTo>
                    <a:pt x="33" y="28"/>
                  </a:lnTo>
                  <a:lnTo>
                    <a:pt x="30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28" y="16"/>
                  </a:lnTo>
                  <a:lnTo>
                    <a:pt x="28" y="19"/>
                  </a:lnTo>
                  <a:lnTo>
                    <a:pt x="21" y="14"/>
                  </a:lnTo>
                  <a:lnTo>
                    <a:pt x="33" y="11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6481490" y="3849052"/>
              <a:ext cx="36597" cy="21146"/>
            </a:xfrm>
            <a:custGeom>
              <a:rect b="b" l="l" r="r" t="t"/>
              <a:pathLst>
                <a:path extrusionOk="0" h="26" w="45">
                  <a:moveTo>
                    <a:pt x="43" y="2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7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7" y="23"/>
                  </a:lnTo>
                  <a:lnTo>
                    <a:pt x="12" y="23"/>
                  </a:lnTo>
                  <a:lnTo>
                    <a:pt x="14" y="26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9"/>
                  </a:lnTo>
                  <a:lnTo>
                    <a:pt x="38" y="4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6535167" y="3815706"/>
              <a:ext cx="104099" cy="92713"/>
            </a:xfrm>
            <a:custGeom>
              <a:rect b="b" l="l" r="r" t="t"/>
              <a:pathLst>
                <a:path extrusionOk="0" h="114" w="128">
                  <a:moveTo>
                    <a:pt x="14" y="69"/>
                  </a:moveTo>
                  <a:lnTo>
                    <a:pt x="19" y="69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1"/>
                  </a:lnTo>
                  <a:lnTo>
                    <a:pt x="17" y="81"/>
                  </a:lnTo>
                  <a:lnTo>
                    <a:pt x="12" y="81"/>
                  </a:lnTo>
                  <a:lnTo>
                    <a:pt x="10" y="88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0" y="97"/>
                  </a:lnTo>
                  <a:lnTo>
                    <a:pt x="12" y="104"/>
                  </a:lnTo>
                  <a:lnTo>
                    <a:pt x="10" y="107"/>
                  </a:lnTo>
                  <a:lnTo>
                    <a:pt x="12" y="107"/>
                  </a:lnTo>
                  <a:lnTo>
                    <a:pt x="19" y="109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6" y="114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104" y="64"/>
                  </a:lnTo>
                  <a:lnTo>
                    <a:pt x="104" y="62"/>
                  </a:lnTo>
                  <a:lnTo>
                    <a:pt x="109" y="57"/>
                  </a:lnTo>
                  <a:lnTo>
                    <a:pt x="109" y="50"/>
                  </a:lnTo>
                  <a:lnTo>
                    <a:pt x="107" y="48"/>
                  </a:lnTo>
                  <a:lnTo>
                    <a:pt x="111" y="41"/>
                  </a:lnTo>
                  <a:lnTo>
                    <a:pt x="111" y="33"/>
                  </a:lnTo>
                  <a:lnTo>
                    <a:pt x="107" y="26"/>
                  </a:lnTo>
                  <a:lnTo>
                    <a:pt x="107" y="19"/>
                  </a:lnTo>
                  <a:lnTo>
                    <a:pt x="111" y="12"/>
                  </a:lnTo>
                  <a:lnTo>
                    <a:pt x="119" y="12"/>
                  </a:lnTo>
                  <a:lnTo>
                    <a:pt x="123" y="7"/>
                  </a:lnTo>
                  <a:lnTo>
                    <a:pt x="126" y="7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6" y="0"/>
                  </a:lnTo>
                  <a:lnTo>
                    <a:pt x="121" y="0"/>
                  </a:lnTo>
                  <a:lnTo>
                    <a:pt x="111" y="5"/>
                  </a:lnTo>
                  <a:lnTo>
                    <a:pt x="102" y="3"/>
                  </a:lnTo>
                  <a:lnTo>
                    <a:pt x="97" y="5"/>
                  </a:lnTo>
                  <a:lnTo>
                    <a:pt x="92" y="5"/>
                  </a:lnTo>
                  <a:lnTo>
                    <a:pt x="85" y="7"/>
                  </a:lnTo>
                  <a:lnTo>
                    <a:pt x="83" y="10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66" y="12"/>
                  </a:lnTo>
                  <a:lnTo>
                    <a:pt x="59" y="12"/>
                  </a:lnTo>
                  <a:lnTo>
                    <a:pt x="57" y="10"/>
                  </a:lnTo>
                  <a:lnTo>
                    <a:pt x="55" y="7"/>
                  </a:lnTo>
                  <a:lnTo>
                    <a:pt x="43" y="10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29" y="15"/>
                  </a:lnTo>
                  <a:lnTo>
                    <a:pt x="26" y="15"/>
                  </a:lnTo>
                  <a:lnTo>
                    <a:pt x="19" y="12"/>
                  </a:lnTo>
                  <a:lnTo>
                    <a:pt x="19" y="17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17" y="31"/>
                  </a:lnTo>
                  <a:lnTo>
                    <a:pt x="12" y="31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3" y="38"/>
                  </a:lnTo>
                  <a:lnTo>
                    <a:pt x="5" y="45"/>
                  </a:lnTo>
                  <a:lnTo>
                    <a:pt x="7" y="52"/>
                  </a:lnTo>
                  <a:lnTo>
                    <a:pt x="5" y="55"/>
                  </a:lnTo>
                  <a:lnTo>
                    <a:pt x="5" y="64"/>
                  </a:lnTo>
                  <a:lnTo>
                    <a:pt x="14" y="64"/>
                  </a:lnTo>
                  <a:lnTo>
                    <a:pt x="14" y="6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6516461" y="3891340"/>
              <a:ext cx="24398" cy="73195"/>
            </a:xfrm>
            <a:custGeom>
              <a:rect b="b" l="l" r="r" t="t"/>
              <a:pathLst>
                <a:path extrusionOk="0" h="90" w="30">
                  <a:moveTo>
                    <a:pt x="21" y="82"/>
                  </a:moveTo>
                  <a:lnTo>
                    <a:pt x="23" y="80"/>
                  </a:lnTo>
                  <a:lnTo>
                    <a:pt x="23" y="75"/>
                  </a:lnTo>
                  <a:lnTo>
                    <a:pt x="23" y="71"/>
                  </a:lnTo>
                  <a:lnTo>
                    <a:pt x="23" y="63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3" y="42"/>
                  </a:lnTo>
                  <a:lnTo>
                    <a:pt x="19" y="45"/>
                  </a:lnTo>
                  <a:lnTo>
                    <a:pt x="16" y="42"/>
                  </a:lnTo>
                  <a:lnTo>
                    <a:pt x="19" y="35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8" y="7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1" y="9"/>
                  </a:lnTo>
                  <a:lnTo>
                    <a:pt x="11" y="23"/>
                  </a:lnTo>
                  <a:lnTo>
                    <a:pt x="4" y="35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4" y="49"/>
                  </a:lnTo>
                  <a:lnTo>
                    <a:pt x="7" y="56"/>
                  </a:lnTo>
                  <a:lnTo>
                    <a:pt x="11" y="66"/>
                  </a:lnTo>
                  <a:lnTo>
                    <a:pt x="16" y="78"/>
                  </a:lnTo>
                  <a:lnTo>
                    <a:pt x="16" y="82"/>
                  </a:lnTo>
                  <a:lnTo>
                    <a:pt x="19" y="90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6537607" y="3891340"/>
              <a:ext cx="7320" cy="15452"/>
            </a:xfrm>
            <a:custGeom>
              <a:rect b="b" l="l" r="r" t="t"/>
              <a:pathLst>
                <a:path extrusionOk="0" h="19" w="9">
                  <a:moveTo>
                    <a:pt x="9" y="11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6529475" y="3906793"/>
              <a:ext cx="9760" cy="21146"/>
            </a:xfrm>
            <a:custGeom>
              <a:rect b="b" l="l" r="r" t="t"/>
              <a:pathLst>
                <a:path extrusionOk="0" h="26" w="12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16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2" y="16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6529475" y="3867755"/>
              <a:ext cx="21146" cy="26838"/>
            </a:xfrm>
            <a:custGeom>
              <a:rect b="b" l="l" r="r" t="t"/>
              <a:pathLst>
                <a:path extrusionOk="0" h="33" w="26">
                  <a:moveTo>
                    <a:pt x="10" y="33"/>
                  </a:moveTo>
                  <a:lnTo>
                    <a:pt x="12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7" y="24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4"/>
                  </a:lnTo>
                  <a:lnTo>
                    <a:pt x="5" y="21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6531913" y="3888901"/>
              <a:ext cx="66688" cy="82953"/>
            </a:xfrm>
            <a:custGeom>
              <a:rect b="b" l="l" r="r" t="t"/>
              <a:pathLst>
                <a:path extrusionOk="0" h="102" w="82">
                  <a:moveTo>
                    <a:pt x="26" y="102"/>
                  </a:moveTo>
                  <a:lnTo>
                    <a:pt x="42" y="88"/>
                  </a:lnTo>
                  <a:lnTo>
                    <a:pt x="56" y="85"/>
                  </a:lnTo>
                  <a:lnTo>
                    <a:pt x="56" y="78"/>
                  </a:lnTo>
                  <a:lnTo>
                    <a:pt x="66" y="69"/>
                  </a:lnTo>
                  <a:lnTo>
                    <a:pt x="42" y="43"/>
                  </a:lnTo>
                  <a:lnTo>
                    <a:pt x="73" y="33"/>
                  </a:lnTo>
                  <a:lnTo>
                    <a:pt x="80" y="26"/>
                  </a:lnTo>
                  <a:lnTo>
                    <a:pt x="82" y="26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9" y="33"/>
                  </a:lnTo>
                  <a:lnTo>
                    <a:pt x="9" y="38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7" y="62"/>
                  </a:lnTo>
                  <a:lnTo>
                    <a:pt x="7" y="66"/>
                  </a:lnTo>
                  <a:lnTo>
                    <a:pt x="4" y="66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26" y="10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6529475" y="3910047"/>
              <a:ext cx="344015" cy="291152"/>
            </a:xfrm>
            <a:custGeom>
              <a:rect b="b" l="l" r="r" t="t"/>
              <a:pathLst>
                <a:path extrusionOk="0" h="358" w="423">
                  <a:moveTo>
                    <a:pt x="258" y="76"/>
                  </a:moveTo>
                  <a:lnTo>
                    <a:pt x="239" y="69"/>
                  </a:lnTo>
                  <a:lnTo>
                    <a:pt x="237" y="69"/>
                  </a:lnTo>
                  <a:lnTo>
                    <a:pt x="196" y="69"/>
                  </a:lnTo>
                  <a:lnTo>
                    <a:pt x="102" y="3"/>
                  </a:lnTo>
                  <a:lnTo>
                    <a:pt x="83" y="0"/>
                  </a:lnTo>
                  <a:lnTo>
                    <a:pt x="76" y="7"/>
                  </a:lnTo>
                  <a:lnTo>
                    <a:pt x="45" y="17"/>
                  </a:lnTo>
                  <a:lnTo>
                    <a:pt x="69" y="43"/>
                  </a:lnTo>
                  <a:lnTo>
                    <a:pt x="59" y="52"/>
                  </a:lnTo>
                  <a:lnTo>
                    <a:pt x="59" y="59"/>
                  </a:lnTo>
                  <a:lnTo>
                    <a:pt x="45" y="62"/>
                  </a:lnTo>
                  <a:lnTo>
                    <a:pt x="29" y="76"/>
                  </a:lnTo>
                  <a:lnTo>
                    <a:pt x="10" y="69"/>
                  </a:lnTo>
                  <a:lnTo>
                    <a:pt x="3" y="69"/>
                  </a:lnTo>
                  <a:lnTo>
                    <a:pt x="3" y="76"/>
                  </a:lnTo>
                  <a:lnTo>
                    <a:pt x="3" y="85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7" y="93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9" y="104"/>
                  </a:lnTo>
                  <a:lnTo>
                    <a:pt x="21" y="109"/>
                  </a:lnTo>
                  <a:lnTo>
                    <a:pt x="21" y="111"/>
                  </a:lnTo>
                  <a:lnTo>
                    <a:pt x="24" y="114"/>
                  </a:lnTo>
                  <a:lnTo>
                    <a:pt x="29" y="119"/>
                  </a:lnTo>
                  <a:lnTo>
                    <a:pt x="31" y="119"/>
                  </a:lnTo>
                  <a:lnTo>
                    <a:pt x="36" y="128"/>
                  </a:lnTo>
                  <a:lnTo>
                    <a:pt x="36" y="133"/>
                  </a:lnTo>
                  <a:lnTo>
                    <a:pt x="38" y="135"/>
                  </a:lnTo>
                  <a:lnTo>
                    <a:pt x="40" y="138"/>
                  </a:lnTo>
                  <a:lnTo>
                    <a:pt x="40" y="142"/>
                  </a:lnTo>
                  <a:lnTo>
                    <a:pt x="43" y="145"/>
                  </a:lnTo>
                  <a:lnTo>
                    <a:pt x="47" y="147"/>
                  </a:lnTo>
                  <a:lnTo>
                    <a:pt x="52" y="156"/>
                  </a:lnTo>
                  <a:lnTo>
                    <a:pt x="55" y="159"/>
                  </a:lnTo>
                  <a:lnTo>
                    <a:pt x="57" y="164"/>
                  </a:lnTo>
                  <a:lnTo>
                    <a:pt x="55" y="166"/>
                  </a:lnTo>
                  <a:lnTo>
                    <a:pt x="55" y="171"/>
                  </a:lnTo>
                  <a:lnTo>
                    <a:pt x="59" y="173"/>
                  </a:lnTo>
                  <a:lnTo>
                    <a:pt x="59" y="175"/>
                  </a:lnTo>
                  <a:lnTo>
                    <a:pt x="62" y="178"/>
                  </a:lnTo>
                  <a:lnTo>
                    <a:pt x="64" y="175"/>
                  </a:lnTo>
                  <a:lnTo>
                    <a:pt x="69" y="178"/>
                  </a:lnTo>
                  <a:lnTo>
                    <a:pt x="76" y="180"/>
                  </a:lnTo>
                  <a:lnTo>
                    <a:pt x="81" y="187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5" y="197"/>
                  </a:lnTo>
                  <a:lnTo>
                    <a:pt x="88" y="199"/>
                  </a:lnTo>
                  <a:lnTo>
                    <a:pt x="88" y="204"/>
                  </a:lnTo>
                  <a:lnTo>
                    <a:pt x="92" y="209"/>
                  </a:lnTo>
                  <a:lnTo>
                    <a:pt x="92" y="216"/>
                  </a:lnTo>
                  <a:lnTo>
                    <a:pt x="95" y="218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2" y="230"/>
                  </a:lnTo>
                  <a:lnTo>
                    <a:pt x="95" y="237"/>
                  </a:lnTo>
                  <a:lnTo>
                    <a:pt x="97" y="244"/>
                  </a:lnTo>
                  <a:lnTo>
                    <a:pt x="99" y="246"/>
                  </a:lnTo>
                  <a:lnTo>
                    <a:pt x="99" y="251"/>
                  </a:lnTo>
                  <a:lnTo>
                    <a:pt x="111" y="261"/>
                  </a:lnTo>
                  <a:lnTo>
                    <a:pt x="114" y="263"/>
                  </a:lnTo>
                  <a:lnTo>
                    <a:pt x="118" y="263"/>
                  </a:lnTo>
                  <a:lnTo>
                    <a:pt x="121" y="268"/>
                  </a:lnTo>
                  <a:lnTo>
                    <a:pt x="123" y="268"/>
                  </a:lnTo>
                  <a:lnTo>
                    <a:pt x="128" y="272"/>
                  </a:lnTo>
                  <a:lnTo>
                    <a:pt x="128" y="275"/>
                  </a:lnTo>
                  <a:lnTo>
                    <a:pt x="135" y="277"/>
                  </a:lnTo>
                  <a:lnTo>
                    <a:pt x="133" y="280"/>
                  </a:lnTo>
                  <a:lnTo>
                    <a:pt x="135" y="280"/>
                  </a:lnTo>
                  <a:lnTo>
                    <a:pt x="142" y="298"/>
                  </a:lnTo>
                  <a:lnTo>
                    <a:pt x="144" y="301"/>
                  </a:lnTo>
                  <a:lnTo>
                    <a:pt x="144" y="306"/>
                  </a:lnTo>
                  <a:lnTo>
                    <a:pt x="161" y="320"/>
                  </a:lnTo>
                  <a:lnTo>
                    <a:pt x="163" y="320"/>
                  </a:lnTo>
                  <a:lnTo>
                    <a:pt x="163" y="329"/>
                  </a:lnTo>
                  <a:lnTo>
                    <a:pt x="170" y="332"/>
                  </a:lnTo>
                  <a:lnTo>
                    <a:pt x="175" y="341"/>
                  </a:lnTo>
                  <a:lnTo>
                    <a:pt x="178" y="341"/>
                  </a:lnTo>
                  <a:lnTo>
                    <a:pt x="182" y="343"/>
                  </a:lnTo>
                  <a:lnTo>
                    <a:pt x="185" y="339"/>
                  </a:lnTo>
                  <a:lnTo>
                    <a:pt x="189" y="336"/>
                  </a:lnTo>
                  <a:lnTo>
                    <a:pt x="185" y="329"/>
                  </a:lnTo>
                  <a:lnTo>
                    <a:pt x="187" y="320"/>
                  </a:lnTo>
                  <a:lnTo>
                    <a:pt x="194" y="317"/>
                  </a:lnTo>
                  <a:lnTo>
                    <a:pt x="199" y="322"/>
                  </a:lnTo>
                  <a:lnTo>
                    <a:pt x="213" y="322"/>
                  </a:lnTo>
                  <a:lnTo>
                    <a:pt x="230" y="329"/>
                  </a:lnTo>
                  <a:lnTo>
                    <a:pt x="248" y="339"/>
                  </a:lnTo>
                  <a:lnTo>
                    <a:pt x="248" y="358"/>
                  </a:lnTo>
                  <a:lnTo>
                    <a:pt x="286" y="308"/>
                  </a:lnTo>
                  <a:lnTo>
                    <a:pt x="362" y="284"/>
                  </a:lnTo>
                  <a:lnTo>
                    <a:pt x="419" y="268"/>
                  </a:lnTo>
                  <a:lnTo>
                    <a:pt x="423" y="223"/>
                  </a:lnTo>
                  <a:lnTo>
                    <a:pt x="419" y="206"/>
                  </a:lnTo>
                  <a:lnTo>
                    <a:pt x="419" y="206"/>
                  </a:lnTo>
                  <a:lnTo>
                    <a:pt x="412" y="211"/>
                  </a:lnTo>
                  <a:lnTo>
                    <a:pt x="353" y="204"/>
                  </a:lnTo>
                  <a:lnTo>
                    <a:pt x="348" y="187"/>
                  </a:lnTo>
                  <a:lnTo>
                    <a:pt x="343" y="182"/>
                  </a:lnTo>
                  <a:lnTo>
                    <a:pt x="343" y="175"/>
                  </a:lnTo>
                  <a:lnTo>
                    <a:pt x="343" y="175"/>
                  </a:lnTo>
                  <a:lnTo>
                    <a:pt x="341" y="175"/>
                  </a:lnTo>
                  <a:lnTo>
                    <a:pt x="341" y="171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38" y="168"/>
                  </a:lnTo>
                  <a:lnTo>
                    <a:pt x="338" y="166"/>
                  </a:lnTo>
                  <a:lnTo>
                    <a:pt x="334" y="166"/>
                  </a:lnTo>
                  <a:lnTo>
                    <a:pt x="329" y="164"/>
                  </a:lnTo>
                  <a:lnTo>
                    <a:pt x="327" y="161"/>
                  </a:lnTo>
                  <a:lnTo>
                    <a:pt x="327" y="161"/>
                  </a:lnTo>
                  <a:lnTo>
                    <a:pt x="322" y="156"/>
                  </a:lnTo>
                  <a:lnTo>
                    <a:pt x="322" y="152"/>
                  </a:lnTo>
                  <a:lnTo>
                    <a:pt x="312" y="140"/>
                  </a:lnTo>
                  <a:lnTo>
                    <a:pt x="308" y="135"/>
                  </a:lnTo>
                  <a:lnTo>
                    <a:pt x="310" y="135"/>
                  </a:lnTo>
                  <a:lnTo>
                    <a:pt x="310" y="133"/>
                  </a:lnTo>
                  <a:lnTo>
                    <a:pt x="308" y="123"/>
                  </a:lnTo>
                  <a:lnTo>
                    <a:pt x="308" y="121"/>
                  </a:lnTo>
                  <a:lnTo>
                    <a:pt x="305" y="116"/>
                  </a:lnTo>
                  <a:lnTo>
                    <a:pt x="303" y="116"/>
                  </a:lnTo>
                  <a:lnTo>
                    <a:pt x="296" y="107"/>
                  </a:lnTo>
                  <a:lnTo>
                    <a:pt x="293" y="107"/>
                  </a:lnTo>
                  <a:lnTo>
                    <a:pt x="291" y="104"/>
                  </a:lnTo>
                  <a:lnTo>
                    <a:pt x="291" y="102"/>
                  </a:lnTo>
                  <a:lnTo>
                    <a:pt x="293" y="102"/>
                  </a:lnTo>
                  <a:lnTo>
                    <a:pt x="293" y="102"/>
                  </a:lnTo>
                  <a:lnTo>
                    <a:pt x="293" y="100"/>
                  </a:lnTo>
                  <a:lnTo>
                    <a:pt x="289" y="100"/>
                  </a:lnTo>
                  <a:lnTo>
                    <a:pt x="282" y="97"/>
                  </a:lnTo>
                  <a:lnTo>
                    <a:pt x="279" y="88"/>
                  </a:lnTo>
                  <a:lnTo>
                    <a:pt x="277" y="83"/>
                  </a:lnTo>
                  <a:lnTo>
                    <a:pt x="274" y="81"/>
                  </a:lnTo>
                  <a:lnTo>
                    <a:pt x="274" y="78"/>
                  </a:lnTo>
                  <a:lnTo>
                    <a:pt x="272" y="78"/>
                  </a:lnTo>
                  <a:lnTo>
                    <a:pt x="270" y="76"/>
                  </a:lnTo>
                  <a:lnTo>
                    <a:pt x="258" y="83"/>
                  </a:lnTo>
                  <a:lnTo>
                    <a:pt x="258" y="7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6795415" y="4018211"/>
              <a:ext cx="11386" cy="26838"/>
            </a:xfrm>
            <a:custGeom>
              <a:rect b="b" l="l" r="r" t="t"/>
              <a:pathLst>
                <a:path extrusionOk="0" h="33" w="14">
                  <a:moveTo>
                    <a:pt x="7" y="33"/>
                  </a:moveTo>
                  <a:lnTo>
                    <a:pt x="11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14" y="23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6808427" y="4019839"/>
              <a:ext cx="78888" cy="61809"/>
            </a:xfrm>
            <a:custGeom>
              <a:rect b="b" l="l" r="r" t="t"/>
              <a:pathLst>
                <a:path extrusionOk="0" h="76" w="97">
                  <a:moveTo>
                    <a:pt x="5" y="52"/>
                  </a:moveTo>
                  <a:lnTo>
                    <a:pt x="10" y="69"/>
                  </a:lnTo>
                  <a:lnTo>
                    <a:pt x="69" y="76"/>
                  </a:lnTo>
                  <a:lnTo>
                    <a:pt x="76" y="71"/>
                  </a:lnTo>
                  <a:lnTo>
                    <a:pt x="92" y="17"/>
                  </a:lnTo>
                  <a:lnTo>
                    <a:pt x="97" y="17"/>
                  </a:lnTo>
                  <a:lnTo>
                    <a:pt x="97" y="12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2" y="10"/>
                  </a:lnTo>
                  <a:lnTo>
                    <a:pt x="92" y="7"/>
                  </a:lnTo>
                  <a:lnTo>
                    <a:pt x="90" y="7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8" y="3"/>
                  </a:lnTo>
                  <a:lnTo>
                    <a:pt x="85" y="5"/>
                  </a:lnTo>
                  <a:lnTo>
                    <a:pt x="73" y="12"/>
                  </a:lnTo>
                  <a:lnTo>
                    <a:pt x="73" y="17"/>
                  </a:lnTo>
                  <a:lnTo>
                    <a:pt x="62" y="29"/>
                  </a:lnTo>
                  <a:lnTo>
                    <a:pt x="59" y="31"/>
                  </a:lnTo>
                  <a:lnTo>
                    <a:pt x="62" y="31"/>
                  </a:lnTo>
                  <a:lnTo>
                    <a:pt x="64" y="33"/>
                  </a:lnTo>
                  <a:lnTo>
                    <a:pt x="57" y="40"/>
                  </a:lnTo>
                  <a:lnTo>
                    <a:pt x="57" y="36"/>
                  </a:lnTo>
                  <a:lnTo>
                    <a:pt x="54" y="38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43"/>
                  </a:lnTo>
                  <a:lnTo>
                    <a:pt x="43" y="45"/>
                  </a:lnTo>
                  <a:lnTo>
                    <a:pt x="40" y="45"/>
                  </a:lnTo>
                  <a:lnTo>
                    <a:pt x="38" y="43"/>
                  </a:lnTo>
                  <a:lnTo>
                    <a:pt x="33" y="43"/>
                  </a:lnTo>
                  <a:lnTo>
                    <a:pt x="31" y="43"/>
                  </a:lnTo>
                  <a:lnTo>
                    <a:pt x="28" y="43"/>
                  </a:lnTo>
                  <a:lnTo>
                    <a:pt x="21" y="40"/>
                  </a:lnTo>
                  <a:lnTo>
                    <a:pt x="14" y="47"/>
                  </a:lnTo>
                  <a:lnTo>
                    <a:pt x="10" y="47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5564118" y="380432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5527522" y="3787243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5521828" y="378886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5541346" y="3787243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5699121" y="3902727"/>
              <a:ext cx="5693" cy="1627"/>
            </a:xfrm>
            <a:custGeom>
              <a:rect b="b" l="l" r="r" t="t"/>
              <a:pathLst>
                <a:path extrusionOk="0" h="1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5685296" y="3975922"/>
              <a:ext cx="1626" cy="7320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5716200" y="3987307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0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5699121" y="3981614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4" y="12"/>
                  </a:moveTo>
                  <a:lnTo>
                    <a:pt x="11" y="7"/>
                  </a:lnTo>
                  <a:lnTo>
                    <a:pt x="16" y="7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5693430" y="3987307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5748731" y="397185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0" y="5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5681229" y="399300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5738972" y="397917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8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5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5558426" y="4175986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5573877" y="418330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5581198" y="418330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5583637" y="4208518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0" y="0"/>
                  </a:moveTo>
                  <a:lnTo>
                    <a:pt x="2" y="2"/>
                  </a:lnTo>
                  <a:lnTo>
                    <a:pt x="2" y="7"/>
                  </a:lnTo>
                  <a:lnTo>
                    <a:pt x="7" y="10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5564118" y="4180053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5595023" y="419143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5596649" y="4180053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5593397" y="420851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6879995" y="4012518"/>
              <a:ext cx="5693" cy="13013"/>
            </a:xfrm>
            <a:custGeom>
              <a:rect b="b" l="l" r="r" t="t"/>
              <a:pathLst>
                <a:path extrusionOk="0" h="16" w="7">
                  <a:moveTo>
                    <a:pt x="2" y="16"/>
                  </a:moveTo>
                  <a:lnTo>
                    <a:pt x="4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6823879" y="4033663"/>
              <a:ext cx="122804" cy="153709"/>
            </a:xfrm>
            <a:custGeom>
              <a:rect b="b" l="l" r="r" t="t"/>
              <a:pathLst>
                <a:path extrusionOk="0" h="189" w="151">
                  <a:moveTo>
                    <a:pt x="57" y="54"/>
                  </a:moveTo>
                  <a:lnTo>
                    <a:pt x="61" y="71"/>
                  </a:lnTo>
                  <a:lnTo>
                    <a:pt x="57" y="116"/>
                  </a:lnTo>
                  <a:lnTo>
                    <a:pt x="0" y="132"/>
                  </a:lnTo>
                  <a:lnTo>
                    <a:pt x="0" y="142"/>
                  </a:lnTo>
                  <a:lnTo>
                    <a:pt x="17" y="165"/>
                  </a:lnTo>
                  <a:lnTo>
                    <a:pt x="14" y="175"/>
                  </a:lnTo>
                  <a:lnTo>
                    <a:pt x="26" y="189"/>
                  </a:lnTo>
                  <a:lnTo>
                    <a:pt x="28" y="187"/>
                  </a:lnTo>
                  <a:lnTo>
                    <a:pt x="31" y="189"/>
                  </a:lnTo>
                  <a:lnTo>
                    <a:pt x="33" y="189"/>
                  </a:lnTo>
                  <a:lnTo>
                    <a:pt x="38" y="184"/>
                  </a:lnTo>
                  <a:lnTo>
                    <a:pt x="40" y="184"/>
                  </a:lnTo>
                  <a:lnTo>
                    <a:pt x="50" y="180"/>
                  </a:lnTo>
                  <a:lnTo>
                    <a:pt x="52" y="180"/>
                  </a:lnTo>
                  <a:lnTo>
                    <a:pt x="57" y="180"/>
                  </a:lnTo>
                  <a:lnTo>
                    <a:pt x="59" y="182"/>
                  </a:lnTo>
                  <a:lnTo>
                    <a:pt x="61" y="182"/>
                  </a:lnTo>
                  <a:lnTo>
                    <a:pt x="66" y="175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9" y="170"/>
                  </a:lnTo>
                  <a:lnTo>
                    <a:pt x="66" y="170"/>
                  </a:lnTo>
                  <a:lnTo>
                    <a:pt x="66" y="168"/>
                  </a:lnTo>
                  <a:lnTo>
                    <a:pt x="66" y="165"/>
                  </a:lnTo>
                  <a:lnTo>
                    <a:pt x="69" y="163"/>
                  </a:lnTo>
                  <a:lnTo>
                    <a:pt x="71" y="161"/>
                  </a:lnTo>
                  <a:lnTo>
                    <a:pt x="78" y="161"/>
                  </a:lnTo>
                  <a:lnTo>
                    <a:pt x="83" y="161"/>
                  </a:lnTo>
                  <a:lnTo>
                    <a:pt x="85" y="161"/>
                  </a:lnTo>
                  <a:lnTo>
                    <a:pt x="87" y="156"/>
                  </a:lnTo>
                  <a:lnTo>
                    <a:pt x="90" y="156"/>
                  </a:lnTo>
                  <a:lnTo>
                    <a:pt x="90" y="149"/>
                  </a:lnTo>
                  <a:lnTo>
                    <a:pt x="97" y="139"/>
                  </a:lnTo>
                  <a:lnTo>
                    <a:pt x="102" y="139"/>
                  </a:lnTo>
                  <a:lnTo>
                    <a:pt x="106" y="139"/>
                  </a:lnTo>
                  <a:lnTo>
                    <a:pt x="106" y="139"/>
                  </a:lnTo>
                  <a:lnTo>
                    <a:pt x="118" y="137"/>
                  </a:lnTo>
                  <a:lnTo>
                    <a:pt x="118" y="135"/>
                  </a:lnTo>
                  <a:lnTo>
                    <a:pt x="116" y="135"/>
                  </a:lnTo>
                  <a:lnTo>
                    <a:pt x="113" y="128"/>
                  </a:lnTo>
                  <a:lnTo>
                    <a:pt x="116" y="128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13" y="120"/>
                  </a:lnTo>
                  <a:lnTo>
                    <a:pt x="113" y="116"/>
                  </a:lnTo>
                  <a:lnTo>
                    <a:pt x="118" y="109"/>
                  </a:lnTo>
                  <a:lnTo>
                    <a:pt x="121" y="109"/>
                  </a:lnTo>
                  <a:lnTo>
                    <a:pt x="118" y="106"/>
                  </a:lnTo>
                  <a:lnTo>
                    <a:pt x="118" y="106"/>
                  </a:lnTo>
                  <a:lnTo>
                    <a:pt x="121" y="101"/>
                  </a:lnTo>
                  <a:lnTo>
                    <a:pt x="123" y="99"/>
                  </a:lnTo>
                  <a:lnTo>
                    <a:pt x="125" y="101"/>
                  </a:lnTo>
                  <a:lnTo>
                    <a:pt x="125" y="101"/>
                  </a:lnTo>
                  <a:lnTo>
                    <a:pt x="123" y="104"/>
                  </a:lnTo>
                  <a:lnTo>
                    <a:pt x="125" y="106"/>
                  </a:lnTo>
                  <a:lnTo>
                    <a:pt x="128" y="106"/>
                  </a:lnTo>
                  <a:lnTo>
                    <a:pt x="130" y="99"/>
                  </a:lnTo>
                  <a:lnTo>
                    <a:pt x="132" y="97"/>
                  </a:lnTo>
                  <a:lnTo>
                    <a:pt x="135" y="92"/>
                  </a:lnTo>
                  <a:lnTo>
                    <a:pt x="139" y="87"/>
                  </a:lnTo>
                  <a:lnTo>
                    <a:pt x="147" y="75"/>
                  </a:lnTo>
                  <a:lnTo>
                    <a:pt x="149" y="73"/>
                  </a:lnTo>
                  <a:lnTo>
                    <a:pt x="149" y="68"/>
                  </a:lnTo>
                  <a:lnTo>
                    <a:pt x="151" y="66"/>
                  </a:lnTo>
                  <a:lnTo>
                    <a:pt x="151" y="61"/>
                  </a:lnTo>
                  <a:lnTo>
                    <a:pt x="149" y="59"/>
                  </a:lnTo>
                  <a:lnTo>
                    <a:pt x="147" y="59"/>
                  </a:lnTo>
                  <a:lnTo>
                    <a:pt x="137" y="52"/>
                  </a:lnTo>
                  <a:lnTo>
                    <a:pt x="137" y="49"/>
                  </a:lnTo>
                  <a:lnTo>
                    <a:pt x="132" y="47"/>
                  </a:lnTo>
                  <a:lnTo>
                    <a:pt x="132" y="40"/>
                  </a:lnTo>
                  <a:lnTo>
                    <a:pt x="125" y="33"/>
                  </a:lnTo>
                  <a:lnTo>
                    <a:pt x="123" y="33"/>
                  </a:lnTo>
                  <a:lnTo>
                    <a:pt x="118" y="35"/>
                  </a:lnTo>
                  <a:lnTo>
                    <a:pt x="109" y="33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97" y="33"/>
                  </a:lnTo>
                  <a:lnTo>
                    <a:pt x="85" y="23"/>
                  </a:lnTo>
                  <a:lnTo>
                    <a:pt x="85" y="21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57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6670170" y="4141015"/>
              <a:ext cx="174854" cy="113859"/>
            </a:xfrm>
            <a:custGeom>
              <a:rect b="b" l="l" r="r" t="t"/>
              <a:pathLst>
                <a:path extrusionOk="0" h="140" w="215">
                  <a:moveTo>
                    <a:pt x="206" y="33"/>
                  </a:moveTo>
                  <a:lnTo>
                    <a:pt x="189" y="10"/>
                  </a:lnTo>
                  <a:lnTo>
                    <a:pt x="189" y="0"/>
                  </a:lnTo>
                  <a:lnTo>
                    <a:pt x="113" y="24"/>
                  </a:lnTo>
                  <a:lnTo>
                    <a:pt x="75" y="74"/>
                  </a:lnTo>
                  <a:lnTo>
                    <a:pt x="75" y="55"/>
                  </a:lnTo>
                  <a:lnTo>
                    <a:pt x="57" y="45"/>
                  </a:lnTo>
                  <a:lnTo>
                    <a:pt x="40" y="38"/>
                  </a:lnTo>
                  <a:lnTo>
                    <a:pt x="26" y="38"/>
                  </a:lnTo>
                  <a:lnTo>
                    <a:pt x="21" y="33"/>
                  </a:lnTo>
                  <a:lnTo>
                    <a:pt x="14" y="36"/>
                  </a:lnTo>
                  <a:lnTo>
                    <a:pt x="12" y="45"/>
                  </a:lnTo>
                  <a:lnTo>
                    <a:pt x="16" y="52"/>
                  </a:lnTo>
                  <a:lnTo>
                    <a:pt x="12" y="55"/>
                  </a:lnTo>
                  <a:lnTo>
                    <a:pt x="9" y="59"/>
                  </a:lnTo>
                  <a:lnTo>
                    <a:pt x="5" y="57"/>
                  </a:lnTo>
                  <a:lnTo>
                    <a:pt x="2" y="57"/>
                  </a:lnTo>
                  <a:lnTo>
                    <a:pt x="2" y="62"/>
                  </a:lnTo>
                  <a:lnTo>
                    <a:pt x="5" y="71"/>
                  </a:lnTo>
                  <a:lnTo>
                    <a:pt x="5" y="78"/>
                  </a:lnTo>
                  <a:lnTo>
                    <a:pt x="2" y="78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7" y="93"/>
                  </a:lnTo>
                  <a:lnTo>
                    <a:pt x="9" y="111"/>
                  </a:lnTo>
                  <a:lnTo>
                    <a:pt x="16" y="116"/>
                  </a:lnTo>
                  <a:lnTo>
                    <a:pt x="16" y="121"/>
                  </a:lnTo>
                  <a:lnTo>
                    <a:pt x="14" y="123"/>
                  </a:lnTo>
                  <a:lnTo>
                    <a:pt x="16" y="128"/>
                  </a:lnTo>
                  <a:lnTo>
                    <a:pt x="21" y="133"/>
                  </a:lnTo>
                  <a:lnTo>
                    <a:pt x="21" y="138"/>
                  </a:lnTo>
                  <a:lnTo>
                    <a:pt x="23" y="140"/>
                  </a:lnTo>
                  <a:lnTo>
                    <a:pt x="26" y="140"/>
                  </a:lnTo>
                  <a:lnTo>
                    <a:pt x="28" y="140"/>
                  </a:lnTo>
                  <a:lnTo>
                    <a:pt x="33" y="140"/>
                  </a:lnTo>
                  <a:lnTo>
                    <a:pt x="38" y="140"/>
                  </a:lnTo>
                  <a:lnTo>
                    <a:pt x="40" y="138"/>
                  </a:lnTo>
                  <a:lnTo>
                    <a:pt x="45" y="138"/>
                  </a:lnTo>
                  <a:lnTo>
                    <a:pt x="47" y="138"/>
                  </a:lnTo>
                  <a:lnTo>
                    <a:pt x="52" y="138"/>
                  </a:lnTo>
                  <a:lnTo>
                    <a:pt x="54" y="133"/>
                  </a:lnTo>
                  <a:lnTo>
                    <a:pt x="57" y="130"/>
                  </a:lnTo>
                  <a:lnTo>
                    <a:pt x="59" y="126"/>
                  </a:lnTo>
                  <a:lnTo>
                    <a:pt x="64" y="123"/>
                  </a:lnTo>
                  <a:lnTo>
                    <a:pt x="66" y="121"/>
                  </a:lnTo>
                  <a:lnTo>
                    <a:pt x="71" y="123"/>
                  </a:lnTo>
                  <a:lnTo>
                    <a:pt x="71" y="123"/>
                  </a:lnTo>
                  <a:lnTo>
                    <a:pt x="75" y="123"/>
                  </a:lnTo>
                  <a:lnTo>
                    <a:pt x="78" y="126"/>
                  </a:lnTo>
                  <a:lnTo>
                    <a:pt x="83" y="126"/>
                  </a:lnTo>
                  <a:lnTo>
                    <a:pt x="92" y="121"/>
                  </a:lnTo>
                  <a:lnTo>
                    <a:pt x="99" y="121"/>
                  </a:lnTo>
                  <a:lnTo>
                    <a:pt x="101" y="119"/>
                  </a:lnTo>
                  <a:lnTo>
                    <a:pt x="101" y="116"/>
                  </a:lnTo>
                  <a:lnTo>
                    <a:pt x="109" y="111"/>
                  </a:lnTo>
                  <a:lnTo>
                    <a:pt x="113" y="111"/>
                  </a:lnTo>
                  <a:lnTo>
                    <a:pt x="116" y="114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3" y="111"/>
                  </a:lnTo>
                  <a:lnTo>
                    <a:pt x="130" y="107"/>
                  </a:lnTo>
                  <a:lnTo>
                    <a:pt x="135" y="100"/>
                  </a:lnTo>
                  <a:lnTo>
                    <a:pt x="137" y="97"/>
                  </a:lnTo>
                  <a:lnTo>
                    <a:pt x="139" y="97"/>
                  </a:lnTo>
                  <a:lnTo>
                    <a:pt x="163" y="93"/>
                  </a:lnTo>
                  <a:lnTo>
                    <a:pt x="163" y="90"/>
                  </a:lnTo>
                  <a:lnTo>
                    <a:pt x="177" y="88"/>
                  </a:lnTo>
                  <a:lnTo>
                    <a:pt x="184" y="83"/>
                  </a:lnTo>
                  <a:lnTo>
                    <a:pt x="189" y="78"/>
                  </a:lnTo>
                  <a:lnTo>
                    <a:pt x="198" y="78"/>
                  </a:lnTo>
                  <a:lnTo>
                    <a:pt x="196" y="76"/>
                  </a:lnTo>
                  <a:lnTo>
                    <a:pt x="198" y="74"/>
                  </a:lnTo>
                  <a:lnTo>
                    <a:pt x="196" y="71"/>
                  </a:lnTo>
                  <a:lnTo>
                    <a:pt x="196" y="67"/>
                  </a:lnTo>
                  <a:lnTo>
                    <a:pt x="203" y="59"/>
                  </a:lnTo>
                  <a:lnTo>
                    <a:pt x="210" y="57"/>
                  </a:lnTo>
                  <a:lnTo>
                    <a:pt x="215" y="57"/>
                  </a:lnTo>
                  <a:lnTo>
                    <a:pt x="203" y="43"/>
                  </a:lnTo>
                  <a:lnTo>
                    <a:pt x="206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6829572" y="4262194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0" y="3"/>
                  </a:moveTo>
                  <a:lnTo>
                    <a:pt x="5" y="3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6850716" y="4253247"/>
              <a:ext cx="19518" cy="8947"/>
            </a:xfrm>
            <a:custGeom>
              <a:rect b="b" l="l" r="r" t="t"/>
              <a:pathLst>
                <a:path extrusionOk="0" h="11" w="24">
                  <a:moveTo>
                    <a:pt x="21" y="2"/>
                  </a:moveTo>
                  <a:lnTo>
                    <a:pt x="17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5" y="9"/>
                  </a:lnTo>
                  <a:lnTo>
                    <a:pt x="10" y="11"/>
                  </a:lnTo>
                  <a:lnTo>
                    <a:pt x="14" y="9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6366006" y="3921432"/>
              <a:ext cx="205759" cy="175666"/>
            </a:xfrm>
            <a:custGeom>
              <a:rect b="b" l="l" r="r" t="t"/>
              <a:pathLst>
                <a:path extrusionOk="0" h="216" w="253">
                  <a:moveTo>
                    <a:pt x="201" y="41"/>
                  </a:moveTo>
                  <a:lnTo>
                    <a:pt x="196" y="29"/>
                  </a:lnTo>
                  <a:lnTo>
                    <a:pt x="192" y="19"/>
                  </a:lnTo>
                  <a:lnTo>
                    <a:pt x="189" y="12"/>
                  </a:lnTo>
                  <a:lnTo>
                    <a:pt x="185" y="8"/>
                  </a:lnTo>
                  <a:lnTo>
                    <a:pt x="185" y="5"/>
                  </a:lnTo>
                  <a:lnTo>
                    <a:pt x="180" y="10"/>
                  </a:lnTo>
                  <a:lnTo>
                    <a:pt x="175" y="12"/>
                  </a:lnTo>
                  <a:lnTo>
                    <a:pt x="163" y="10"/>
                  </a:lnTo>
                  <a:lnTo>
                    <a:pt x="152" y="12"/>
                  </a:lnTo>
                  <a:lnTo>
                    <a:pt x="144" y="8"/>
                  </a:lnTo>
                  <a:lnTo>
                    <a:pt x="144" y="10"/>
                  </a:lnTo>
                  <a:lnTo>
                    <a:pt x="147" y="15"/>
                  </a:lnTo>
                  <a:lnTo>
                    <a:pt x="147" y="17"/>
                  </a:lnTo>
                  <a:lnTo>
                    <a:pt x="144" y="12"/>
                  </a:lnTo>
                  <a:lnTo>
                    <a:pt x="140" y="10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5"/>
                  </a:lnTo>
                  <a:lnTo>
                    <a:pt x="135" y="5"/>
                  </a:lnTo>
                  <a:lnTo>
                    <a:pt x="133" y="3"/>
                  </a:lnTo>
                  <a:lnTo>
                    <a:pt x="125" y="3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8" y="5"/>
                  </a:lnTo>
                  <a:lnTo>
                    <a:pt x="123" y="5"/>
                  </a:lnTo>
                  <a:lnTo>
                    <a:pt x="118" y="5"/>
                  </a:lnTo>
                  <a:lnTo>
                    <a:pt x="116" y="8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8" y="5"/>
                  </a:lnTo>
                  <a:lnTo>
                    <a:pt x="121" y="3"/>
                  </a:lnTo>
                  <a:lnTo>
                    <a:pt x="116" y="3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4" y="8"/>
                  </a:lnTo>
                  <a:lnTo>
                    <a:pt x="99" y="10"/>
                  </a:lnTo>
                  <a:lnTo>
                    <a:pt x="95" y="12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83" y="17"/>
                  </a:lnTo>
                  <a:lnTo>
                    <a:pt x="76" y="12"/>
                  </a:lnTo>
                  <a:lnTo>
                    <a:pt x="71" y="12"/>
                  </a:lnTo>
                  <a:lnTo>
                    <a:pt x="64" y="12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47" y="8"/>
                  </a:lnTo>
                  <a:lnTo>
                    <a:pt x="40" y="5"/>
                  </a:lnTo>
                  <a:lnTo>
                    <a:pt x="26" y="3"/>
                  </a:lnTo>
                  <a:lnTo>
                    <a:pt x="1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15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3" y="31"/>
                  </a:lnTo>
                  <a:lnTo>
                    <a:pt x="0" y="38"/>
                  </a:lnTo>
                  <a:lnTo>
                    <a:pt x="3" y="43"/>
                  </a:lnTo>
                  <a:lnTo>
                    <a:pt x="5" y="53"/>
                  </a:lnTo>
                  <a:lnTo>
                    <a:pt x="12" y="216"/>
                  </a:lnTo>
                  <a:lnTo>
                    <a:pt x="253" y="213"/>
                  </a:lnTo>
                  <a:lnTo>
                    <a:pt x="253" y="213"/>
                  </a:lnTo>
                  <a:lnTo>
                    <a:pt x="251" y="211"/>
                  </a:lnTo>
                  <a:lnTo>
                    <a:pt x="246" y="206"/>
                  </a:lnTo>
                  <a:lnTo>
                    <a:pt x="244" y="204"/>
                  </a:lnTo>
                  <a:lnTo>
                    <a:pt x="241" y="202"/>
                  </a:lnTo>
                  <a:lnTo>
                    <a:pt x="239" y="197"/>
                  </a:lnTo>
                  <a:lnTo>
                    <a:pt x="234" y="199"/>
                  </a:lnTo>
                  <a:lnTo>
                    <a:pt x="232" y="199"/>
                  </a:lnTo>
                  <a:lnTo>
                    <a:pt x="225" y="195"/>
                  </a:lnTo>
                  <a:lnTo>
                    <a:pt x="222" y="183"/>
                  </a:lnTo>
                  <a:lnTo>
                    <a:pt x="222" y="180"/>
                  </a:lnTo>
                  <a:lnTo>
                    <a:pt x="222" y="176"/>
                  </a:lnTo>
                  <a:lnTo>
                    <a:pt x="222" y="173"/>
                  </a:lnTo>
                  <a:lnTo>
                    <a:pt x="222" y="171"/>
                  </a:lnTo>
                  <a:lnTo>
                    <a:pt x="222" y="173"/>
                  </a:lnTo>
                  <a:lnTo>
                    <a:pt x="230" y="173"/>
                  </a:lnTo>
                  <a:lnTo>
                    <a:pt x="227" y="171"/>
                  </a:lnTo>
                  <a:lnTo>
                    <a:pt x="225" y="171"/>
                  </a:lnTo>
                  <a:lnTo>
                    <a:pt x="222" y="164"/>
                  </a:lnTo>
                  <a:lnTo>
                    <a:pt x="220" y="164"/>
                  </a:lnTo>
                  <a:lnTo>
                    <a:pt x="220" y="166"/>
                  </a:lnTo>
                  <a:lnTo>
                    <a:pt x="218" y="161"/>
                  </a:lnTo>
                  <a:lnTo>
                    <a:pt x="215" y="157"/>
                  </a:lnTo>
                  <a:lnTo>
                    <a:pt x="208" y="145"/>
                  </a:lnTo>
                  <a:lnTo>
                    <a:pt x="204" y="142"/>
                  </a:lnTo>
                  <a:lnTo>
                    <a:pt x="204" y="138"/>
                  </a:lnTo>
                  <a:lnTo>
                    <a:pt x="192" y="119"/>
                  </a:lnTo>
                  <a:lnTo>
                    <a:pt x="192" y="114"/>
                  </a:lnTo>
                  <a:lnTo>
                    <a:pt x="189" y="112"/>
                  </a:lnTo>
                  <a:lnTo>
                    <a:pt x="187" y="102"/>
                  </a:lnTo>
                  <a:lnTo>
                    <a:pt x="187" y="100"/>
                  </a:lnTo>
                  <a:lnTo>
                    <a:pt x="187" y="97"/>
                  </a:lnTo>
                  <a:lnTo>
                    <a:pt x="180" y="90"/>
                  </a:lnTo>
                  <a:lnTo>
                    <a:pt x="180" y="88"/>
                  </a:lnTo>
                  <a:lnTo>
                    <a:pt x="180" y="86"/>
                  </a:lnTo>
                  <a:lnTo>
                    <a:pt x="178" y="81"/>
                  </a:lnTo>
                  <a:lnTo>
                    <a:pt x="166" y="71"/>
                  </a:lnTo>
                  <a:lnTo>
                    <a:pt x="166" y="69"/>
                  </a:lnTo>
                  <a:lnTo>
                    <a:pt x="159" y="60"/>
                  </a:lnTo>
                  <a:lnTo>
                    <a:pt x="159" y="55"/>
                  </a:lnTo>
                  <a:lnTo>
                    <a:pt x="154" y="48"/>
                  </a:lnTo>
                  <a:lnTo>
                    <a:pt x="154" y="45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6" y="43"/>
                  </a:lnTo>
                  <a:lnTo>
                    <a:pt x="156" y="43"/>
                  </a:lnTo>
                  <a:lnTo>
                    <a:pt x="159" y="48"/>
                  </a:lnTo>
                  <a:lnTo>
                    <a:pt x="161" y="50"/>
                  </a:lnTo>
                  <a:lnTo>
                    <a:pt x="161" y="53"/>
                  </a:lnTo>
                  <a:lnTo>
                    <a:pt x="168" y="60"/>
                  </a:lnTo>
                  <a:lnTo>
                    <a:pt x="168" y="64"/>
                  </a:lnTo>
                  <a:lnTo>
                    <a:pt x="170" y="67"/>
                  </a:lnTo>
                  <a:lnTo>
                    <a:pt x="175" y="71"/>
                  </a:lnTo>
                  <a:lnTo>
                    <a:pt x="178" y="74"/>
                  </a:lnTo>
                  <a:lnTo>
                    <a:pt x="187" y="86"/>
                  </a:lnTo>
                  <a:lnTo>
                    <a:pt x="192" y="88"/>
                  </a:lnTo>
                  <a:lnTo>
                    <a:pt x="194" y="88"/>
                  </a:lnTo>
                  <a:lnTo>
                    <a:pt x="194" y="86"/>
                  </a:lnTo>
                  <a:lnTo>
                    <a:pt x="196" y="83"/>
                  </a:lnTo>
                  <a:lnTo>
                    <a:pt x="199" y="76"/>
                  </a:lnTo>
                  <a:lnTo>
                    <a:pt x="196" y="74"/>
                  </a:lnTo>
                  <a:lnTo>
                    <a:pt x="199" y="69"/>
                  </a:lnTo>
                  <a:lnTo>
                    <a:pt x="199" y="64"/>
                  </a:lnTo>
                  <a:lnTo>
                    <a:pt x="201" y="53"/>
                  </a:lnTo>
                  <a:lnTo>
                    <a:pt x="204" y="53"/>
                  </a:lnTo>
                  <a:lnTo>
                    <a:pt x="201" y="45"/>
                  </a:lnTo>
                  <a:lnTo>
                    <a:pt x="201" y="4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6329409" y="4094660"/>
              <a:ext cx="273260" cy="313924"/>
            </a:xfrm>
            <a:custGeom>
              <a:rect b="b" l="l" r="r" t="t"/>
              <a:pathLst>
                <a:path extrusionOk="0" h="386" w="336">
                  <a:moveTo>
                    <a:pt x="57" y="41"/>
                  </a:moveTo>
                  <a:lnTo>
                    <a:pt x="38" y="4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0" y="131"/>
                  </a:lnTo>
                  <a:lnTo>
                    <a:pt x="38" y="133"/>
                  </a:lnTo>
                  <a:lnTo>
                    <a:pt x="33" y="135"/>
                  </a:lnTo>
                  <a:lnTo>
                    <a:pt x="29" y="133"/>
                  </a:lnTo>
                  <a:lnTo>
                    <a:pt x="24" y="133"/>
                  </a:lnTo>
                  <a:lnTo>
                    <a:pt x="22" y="135"/>
                  </a:lnTo>
                  <a:lnTo>
                    <a:pt x="22" y="140"/>
                  </a:lnTo>
                  <a:lnTo>
                    <a:pt x="24" y="142"/>
                  </a:lnTo>
                  <a:lnTo>
                    <a:pt x="22" y="14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7" y="161"/>
                  </a:lnTo>
                  <a:lnTo>
                    <a:pt x="10" y="164"/>
                  </a:lnTo>
                  <a:lnTo>
                    <a:pt x="12" y="166"/>
                  </a:lnTo>
                  <a:lnTo>
                    <a:pt x="10" y="171"/>
                  </a:lnTo>
                  <a:lnTo>
                    <a:pt x="5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7" y="180"/>
                  </a:lnTo>
                  <a:lnTo>
                    <a:pt x="5" y="185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3" y="199"/>
                  </a:lnTo>
                  <a:lnTo>
                    <a:pt x="7" y="195"/>
                  </a:lnTo>
                  <a:lnTo>
                    <a:pt x="10" y="197"/>
                  </a:lnTo>
                  <a:lnTo>
                    <a:pt x="10" y="199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7" y="204"/>
                  </a:lnTo>
                  <a:lnTo>
                    <a:pt x="10" y="209"/>
                  </a:lnTo>
                  <a:lnTo>
                    <a:pt x="10" y="213"/>
                  </a:lnTo>
                  <a:lnTo>
                    <a:pt x="12" y="218"/>
                  </a:lnTo>
                  <a:lnTo>
                    <a:pt x="19" y="221"/>
                  </a:lnTo>
                  <a:lnTo>
                    <a:pt x="22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19" y="230"/>
                  </a:lnTo>
                  <a:lnTo>
                    <a:pt x="22" y="232"/>
                  </a:lnTo>
                  <a:lnTo>
                    <a:pt x="22" y="235"/>
                  </a:lnTo>
                  <a:lnTo>
                    <a:pt x="19" y="235"/>
                  </a:lnTo>
                  <a:lnTo>
                    <a:pt x="24" y="239"/>
                  </a:lnTo>
                  <a:lnTo>
                    <a:pt x="24" y="242"/>
                  </a:lnTo>
                  <a:lnTo>
                    <a:pt x="31" y="249"/>
                  </a:lnTo>
                  <a:lnTo>
                    <a:pt x="33" y="256"/>
                  </a:lnTo>
                  <a:lnTo>
                    <a:pt x="36" y="261"/>
                  </a:lnTo>
                  <a:lnTo>
                    <a:pt x="33" y="263"/>
                  </a:lnTo>
                  <a:lnTo>
                    <a:pt x="33" y="266"/>
                  </a:lnTo>
                  <a:lnTo>
                    <a:pt x="31" y="270"/>
                  </a:lnTo>
                  <a:lnTo>
                    <a:pt x="31" y="275"/>
                  </a:lnTo>
                  <a:lnTo>
                    <a:pt x="33" y="277"/>
                  </a:lnTo>
                  <a:lnTo>
                    <a:pt x="40" y="277"/>
                  </a:lnTo>
                  <a:lnTo>
                    <a:pt x="40" y="277"/>
                  </a:lnTo>
                  <a:lnTo>
                    <a:pt x="48" y="277"/>
                  </a:lnTo>
                  <a:lnTo>
                    <a:pt x="50" y="277"/>
                  </a:lnTo>
                  <a:lnTo>
                    <a:pt x="48" y="282"/>
                  </a:lnTo>
                  <a:lnTo>
                    <a:pt x="48" y="284"/>
                  </a:lnTo>
                  <a:lnTo>
                    <a:pt x="52" y="287"/>
                  </a:lnTo>
                  <a:lnTo>
                    <a:pt x="57" y="289"/>
                  </a:lnTo>
                  <a:lnTo>
                    <a:pt x="59" y="289"/>
                  </a:lnTo>
                  <a:lnTo>
                    <a:pt x="64" y="292"/>
                  </a:lnTo>
                  <a:lnTo>
                    <a:pt x="64" y="294"/>
                  </a:lnTo>
                  <a:lnTo>
                    <a:pt x="69" y="296"/>
                  </a:lnTo>
                  <a:lnTo>
                    <a:pt x="71" y="296"/>
                  </a:lnTo>
                  <a:lnTo>
                    <a:pt x="74" y="299"/>
                  </a:lnTo>
                  <a:lnTo>
                    <a:pt x="71" y="301"/>
                  </a:lnTo>
                  <a:lnTo>
                    <a:pt x="69" y="303"/>
                  </a:lnTo>
                  <a:lnTo>
                    <a:pt x="69" y="306"/>
                  </a:lnTo>
                  <a:lnTo>
                    <a:pt x="66" y="308"/>
                  </a:lnTo>
                  <a:lnTo>
                    <a:pt x="71" y="310"/>
                  </a:lnTo>
                  <a:lnTo>
                    <a:pt x="76" y="313"/>
                  </a:lnTo>
                  <a:lnTo>
                    <a:pt x="76" y="310"/>
                  </a:lnTo>
                  <a:lnTo>
                    <a:pt x="81" y="313"/>
                  </a:lnTo>
                  <a:lnTo>
                    <a:pt x="81" y="313"/>
                  </a:lnTo>
                  <a:lnTo>
                    <a:pt x="88" y="315"/>
                  </a:lnTo>
                  <a:lnTo>
                    <a:pt x="90" y="320"/>
                  </a:lnTo>
                  <a:lnTo>
                    <a:pt x="90" y="325"/>
                  </a:lnTo>
                  <a:lnTo>
                    <a:pt x="92" y="327"/>
                  </a:lnTo>
                  <a:lnTo>
                    <a:pt x="97" y="327"/>
                  </a:lnTo>
                  <a:lnTo>
                    <a:pt x="97" y="329"/>
                  </a:lnTo>
                  <a:lnTo>
                    <a:pt x="97" y="334"/>
                  </a:lnTo>
                  <a:lnTo>
                    <a:pt x="100" y="336"/>
                  </a:lnTo>
                  <a:lnTo>
                    <a:pt x="107" y="336"/>
                  </a:lnTo>
                  <a:lnTo>
                    <a:pt x="109" y="339"/>
                  </a:lnTo>
                  <a:lnTo>
                    <a:pt x="109" y="341"/>
                  </a:lnTo>
                  <a:lnTo>
                    <a:pt x="109" y="348"/>
                  </a:lnTo>
                  <a:lnTo>
                    <a:pt x="111" y="351"/>
                  </a:lnTo>
                  <a:lnTo>
                    <a:pt x="114" y="351"/>
                  </a:lnTo>
                  <a:lnTo>
                    <a:pt x="116" y="353"/>
                  </a:lnTo>
                  <a:lnTo>
                    <a:pt x="116" y="355"/>
                  </a:lnTo>
                  <a:lnTo>
                    <a:pt x="116" y="355"/>
                  </a:lnTo>
                  <a:lnTo>
                    <a:pt x="118" y="358"/>
                  </a:lnTo>
                  <a:lnTo>
                    <a:pt x="121" y="360"/>
                  </a:lnTo>
                  <a:lnTo>
                    <a:pt x="123" y="363"/>
                  </a:lnTo>
                  <a:lnTo>
                    <a:pt x="126" y="365"/>
                  </a:lnTo>
                  <a:lnTo>
                    <a:pt x="128" y="367"/>
                  </a:lnTo>
                  <a:lnTo>
                    <a:pt x="133" y="370"/>
                  </a:lnTo>
                  <a:lnTo>
                    <a:pt x="135" y="370"/>
                  </a:lnTo>
                  <a:lnTo>
                    <a:pt x="137" y="365"/>
                  </a:lnTo>
                  <a:lnTo>
                    <a:pt x="140" y="365"/>
                  </a:lnTo>
                  <a:lnTo>
                    <a:pt x="144" y="365"/>
                  </a:lnTo>
                  <a:lnTo>
                    <a:pt x="147" y="365"/>
                  </a:lnTo>
                  <a:lnTo>
                    <a:pt x="147" y="365"/>
                  </a:lnTo>
                  <a:lnTo>
                    <a:pt x="149" y="365"/>
                  </a:lnTo>
                  <a:lnTo>
                    <a:pt x="154" y="365"/>
                  </a:lnTo>
                  <a:lnTo>
                    <a:pt x="154" y="363"/>
                  </a:lnTo>
                  <a:lnTo>
                    <a:pt x="156" y="360"/>
                  </a:lnTo>
                  <a:lnTo>
                    <a:pt x="161" y="360"/>
                  </a:lnTo>
                  <a:lnTo>
                    <a:pt x="163" y="360"/>
                  </a:lnTo>
                  <a:lnTo>
                    <a:pt x="166" y="367"/>
                  </a:lnTo>
                  <a:lnTo>
                    <a:pt x="168" y="370"/>
                  </a:lnTo>
                  <a:lnTo>
                    <a:pt x="168" y="370"/>
                  </a:lnTo>
                  <a:lnTo>
                    <a:pt x="175" y="372"/>
                  </a:lnTo>
                  <a:lnTo>
                    <a:pt x="178" y="374"/>
                  </a:lnTo>
                  <a:lnTo>
                    <a:pt x="178" y="379"/>
                  </a:lnTo>
                  <a:lnTo>
                    <a:pt x="180" y="379"/>
                  </a:lnTo>
                  <a:lnTo>
                    <a:pt x="180" y="381"/>
                  </a:lnTo>
                  <a:lnTo>
                    <a:pt x="180" y="384"/>
                  </a:lnTo>
                  <a:lnTo>
                    <a:pt x="182" y="384"/>
                  </a:lnTo>
                  <a:lnTo>
                    <a:pt x="187" y="384"/>
                  </a:lnTo>
                  <a:lnTo>
                    <a:pt x="187" y="386"/>
                  </a:lnTo>
                  <a:lnTo>
                    <a:pt x="189" y="384"/>
                  </a:lnTo>
                  <a:lnTo>
                    <a:pt x="187" y="384"/>
                  </a:lnTo>
                  <a:lnTo>
                    <a:pt x="187" y="379"/>
                  </a:lnTo>
                  <a:lnTo>
                    <a:pt x="189" y="377"/>
                  </a:lnTo>
                  <a:lnTo>
                    <a:pt x="194" y="379"/>
                  </a:lnTo>
                  <a:lnTo>
                    <a:pt x="199" y="381"/>
                  </a:lnTo>
                  <a:lnTo>
                    <a:pt x="204" y="381"/>
                  </a:lnTo>
                  <a:lnTo>
                    <a:pt x="206" y="381"/>
                  </a:lnTo>
                  <a:lnTo>
                    <a:pt x="206" y="384"/>
                  </a:lnTo>
                  <a:lnTo>
                    <a:pt x="211" y="386"/>
                  </a:lnTo>
                  <a:lnTo>
                    <a:pt x="213" y="386"/>
                  </a:lnTo>
                  <a:lnTo>
                    <a:pt x="213" y="384"/>
                  </a:lnTo>
                  <a:lnTo>
                    <a:pt x="215" y="381"/>
                  </a:lnTo>
                  <a:lnTo>
                    <a:pt x="218" y="381"/>
                  </a:lnTo>
                  <a:lnTo>
                    <a:pt x="220" y="379"/>
                  </a:lnTo>
                  <a:lnTo>
                    <a:pt x="223" y="379"/>
                  </a:lnTo>
                  <a:lnTo>
                    <a:pt x="227" y="379"/>
                  </a:lnTo>
                  <a:lnTo>
                    <a:pt x="234" y="377"/>
                  </a:lnTo>
                  <a:lnTo>
                    <a:pt x="239" y="379"/>
                  </a:lnTo>
                  <a:lnTo>
                    <a:pt x="244" y="377"/>
                  </a:lnTo>
                  <a:lnTo>
                    <a:pt x="246" y="374"/>
                  </a:lnTo>
                  <a:lnTo>
                    <a:pt x="251" y="370"/>
                  </a:lnTo>
                  <a:lnTo>
                    <a:pt x="251" y="370"/>
                  </a:lnTo>
                  <a:lnTo>
                    <a:pt x="253" y="367"/>
                  </a:lnTo>
                  <a:lnTo>
                    <a:pt x="256" y="367"/>
                  </a:lnTo>
                  <a:lnTo>
                    <a:pt x="258" y="365"/>
                  </a:lnTo>
                  <a:lnTo>
                    <a:pt x="260" y="360"/>
                  </a:lnTo>
                  <a:lnTo>
                    <a:pt x="263" y="360"/>
                  </a:lnTo>
                  <a:lnTo>
                    <a:pt x="267" y="353"/>
                  </a:lnTo>
                  <a:lnTo>
                    <a:pt x="275" y="346"/>
                  </a:lnTo>
                  <a:lnTo>
                    <a:pt x="275" y="339"/>
                  </a:lnTo>
                  <a:lnTo>
                    <a:pt x="272" y="336"/>
                  </a:lnTo>
                  <a:lnTo>
                    <a:pt x="270" y="329"/>
                  </a:lnTo>
                  <a:lnTo>
                    <a:pt x="267" y="325"/>
                  </a:lnTo>
                  <a:lnTo>
                    <a:pt x="265" y="322"/>
                  </a:lnTo>
                  <a:lnTo>
                    <a:pt x="263" y="320"/>
                  </a:lnTo>
                  <a:lnTo>
                    <a:pt x="260" y="320"/>
                  </a:lnTo>
                  <a:lnTo>
                    <a:pt x="258" y="318"/>
                  </a:lnTo>
                  <a:lnTo>
                    <a:pt x="258" y="315"/>
                  </a:lnTo>
                  <a:lnTo>
                    <a:pt x="256" y="315"/>
                  </a:lnTo>
                  <a:lnTo>
                    <a:pt x="251" y="308"/>
                  </a:lnTo>
                  <a:lnTo>
                    <a:pt x="249" y="306"/>
                  </a:lnTo>
                  <a:lnTo>
                    <a:pt x="249" y="303"/>
                  </a:lnTo>
                  <a:lnTo>
                    <a:pt x="244" y="299"/>
                  </a:lnTo>
                  <a:lnTo>
                    <a:pt x="244" y="296"/>
                  </a:lnTo>
                  <a:lnTo>
                    <a:pt x="234" y="296"/>
                  </a:lnTo>
                  <a:lnTo>
                    <a:pt x="230" y="296"/>
                  </a:lnTo>
                  <a:lnTo>
                    <a:pt x="230" y="294"/>
                  </a:lnTo>
                  <a:lnTo>
                    <a:pt x="232" y="289"/>
                  </a:lnTo>
                  <a:lnTo>
                    <a:pt x="234" y="287"/>
                  </a:lnTo>
                  <a:lnTo>
                    <a:pt x="234" y="284"/>
                  </a:lnTo>
                  <a:lnTo>
                    <a:pt x="239" y="284"/>
                  </a:lnTo>
                  <a:lnTo>
                    <a:pt x="244" y="284"/>
                  </a:lnTo>
                  <a:lnTo>
                    <a:pt x="246" y="284"/>
                  </a:lnTo>
                  <a:lnTo>
                    <a:pt x="249" y="284"/>
                  </a:lnTo>
                  <a:lnTo>
                    <a:pt x="249" y="282"/>
                  </a:lnTo>
                  <a:lnTo>
                    <a:pt x="251" y="282"/>
                  </a:lnTo>
                  <a:lnTo>
                    <a:pt x="253" y="273"/>
                  </a:lnTo>
                  <a:lnTo>
                    <a:pt x="251" y="263"/>
                  </a:lnTo>
                  <a:lnTo>
                    <a:pt x="253" y="258"/>
                  </a:lnTo>
                  <a:lnTo>
                    <a:pt x="256" y="254"/>
                  </a:lnTo>
                  <a:lnTo>
                    <a:pt x="256" y="249"/>
                  </a:lnTo>
                  <a:lnTo>
                    <a:pt x="256" y="247"/>
                  </a:lnTo>
                  <a:lnTo>
                    <a:pt x="256" y="242"/>
                  </a:lnTo>
                  <a:lnTo>
                    <a:pt x="260" y="237"/>
                  </a:lnTo>
                  <a:lnTo>
                    <a:pt x="263" y="235"/>
                  </a:lnTo>
                  <a:lnTo>
                    <a:pt x="263" y="232"/>
                  </a:lnTo>
                  <a:lnTo>
                    <a:pt x="265" y="235"/>
                  </a:lnTo>
                  <a:lnTo>
                    <a:pt x="270" y="218"/>
                  </a:lnTo>
                  <a:lnTo>
                    <a:pt x="272" y="213"/>
                  </a:lnTo>
                  <a:lnTo>
                    <a:pt x="277" y="209"/>
                  </a:lnTo>
                  <a:lnTo>
                    <a:pt x="277" y="206"/>
                  </a:lnTo>
                  <a:lnTo>
                    <a:pt x="284" y="197"/>
                  </a:lnTo>
                  <a:lnTo>
                    <a:pt x="284" y="195"/>
                  </a:lnTo>
                  <a:lnTo>
                    <a:pt x="286" y="192"/>
                  </a:lnTo>
                  <a:lnTo>
                    <a:pt x="289" y="192"/>
                  </a:lnTo>
                  <a:lnTo>
                    <a:pt x="291" y="187"/>
                  </a:lnTo>
                  <a:lnTo>
                    <a:pt x="296" y="178"/>
                  </a:lnTo>
                  <a:lnTo>
                    <a:pt x="296" y="171"/>
                  </a:lnTo>
                  <a:lnTo>
                    <a:pt x="298" y="164"/>
                  </a:lnTo>
                  <a:lnTo>
                    <a:pt x="301" y="164"/>
                  </a:lnTo>
                  <a:lnTo>
                    <a:pt x="298" y="161"/>
                  </a:lnTo>
                  <a:lnTo>
                    <a:pt x="298" y="159"/>
                  </a:lnTo>
                  <a:lnTo>
                    <a:pt x="296" y="150"/>
                  </a:lnTo>
                  <a:lnTo>
                    <a:pt x="296" y="145"/>
                  </a:lnTo>
                  <a:lnTo>
                    <a:pt x="298" y="142"/>
                  </a:lnTo>
                  <a:lnTo>
                    <a:pt x="298" y="140"/>
                  </a:lnTo>
                  <a:lnTo>
                    <a:pt x="303" y="133"/>
                  </a:lnTo>
                  <a:lnTo>
                    <a:pt x="303" y="124"/>
                  </a:lnTo>
                  <a:lnTo>
                    <a:pt x="305" y="116"/>
                  </a:lnTo>
                  <a:lnTo>
                    <a:pt x="308" y="116"/>
                  </a:lnTo>
                  <a:lnTo>
                    <a:pt x="305" y="114"/>
                  </a:lnTo>
                  <a:lnTo>
                    <a:pt x="305" y="112"/>
                  </a:lnTo>
                  <a:lnTo>
                    <a:pt x="305" y="107"/>
                  </a:lnTo>
                  <a:lnTo>
                    <a:pt x="305" y="105"/>
                  </a:lnTo>
                  <a:lnTo>
                    <a:pt x="308" y="102"/>
                  </a:lnTo>
                  <a:lnTo>
                    <a:pt x="315" y="102"/>
                  </a:lnTo>
                  <a:lnTo>
                    <a:pt x="315" y="100"/>
                  </a:lnTo>
                  <a:lnTo>
                    <a:pt x="315" y="97"/>
                  </a:lnTo>
                  <a:lnTo>
                    <a:pt x="315" y="95"/>
                  </a:lnTo>
                  <a:lnTo>
                    <a:pt x="317" y="95"/>
                  </a:lnTo>
                  <a:lnTo>
                    <a:pt x="319" y="93"/>
                  </a:lnTo>
                  <a:lnTo>
                    <a:pt x="324" y="93"/>
                  </a:lnTo>
                  <a:lnTo>
                    <a:pt x="327" y="90"/>
                  </a:lnTo>
                  <a:lnTo>
                    <a:pt x="329" y="90"/>
                  </a:lnTo>
                  <a:lnTo>
                    <a:pt x="334" y="88"/>
                  </a:lnTo>
                  <a:lnTo>
                    <a:pt x="336" y="83"/>
                  </a:lnTo>
                  <a:lnTo>
                    <a:pt x="334" y="83"/>
                  </a:lnTo>
                  <a:lnTo>
                    <a:pt x="334" y="81"/>
                  </a:lnTo>
                  <a:lnTo>
                    <a:pt x="329" y="79"/>
                  </a:lnTo>
                  <a:lnTo>
                    <a:pt x="327" y="79"/>
                  </a:lnTo>
                  <a:lnTo>
                    <a:pt x="327" y="74"/>
                  </a:lnTo>
                  <a:lnTo>
                    <a:pt x="317" y="69"/>
                  </a:lnTo>
                  <a:lnTo>
                    <a:pt x="315" y="69"/>
                  </a:lnTo>
                  <a:lnTo>
                    <a:pt x="310" y="62"/>
                  </a:lnTo>
                  <a:lnTo>
                    <a:pt x="308" y="53"/>
                  </a:lnTo>
                  <a:lnTo>
                    <a:pt x="308" y="45"/>
                  </a:lnTo>
                  <a:lnTo>
                    <a:pt x="308" y="36"/>
                  </a:lnTo>
                  <a:lnTo>
                    <a:pt x="303" y="22"/>
                  </a:lnTo>
                  <a:lnTo>
                    <a:pt x="303" y="19"/>
                  </a:lnTo>
                  <a:lnTo>
                    <a:pt x="303" y="17"/>
                  </a:lnTo>
                  <a:lnTo>
                    <a:pt x="305" y="19"/>
                  </a:lnTo>
                  <a:lnTo>
                    <a:pt x="305" y="22"/>
                  </a:lnTo>
                  <a:lnTo>
                    <a:pt x="305" y="22"/>
                  </a:lnTo>
                  <a:lnTo>
                    <a:pt x="305" y="19"/>
                  </a:lnTo>
                  <a:lnTo>
                    <a:pt x="303" y="15"/>
                  </a:lnTo>
                  <a:lnTo>
                    <a:pt x="301" y="10"/>
                  </a:lnTo>
                  <a:lnTo>
                    <a:pt x="301" y="8"/>
                  </a:lnTo>
                  <a:lnTo>
                    <a:pt x="301" y="8"/>
                  </a:lnTo>
                  <a:lnTo>
                    <a:pt x="298" y="5"/>
                  </a:lnTo>
                  <a:lnTo>
                    <a:pt x="301" y="5"/>
                  </a:lnTo>
                  <a:lnTo>
                    <a:pt x="298" y="3"/>
                  </a:lnTo>
                  <a:lnTo>
                    <a:pt x="298" y="3"/>
                  </a:lnTo>
                  <a:lnTo>
                    <a:pt x="298" y="0"/>
                  </a:lnTo>
                  <a:lnTo>
                    <a:pt x="57" y="3"/>
                  </a:lnTo>
                  <a:lnTo>
                    <a:pt x="57" y="4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6516461" y="4216651"/>
              <a:ext cx="251301" cy="191933"/>
            </a:xfrm>
            <a:custGeom>
              <a:rect b="b" l="l" r="r" t="t"/>
              <a:pathLst>
                <a:path extrusionOk="0" h="236" w="309">
                  <a:moveTo>
                    <a:pt x="49" y="198"/>
                  </a:moveTo>
                  <a:lnTo>
                    <a:pt x="54" y="198"/>
                  </a:lnTo>
                  <a:lnTo>
                    <a:pt x="56" y="198"/>
                  </a:lnTo>
                  <a:lnTo>
                    <a:pt x="56" y="210"/>
                  </a:lnTo>
                  <a:lnTo>
                    <a:pt x="59" y="215"/>
                  </a:lnTo>
                  <a:lnTo>
                    <a:pt x="63" y="215"/>
                  </a:lnTo>
                  <a:lnTo>
                    <a:pt x="68" y="213"/>
                  </a:lnTo>
                  <a:lnTo>
                    <a:pt x="73" y="215"/>
                  </a:lnTo>
                  <a:lnTo>
                    <a:pt x="82" y="215"/>
                  </a:lnTo>
                  <a:lnTo>
                    <a:pt x="87" y="217"/>
                  </a:lnTo>
                  <a:lnTo>
                    <a:pt x="94" y="224"/>
                  </a:lnTo>
                  <a:lnTo>
                    <a:pt x="101" y="227"/>
                  </a:lnTo>
                  <a:lnTo>
                    <a:pt x="104" y="231"/>
                  </a:lnTo>
                  <a:lnTo>
                    <a:pt x="106" y="231"/>
                  </a:lnTo>
                  <a:lnTo>
                    <a:pt x="113" y="231"/>
                  </a:lnTo>
                  <a:lnTo>
                    <a:pt x="118" y="234"/>
                  </a:lnTo>
                  <a:lnTo>
                    <a:pt x="125" y="234"/>
                  </a:lnTo>
                  <a:lnTo>
                    <a:pt x="127" y="236"/>
                  </a:lnTo>
                  <a:lnTo>
                    <a:pt x="130" y="236"/>
                  </a:lnTo>
                  <a:lnTo>
                    <a:pt x="134" y="234"/>
                  </a:lnTo>
                  <a:lnTo>
                    <a:pt x="139" y="227"/>
                  </a:lnTo>
                  <a:lnTo>
                    <a:pt x="142" y="224"/>
                  </a:lnTo>
                  <a:lnTo>
                    <a:pt x="146" y="222"/>
                  </a:lnTo>
                  <a:lnTo>
                    <a:pt x="149" y="222"/>
                  </a:lnTo>
                  <a:lnTo>
                    <a:pt x="151" y="222"/>
                  </a:lnTo>
                  <a:lnTo>
                    <a:pt x="160" y="220"/>
                  </a:lnTo>
                  <a:lnTo>
                    <a:pt x="163" y="222"/>
                  </a:lnTo>
                  <a:lnTo>
                    <a:pt x="165" y="227"/>
                  </a:lnTo>
                  <a:lnTo>
                    <a:pt x="170" y="227"/>
                  </a:lnTo>
                  <a:lnTo>
                    <a:pt x="177" y="227"/>
                  </a:lnTo>
                  <a:lnTo>
                    <a:pt x="182" y="227"/>
                  </a:lnTo>
                  <a:lnTo>
                    <a:pt x="184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8" y="220"/>
                  </a:lnTo>
                  <a:lnTo>
                    <a:pt x="203" y="217"/>
                  </a:lnTo>
                  <a:lnTo>
                    <a:pt x="208" y="215"/>
                  </a:lnTo>
                  <a:lnTo>
                    <a:pt x="208" y="210"/>
                  </a:lnTo>
                  <a:lnTo>
                    <a:pt x="212" y="208"/>
                  </a:lnTo>
                  <a:lnTo>
                    <a:pt x="217" y="208"/>
                  </a:lnTo>
                  <a:lnTo>
                    <a:pt x="222" y="205"/>
                  </a:lnTo>
                  <a:lnTo>
                    <a:pt x="234" y="203"/>
                  </a:lnTo>
                  <a:lnTo>
                    <a:pt x="246" y="205"/>
                  </a:lnTo>
                  <a:lnTo>
                    <a:pt x="309" y="142"/>
                  </a:lnTo>
                  <a:lnTo>
                    <a:pt x="283" y="142"/>
                  </a:lnTo>
                  <a:lnTo>
                    <a:pt x="224" y="123"/>
                  </a:lnTo>
                  <a:lnTo>
                    <a:pt x="217" y="118"/>
                  </a:lnTo>
                  <a:lnTo>
                    <a:pt x="210" y="118"/>
                  </a:lnTo>
                  <a:lnTo>
                    <a:pt x="208" y="111"/>
                  </a:lnTo>
                  <a:lnTo>
                    <a:pt x="210" y="106"/>
                  </a:lnTo>
                  <a:lnTo>
                    <a:pt x="203" y="104"/>
                  </a:lnTo>
                  <a:lnTo>
                    <a:pt x="201" y="92"/>
                  </a:lnTo>
                  <a:lnTo>
                    <a:pt x="198" y="85"/>
                  </a:lnTo>
                  <a:lnTo>
                    <a:pt x="201" y="82"/>
                  </a:lnTo>
                  <a:lnTo>
                    <a:pt x="196" y="80"/>
                  </a:lnTo>
                  <a:lnTo>
                    <a:pt x="191" y="80"/>
                  </a:lnTo>
                  <a:lnTo>
                    <a:pt x="186" y="85"/>
                  </a:lnTo>
                  <a:lnTo>
                    <a:pt x="179" y="85"/>
                  </a:lnTo>
                  <a:lnTo>
                    <a:pt x="177" y="82"/>
                  </a:lnTo>
                  <a:lnTo>
                    <a:pt x="179" y="78"/>
                  </a:lnTo>
                  <a:lnTo>
                    <a:pt x="179" y="73"/>
                  </a:lnTo>
                  <a:lnTo>
                    <a:pt x="182" y="71"/>
                  </a:lnTo>
                  <a:lnTo>
                    <a:pt x="182" y="63"/>
                  </a:lnTo>
                  <a:lnTo>
                    <a:pt x="184" y="61"/>
                  </a:lnTo>
                  <a:lnTo>
                    <a:pt x="184" y="56"/>
                  </a:lnTo>
                  <a:lnTo>
                    <a:pt x="189" y="54"/>
                  </a:lnTo>
                  <a:lnTo>
                    <a:pt x="182" y="47"/>
                  </a:lnTo>
                  <a:lnTo>
                    <a:pt x="179" y="47"/>
                  </a:lnTo>
                  <a:lnTo>
                    <a:pt x="179" y="45"/>
                  </a:lnTo>
                  <a:lnTo>
                    <a:pt x="177" y="42"/>
                  </a:lnTo>
                  <a:lnTo>
                    <a:pt x="175" y="35"/>
                  </a:lnTo>
                  <a:lnTo>
                    <a:pt x="170" y="35"/>
                  </a:lnTo>
                  <a:lnTo>
                    <a:pt x="165" y="28"/>
                  </a:lnTo>
                  <a:lnTo>
                    <a:pt x="160" y="26"/>
                  </a:lnTo>
                  <a:lnTo>
                    <a:pt x="158" y="23"/>
                  </a:lnTo>
                  <a:lnTo>
                    <a:pt x="156" y="23"/>
                  </a:lnTo>
                  <a:lnTo>
                    <a:pt x="153" y="23"/>
                  </a:lnTo>
                  <a:lnTo>
                    <a:pt x="149" y="21"/>
                  </a:lnTo>
                  <a:lnTo>
                    <a:pt x="146" y="18"/>
                  </a:lnTo>
                  <a:lnTo>
                    <a:pt x="139" y="11"/>
                  </a:lnTo>
                  <a:lnTo>
                    <a:pt x="137" y="11"/>
                  </a:lnTo>
                  <a:lnTo>
                    <a:pt x="132" y="7"/>
                  </a:lnTo>
                  <a:lnTo>
                    <a:pt x="127" y="7"/>
                  </a:lnTo>
                  <a:lnTo>
                    <a:pt x="125" y="7"/>
                  </a:lnTo>
                  <a:lnTo>
                    <a:pt x="125" y="9"/>
                  </a:lnTo>
                  <a:lnTo>
                    <a:pt x="118" y="4"/>
                  </a:lnTo>
                  <a:lnTo>
                    <a:pt x="115" y="4"/>
                  </a:lnTo>
                  <a:lnTo>
                    <a:pt x="113" y="4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4" y="7"/>
                  </a:lnTo>
                  <a:lnTo>
                    <a:pt x="99" y="7"/>
                  </a:lnTo>
                  <a:lnTo>
                    <a:pt x="92" y="4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14"/>
                  </a:lnTo>
                  <a:lnTo>
                    <a:pt x="73" y="14"/>
                  </a:lnTo>
                  <a:lnTo>
                    <a:pt x="71" y="14"/>
                  </a:lnTo>
                  <a:lnTo>
                    <a:pt x="68" y="14"/>
                  </a:lnTo>
                  <a:lnTo>
                    <a:pt x="66" y="21"/>
                  </a:lnTo>
                  <a:lnTo>
                    <a:pt x="66" y="28"/>
                  </a:lnTo>
                  <a:lnTo>
                    <a:pt x="61" y="37"/>
                  </a:lnTo>
                  <a:lnTo>
                    <a:pt x="59" y="42"/>
                  </a:lnTo>
                  <a:lnTo>
                    <a:pt x="56" y="42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47" y="56"/>
                  </a:lnTo>
                  <a:lnTo>
                    <a:pt x="47" y="59"/>
                  </a:lnTo>
                  <a:lnTo>
                    <a:pt x="42" y="63"/>
                  </a:lnTo>
                  <a:lnTo>
                    <a:pt x="40" y="68"/>
                  </a:lnTo>
                  <a:lnTo>
                    <a:pt x="35" y="85"/>
                  </a:lnTo>
                  <a:lnTo>
                    <a:pt x="33" y="82"/>
                  </a:lnTo>
                  <a:lnTo>
                    <a:pt x="33" y="85"/>
                  </a:lnTo>
                  <a:lnTo>
                    <a:pt x="30" y="87"/>
                  </a:lnTo>
                  <a:lnTo>
                    <a:pt x="26" y="92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6" y="104"/>
                  </a:lnTo>
                  <a:lnTo>
                    <a:pt x="23" y="108"/>
                  </a:lnTo>
                  <a:lnTo>
                    <a:pt x="21" y="113"/>
                  </a:lnTo>
                  <a:lnTo>
                    <a:pt x="23" y="123"/>
                  </a:lnTo>
                  <a:lnTo>
                    <a:pt x="21" y="132"/>
                  </a:lnTo>
                  <a:lnTo>
                    <a:pt x="19" y="132"/>
                  </a:lnTo>
                  <a:lnTo>
                    <a:pt x="19" y="134"/>
                  </a:lnTo>
                  <a:lnTo>
                    <a:pt x="16" y="134"/>
                  </a:lnTo>
                  <a:lnTo>
                    <a:pt x="14" y="134"/>
                  </a:lnTo>
                  <a:lnTo>
                    <a:pt x="9" y="134"/>
                  </a:lnTo>
                  <a:lnTo>
                    <a:pt x="4" y="134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4" y="146"/>
                  </a:lnTo>
                  <a:lnTo>
                    <a:pt x="14" y="146"/>
                  </a:lnTo>
                  <a:lnTo>
                    <a:pt x="14" y="149"/>
                  </a:lnTo>
                  <a:lnTo>
                    <a:pt x="19" y="153"/>
                  </a:lnTo>
                  <a:lnTo>
                    <a:pt x="19" y="156"/>
                  </a:lnTo>
                  <a:lnTo>
                    <a:pt x="21" y="158"/>
                  </a:lnTo>
                  <a:lnTo>
                    <a:pt x="26" y="165"/>
                  </a:lnTo>
                  <a:lnTo>
                    <a:pt x="28" y="165"/>
                  </a:lnTo>
                  <a:lnTo>
                    <a:pt x="28" y="168"/>
                  </a:lnTo>
                  <a:lnTo>
                    <a:pt x="30" y="170"/>
                  </a:lnTo>
                  <a:lnTo>
                    <a:pt x="33" y="170"/>
                  </a:lnTo>
                  <a:lnTo>
                    <a:pt x="35" y="172"/>
                  </a:lnTo>
                  <a:lnTo>
                    <a:pt x="37" y="175"/>
                  </a:lnTo>
                  <a:lnTo>
                    <a:pt x="40" y="179"/>
                  </a:lnTo>
                  <a:lnTo>
                    <a:pt x="42" y="186"/>
                  </a:lnTo>
                  <a:lnTo>
                    <a:pt x="45" y="189"/>
                  </a:lnTo>
                  <a:lnTo>
                    <a:pt x="45" y="196"/>
                  </a:lnTo>
                  <a:lnTo>
                    <a:pt x="47" y="194"/>
                  </a:lnTo>
                  <a:lnTo>
                    <a:pt x="49" y="198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6570138" y="4162161"/>
              <a:ext cx="109792" cy="98406"/>
            </a:xfrm>
            <a:custGeom>
              <a:rect b="b" l="l" r="r" t="t"/>
              <a:pathLst>
                <a:path extrusionOk="0" h="121" w="135">
                  <a:moveTo>
                    <a:pt x="33" y="7"/>
                  </a:moveTo>
                  <a:lnTo>
                    <a:pt x="31" y="7"/>
                  </a:lnTo>
                  <a:lnTo>
                    <a:pt x="28" y="10"/>
                  </a:lnTo>
                  <a:lnTo>
                    <a:pt x="23" y="10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2" y="19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7" y="41"/>
                  </a:lnTo>
                  <a:lnTo>
                    <a:pt x="7" y="50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7" y="81"/>
                  </a:lnTo>
                  <a:lnTo>
                    <a:pt x="12" y="81"/>
                  </a:lnTo>
                  <a:lnTo>
                    <a:pt x="12" y="78"/>
                  </a:lnTo>
                  <a:lnTo>
                    <a:pt x="16" y="78"/>
                  </a:lnTo>
                  <a:lnTo>
                    <a:pt x="21" y="67"/>
                  </a:lnTo>
                  <a:lnTo>
                    <a:pt x="23" y="69"/>
                  </a:lnTo>
                  <a:lnTo>
                    <a:pt x="26" y="71"/>
                  </a:lnTo>
                  <a:lnTo>
                    <a:pt x="33" y="74"/>
                  </a:lnTo>
                  <a:lnTo>
                    <a:pt x="38" y="74"/>
                  </a:lnTo>
                  <a:lnTo>
                    <a:pt x="40" y="69"/>
                  </a:lnTo>
                  <a:lnTo>
                    <a:pt x="45" y="69"/>
                  </a:lnTo>
                  <a:lnTo>
                    <a:pt x="47" y="71"/>
                  </a:lnTo>
                  <a:lnTo>
                    <a:pt x="49" y="71"/>
                  </a:lnTo>
                  <a:lnTo>
                    <a:pt x="52" y="71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61" y="74"/>
                  </a:lnTo>
                  <a:lnTo>
                    <a:pt x="66" y="74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80" y="85"/>
                  </a:lnTo>
                  <a:lnTo>
                    <a:pt x="83" y="88"/>
                  </a:lnTo>
                  <a:lnTo>
                    <a:pt x="87" y="90"/>
                  </a:lnTo>
                  <a:lnTo>
                    <a:pt x="90" y="90"/>
                  </a:lnTo>
                  <a:lnTo>
                    <a:pt x="92" y="90"/>
                  </a:lnTo>
                  <a:lnTo>
                    <a:pt x="94" y="93"/>
                  </a:lnTo>
                  <a:lnTo>
                    <a:pt x="99" y="95"/>
                  </a:lnTo>
                  <a:lnTo>
                    <a:pt x="104" y="102"/>
                  </a:lnTo>
                  <a:lnTo>
                    <a:pt x="109" y="102"/>
                  </a:lnTo>
                  <a:lnTo>
                    <a:pt x="111" y="109"/>
                  </a:lnTo>
                  <a:lnTo>
                    <a:pt x="113" y="112"/>
                  </a:lnTo>
                  <a:lnTo>
                    <a:pt x="113" y="114"/>
                  </a:lnTo>
                  <a:lnTo>
                    <a:pt x="116" y="114"/>
                  </a:lnTo>
                  <a:lnTo>
                    <a:pt x="123" y="121"/>
                  </a:lnTo>
                  <a:lnTo>
                    <a:pt x="128" y="121"/>
                  </a:lnTo>
                  <a:lnTo>
                    <a:pt x="128" y="119"/>
                  </a:lnTo>
                  <a:lnTo>
                    <a:pt x="132" y="119"/>
                  </a:lnTo>
                  <a:lnTo>
                    <a:pt x="135" y="114"/>
                  </a:lnTo>
                  <a:lnTo>
                    <a:pt x="135" y="114"/>
                  </a:lnTo>
                  <a:lnTo>
                    <a:pt x="135" y="112"/>
                  </a:lnTo>
                  <a:lnTo>
                    <a:pt x="132" y="114"/>
                  </a:lnTo>
                  <a:lnTo>
                    <a:pt x="130" y="112"/>
                  </a:lnTo>
                  <a:lnTo>
                    <a:pt x="128" y="112"/>
                  </a:lnTo>
                  <a:lnTo>
                    <a:pt x="125" y="109"/>
                  </a:lnTo>
                  <a:lnTo>
                    <a:pt x="128" y="107"/>
                  </a:lnTo>
                  <a:lnTo>
                    <a:pt x="123" y="102"/>
                  </a:lnTo>
                  <a:lnTo>
                    <a:pt x="120" y="102"/>
                  </a:lnTo>
                  <a:lnTo>
                    <a:pt x="118" y="95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1" y="90"/>
                  </a:lnTo>
                  <a:lnTo>
                    <a:pt x="109" y="88"/>
                  </a:lnTo>
                  <a:lnTo>
                    <a:pt x="104" y="83"/>
                  </a:lnTo>
                  <a:lnTo>
                    <a:pt x="97" y="76"/>
                  </a:lnTo>
                  <a:lnTo>
                    <a:pt x="97" y="74"/>
                  </a:lnTo>
                  <a:lnTo>
                    <a:pt x="92" y="71"/>
                  </a:lnTo>
                  <a:lnTo>
                    <a:pt x="90" y="69"/>
                  </a:lnTo>
                  <a:lnTo>
                    <a:pt x="85" y="64"/>
                  </a:lnTo>
                  <a:lnTo>
                    <a:pt x="83" y="67"/>
                  </a:lnTo>
                  <a:lnTo>
                    <a:pt x="80" y="64"/>
                  </a:lnTo>
                  <a:lnTo>
                    <a:pt x="78" y="67"/>
                  </a:lnTo>
                  <a:lnTo>
                    <a:pt x="76" y="67"/>
                  </a:lnTo>
                  <a:lnTo>
                    <a:pt x="73" y="64"/>
                  </a:lnTo>
                  <a:lnTo>
                    <a:pt x="71" y="59"/>
                  </a:lnTo>
                  <a:lnTo>
                    <a:pt x="73" y="57"/>
                  </a:lnTo>
                  <a:lnTo>
                    <a:pt x="68" y="52"/>
                  </a:lnTo>
                  <a:lnTo>
                    <a:pt x="66" y="52"/>
                  </a:lnTo>
                  <a:lnTo>
                    <a:pt x="66" y="57"/>
                  </a:lnTo>
                  <a:lnTo>
                    <a:pt x="68" y="57"/>
                  </a:lnTo>
                  <a:lnTo>
                    <a:pt x="68" y="64"/>
                  </a:lnTo>
                  <a:lnTo>
                    <a:pt x="64" y="62"/>
                  </a:lnTo>
                  <a:lnTo>
                    <a:pt x="64" y="57"/>
                  </a:lnTo>
                  <a:lnTo>
                    <a:pt x="61" y="52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4" y="29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5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6660411" y="4254874"/>
              <a:ext cx="25212" cy="30904"/>
            </a:xfrm>
            <a:custGeom>
              <a:rect b="b" l="l" r="r" t="t"/>
              <a:pathLst>
                <a:path extrusionOk="0" h="38" w="31">
                  <a:moveTo>
                    <a:pt x="17" y="5"/>
                  </a:moveTo>
                  <a:lnTo>
                    <a:pt x="17" y="7"/>
                  </a:lnTo>
                  <a:lnTo>
                    <a:pt x="7" y="9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24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38"/>
                  </a:lnTo>
                  <a:lnTo>
                    <a:pt x="14" y="33"/>
                  </a:lnTo>
                  <a:lnTo>
                    <a:pt x="19" y="33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4" y="19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5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6649025" y="4266260"/>
              <a:ext cx="169162" cy="225276"/>
            </a:xfrm>
            <a:custGeom>
              <a:rect b="b" l="l" r="r" t="t"/>
              <a:pathLst>
                <a:path extrusionOk="0" h="277" w="208">
                  <a:moveTo>
                    <a:pt x="35" y="24"/>
                  </a:moveTo>
                  <a:lnTo>
                    <a:pt x="38" y="31"/>
                  </a:lnTo>
                  <a:lnTo>
                    <a:pt x="40" y="43"/>
                  </a:lnTo>
                  <a:lnTo>
                    <a:pt x="47" y="45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54" y="57"/>
                  </a:lnTo>
                  <a:lnTo>
                    <a:pt x="61" y="62"/>
                  </a:lnTo>
                  <a:lnTo>
                    <a:pt x="120" y="81"/>
                  </a:lnTo>
                  <a:lnTo>
                    <a:pt x="146" y="81"/>
                  </a:lnTo>
                  <a:lnTo>
                    <a:pt x="83" y="144"/>
                  </a:lnTo>
                  <a:lnTo>
                    <a:pt x="71" y="142"/>
                  </a:lnTo>
                  <a:lnTo>
                    <a:pt x="59" y="144"/>
                  </a:lnTo>
                  <a:lnTo>
                    <a:pt x="54" y="147"/>
                  </a:lnTo>
                  <a:lnTo>
                    <a:pt x="49" y="147"/>
                  </a:lnTo>
                  <a:lnTo>
                    <a:pt x="45" y="149"/>
                  </a:lnTo>
                  <a:lnTo>
                    <a:pt x="45" y="154"/>
                  </a:lnTo>
                  <a:lnTo>
                    <a:pt x="40" y="156"/>
                  </a:lnTo>
                  <a:lnTo>
                    <a:pt x="35" y="159"/>
                  </a:lnTo>
                  <a:lnTo>
                    <a:pt x="28" y="159"/>
                  </a:lnTo>
                  <a:lnTo>
                    <a:pt x="21" y="163"/>
                  </a:lnTo>
                  <a:lnTo>
                    <a:pt x="21" y="166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0" y="182"/>
                  </a:lnTo>
                  <a:lnTo>
                    <a:pt x="0" y="263"/>
                  </a:lnTo>
                  <a:lnTo>
                    <a:pt x="14" y="277"/>
                  </a:lnTo>
                  <a:lnTo>
                    <a:pt x="14" y="277"/>
                  </a:lnTo>
                  <a:lnTo>
                    <a:pt x="31" y="258"/>
                  </a:lnTo>
                  <a:lnTo>
                    <a:pt x="33" y="253"/>
                  </a:lnTo>
                  <a:lnTo>
                    <a:pt x="38" y="249"/>
                  </a:lnTo>
                  <a:lnTo>
                    <a:pt x="42" y="249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57" y="232"/>
                  </a:lnTo>
                  <a:lnTo>
                    <a:pt x="59" y="230"/>
                  </a:lnTo>
                  <a:lnTo>
                    <a:pt x="73" y="215"/>
                  </a:lnTo>
                  <a:lnTo>
                    <a:pt x="80" y="211"/>
                  </a:lnTo>
                  <a:lnTo>
                    <a:pt x="87" y="206"/>
                  </a:lnTo>
                  <a:lnTo>
                    <a:pt x="94" y="206"/>
                  </a:lnTo>
                  <a:lnTo>
                    <a:pt x="104" y="196"/>
                  </a:lnTo>
                  <a:lnTo>
                    <a:pt x="125" y="178"/>
                  </a:lnTo>
                  <a:lnTo>
                    <a:pt x="137" y="163"/>
                  </a:lnTo>
                  <a:lnTo>
                    <a:pt x="142" y="156"/>
                  </a:lnTo>
                  <a:lnTo>
                    <a:pt x="144" y="154"/>
                  </a:lnTo>
                  <a:lnTo>
                    <a:pt x="158" y="135"/>
                  </a:lnTo>
                  <a:lnTo>
                    <a:pt x="158" y="130"/>
                  </a:lnTo>
                  <a:lnTo>
                    <a:pt x="165" y="121"/>
                  </a:lnTo>
                  <a:lnTo>
                    <a:pt x="165" y="114"/>
                  </a:lnTo>
                  <a:lnTo>
                    <a:pt x="177" y="92"/>
                  </a:lnTo>
                  <a:lnTo>
                    <a:pt x="180" y="90"/>
                  </a:lnTo>
                  <a:lnTo>
                    <a:pt x="177" y="88"/>
                  </a:lnTo>
                  <a:lnTo>
                    <a:pt x="180" y="85"/>
                  </a:lnTo>
                  <a:lnTo>
                    <a:pt x="182" y="81"/>
                  </a:lnTo>
                  <a:lnTo>
                    <a:pt x="184" y="81"/>
                  </a:lnTo>
                  <a:lnTo>
                    <a:pt x="187" y="76"/>
                  </a:lnTo>
                  <a:lnTo>
                    <a:pt x="191" y="66"/>
                  </a:lnTo>
                  <a:lnTo>
                    <a:pt x="198" y="57"/>
                  </a:lnTo>
                  <a:lnTo>
                    <a:pt x="198" y="52"/>
                  </a:lnTo>
                  <a:lnTo>
                    <a:pt x="201" y="50"/>
                  </a:lnTo>
                  <a:lnTo>
                    <a:pt x="201" y="45"/>
                  </a:lnTo>
                  <a:lnTo>
                    <a:pt x="198" y="40"/>
                  </a:lnTo>
                  <a:lnTo>
                    <a:pt x="203" y="36"/>
                  </a:lnTo>
                  <a:lnTo>
                    <a:pt x="203" y="36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08" y="33"/>
                  </a:lnTo>
                  <a:lnTo>
                    <a:pt x="206" y="33"/>
                  </a:lnTo>
                  <a:lnTo>
                    <a:pt x="206" y="33"/>
                  </a:lnTo>
                  <a:lnTo>
                    <a:pt x="203" y="36"/>
                  </a:lnTo>
                  <a:lnTo>
                    <a:pt x="206" y="31"/>
                  </a:lnTo>
                  <a:lnTo>
                    <a:pt x="206" y="28"/>
                  </a:lnTo>
                  <a:lnTo>
                    <a:pt x="203" y="26"/>
                  </a:lnTo>
                  <a:lnTo>
                    <a:pt x="206" y="21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03" y="19"/>
                  </a:lnTo>
                  <a:lnTo>
                    <a:pt x="203" y="17"/>
                  </a:lnTo>
                  <a:lnTo>
                    <a:pt x="203" y="14"/>
                  </a:lnTo>
                  <a:lnTo>
                    <a:pt x="203" y="12"/>
                  </a:lnTo>
                  <a:lnTo>
                    <a:pt x="206" y="7"/>
                  </a:lnTo>
                  <a:lnTo>
                    <a:pt x="208" y="5"/>
                  </a:lnTo>
                  <a:lnTo>
                    <a:pt x="206" y="5"/>
                  </a:lnTo>
                  <a:lnTo>
                    <a:pt x="206" y="5"/>
                  </a:lnTo>
                  <a:lnTo>
                    <a:pt x="198" y="2"/>
                  </a:lnTo>
                  <a:lnTo>
                    <a:pt x="196" y="0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1" y="7"/>
                  </a:lnTo>
                  <a:lnTo>
                    <a:pt x="191" y="7"/>
                  </a:lnTo>
                  <a:lnTo>
                    <a:pt x="187" y="10"/>
                  </a:lnTo>
                  <a:lnTo>
                    <a:pt x="182" y="12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72" y="12"/>
                  </a:lnTo>
                  <a:lnTo>
                    <a:pt x="170" y="14"/>
                  </a:lnTo>
                  <a:lnTo>
                    <a:pt x="158" y="17"/>
                  </a:lnTo>
                  <a:lnTo>
                    <a:pt x="158" y="17"/>
                  </a:lnTo>
                  <a:lnTo>
                    <a:pt x="156" y="17"/>
                  </a:lnTo>
                  <a:lnTo>
                    <a:pt x="149" y="17"/>
                  </a:lnTo>
                  <a:lnTo>
                    <a:pt x="144" y="19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0" y="19"/>
                  </a:lnTo>
                  <a:lnTo>
                    <a:pt x="127" y="19"/>
                  </a:lnTo>
                  <a:lnTo>
                    <a:pt x="113" y="26"/>
                  </a:lnTo>
                  <a:lnTo>
                    <a:pt x="109" y="26"/>
                  </a:lnTo>
                  <a:lnTo>
                    <a:pt x="104" y="26"/>
                  </a:lnTo>
                  <a:lnTo>
                    <a:pt x="101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4" y="26"/>
                  </a:lnTo>
                  <a:lnTo>
                    <a:pt x="87" y="31"/>
                  </a:lnTo>
                  <a:lnTo>
                    <a:pt x="83" y="31"/>
                  </a:lnTo>
                  <a:lnTo>
                    <a:pt x="78" y="33"/>
                  </a:lnTo>
                  <a:lnTo>
                    <a:pt x="75" y="36"/>
                  </a:lnTo>
                  <a:lnTo>
                    <a:pt x="71" y="38"/>
                  </a:lnTo>
                  <a:lnTo>
                    <a:pt x="66" y="36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7" y="28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38" y="19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6491250" y="4483405"/>
              <a:ext cx="13013" cy="0"/>
            </a:xfrm>
            <a:custGeom>
              <a:rect b="b" l="l" r="r" t="t"/>
              <a:pathLst>
                <a:path extrusionOk="0" h="120000" w="16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6525407" y="4374425"/>
              <a:ext cx="139070" cy="169161"/>
            </a:xfrm>
            <a:custGeom>
              <a:rect b="b" l="l" r="r" t="t"/>
              <a:pathLst>
                <a:path extrusionOk="0" h="208" w="171">
                  <a:moveTo>
                    <a:pt x="152" y="49"/>
                  </a:moveTo>
                  <a:lnTo>
                    <a:pt x="171" y="33"/>
                  </a:lnTo>
                  <a:lnTo>
                    <a:pt x="171" y="33"/>
                  </a:lnTo>
                  <a:lnTo>
                    <a:pt x="166" y="33"/>
                  </a:lnTo>
                  <a:lnTo>
                    <a:pt x="159" y="33"/>
                  </a:lnTo>
                  <a:lnTo>
                    <a:pt x="154" y="33"/>
                  </a:lnTo>
                  <a:lnTo>
                    <a:pt x="152" y="28"/>
                  </a:lnTo>
                  <a:lnTo>
                    <a:pt x="149" y="26"/>
                  </a:lnTo>
                  <a:lnTo>
                    <a:pt x="140" y="28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1" y="30"/>
                  </a:lnTo>
                  <a:lnTo>
                    <a:pt x="128" y="33"/>
                  </a:lnTo>
                  <a:lnTo>
                    <a:pt x="123" y="40"/>
                  </a:lnTo>
                  <a:lnTo>
                    <a:pt x="119" y="42"/>
                  </a:lnTo>
                  <a:lnTo>
                    <a:pt x="116" y="42"/>
                  </a:lnTo>
                  <a:lnTo>
                    <a:pt x="114" y="40"/>
                  </a:lnTo>
                  <a:lnTo>
                    <a:pt x="107" y="40"/>
                  </a:lnTo>
                  <a:lnTo>
                    <a:pt x="102" y="37"/>
                  </a:lnTo>
                  <a:lnTo>
                    <a:pt x="95" y="37"/>
                  </a:lnTo>
                  <a:lnTo>
                    <a:pt x="93" y="37"/>
                  </a:lnTo>
                  <a:lnTo>
                    <a:pt x="90" y="33"/>
                  </a:lnTo>
                  <a:lnTo>
                    <a:pt x="83" y="30"/>
                  </a:lnTo>
                  <a:lnTo>
                    <a:pt x="76" y="23"/>
                  </a:lnTo>
                  <a:lnTo>
                    <a:pt x="71" y="21"/>
                  </a:lnTo>
                  <a:lnTo>
                    <a:pt x="62" y="21"/>
                  </a:lnTo>
                  <a:lnTo>
                    <a:pt x="57" y="19"/>
                  </a:lnTo>
                  <a:lnTo>
                    <a:pt x="52" y="21"/>
                  </a:lnTo>
                  <a:lnTo>
                    <a:pt x="48" y="21"/>
                  </a:lnTo>
                  <a:lnTo>
                    <a:pt x="45" y="16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38" y="4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26" y="9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28"/>
                  </a:lnTo>
                  <a:lnTo>
                    <a:pt x="15" y="35"/>
                  </a:lnTo>
                  <a:lnTo>
                    <a:pt x="17" y="35"/>
                  </a:lnTo>
                  <a:lnTo>
                    <a:pt x="15" y="40"/>
                  </a:lnTo>
                  <a:lnTo>
                    <a:pt x="19" y="40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24" y="52"/>
                  </a:lnTo>
                  <a:lnTo>
                    <a:pt x="26" y="59"/>
                  </a:lnTo>
                  <a:lnTo>
                    <a:pt x="29" y="59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34" y="66"/>
                  </a:lnTo>
                  <a:lnTo>
                    <a:pt x="34" y="71"/>
                  </a:lnTo>
                  <a:lnTo>
                    <a:pt x="34" y="75"/>
                  </a:lnTo>
                  <a:lnTo>
                    <a:pt x="29" y="8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19" y="92"/>
                  </a:lnTo>
                  <a:lnTo>
                    <a:pt x="17" y="97"/>
                  </a:lnTo>
                  <a:lnTo>
                    <a:pt x="15" y="99"/>
                  </a:lnTo>
                  <a:lnTo>
                    <a:pt x="12" y="104"/>
                  </a:lnTo>
                  <a:lnTo>
                    <a:pt x="8" y="108"/>
                  </a:lnTo>
                  <a:lnTo>
                    <a:pt x="8" y="113"/>
                  </a:lnTo>
                  <a:lnTo>
                    <a:pt x="0" y="132"/>
                  </a:lnTo>
                  <a:lnTo>
                    <a:pt x="8" y="132"/>
                  </a:lnTo>
                  <a:lnTo>
                    <a:pt x="81" y="177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9"/>
                  </a:lnTo>
                  <a:lnTo>
                    <a:pt x="88" y="189"/>
                  </a:lnTo>
                  <a:lnTo>
                    <a:pt x="112" y="208"/>
                  </a:lnTo>
                  <a:lnTo>
                    <a:pt x="114" y="208"/>
                  </a:lnTo>
                  <a:lnTo>
                    <a:pt x="119" y="205"/>
                  </a:lnTo>
                  <a:lnTo>
                    <a:pt x="126" y="196"/>
                  </a:lnTo>
                  <a:lnTo>
                    <a:pt x="128" y="189"/>
                  </a:lnTo>
                  <a:lnTo>
                    <a:pt x="128" y="184"/>
                  </a:lnTo>
                  <a:lnTo>
                    <a:pt x="133" y="179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2"/>
                  </a:lnTo>
                  <a:lnTo>
                    <a:pt x="138" y="168"/>
                  </a:lnTo>
                  <a:lnTo>
                    <a:pt x="138" y="168"/>
                  </a:lnTo>
                  <a:lnTo>
                    <a:pt x="140" y="165"/>
                  </a:lnTo>
                  <a:lnTo>
                    <a:pt x="147" y="165"/>
                  </a:lnTo>
                  <a:lnTo>
                    <a:pt x="149" y="161"/>
                  </a:lnTo>
                  <a:lnTo>
                    <a:pt x="157" y="158"/>
                  </a:lnTo>
                  <a:lnTo>
                    <a:pt x="157" y="156"/>
                  </a:lnTo>
                  <a:lnTo>
                    <a:pt x="159" y="153"/>
                  </a:lnTo>
                  <a:lnTo>
                    <a:pt x="159" y="153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52" y="130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6456279" y="4395570"/>
              <a:ext cx="96779" cy="94340"/>
            </a:xfrm>
            <a:custGeom>
              <a:rect b="b" l="l" r="r" t="t"/>
              <a:pathLst>
                <a:path extrusionOk="0" h="116" w="119">
                  <a:moveTo>
                    <a:pt x="29" y="21"/>
                  </a:moveTo>
                  <a:lnTo>
                    <a:pt x="29" y="28"/>
                  </a:lnTo>
                  <a:lnTo>
                    <a:pt x="29" y="35"/>
                  </a:lnTo>
                  <a:lnTo>
                    <a:pt x="26" y="40"/>
                  </a:lnTo>
                  <a:lnTo>
                    <a:pt x="29" y="42"/>
                  </a:lnTo>
                  <a:lnTo>
                    <a:pt x="31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22" y="64"/>
                  </a:lnTo>
                  <a:lnTo>
                    <a:pt x="17" y="71"/>
                  </a:lnTo>
                  <a:lnTo>
                    <a:pt x="14" y="73"/>
                  </a:lnTo>
                  <a:lnTo>
                    <a:pt x="7" y="87"/>
                  </a:lnTo>
                  <a:lnTo>
                    <a:pt x="5" y="90"/>
                  </a:lnTo>
                  <a:lnTo>
                    <a:pt x="5" y="97"/>
                  </a:lnTo>
                  <a:lnTo>
                    <a:pt x="5" y="104"/>
                  </a:lnTo>
                  <a:lnTo>
                    <a:pt x="0" y="111"/>
                  </a:lnTo>
                  <a:lnTo>
                    <a:pt x="3" y="116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10" y="113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4" y="116"/>
                  </a:lnTo>
                  <a:lnTo>
                    <a:pt x="17" y="116"/>
                  </a:lnTo>
                  <a:lnTo>
                    <a:pt x="17" y="111"/>
                  </a:lnTo>
                  <a:lnTo>
                    <a:pt x="22" y="111"/>
                  </a:lnTo>
                  <a:lnTo>
                    <a:pt x="22" y="113"/>
                  </a:lnTo>
                  <a:lnTo>
                    <a:pt x="22" y="111"/>
                  </a:lnTo>
                  <a:lnTo>
                    <a:pt x="24" y="111"/>
                  </a:lnTo>
                  <a:lnTo>
                    <a:pt x="26" y="108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59" y="108"/>
                  </a:lnTo>
                  <a:lnTo>
                    <a:pt x="85" y="106"/>
                  </a:lnTo>
                  <a:lnTo>
                    <a:pt x="93" y="87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100" y="73"/>
                  </a:lnTo>
                  <a:lnTo>
                    <a:pt x="102" y="71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14" y="64"/>
                  </a:lnTo>
                  <a:lnTo>
                    <a:pt x="114" y="59"/>
                  </a:lnTo>
                  <a:lnTo>
                    <a:pt x="114" y="54"/>
                  </a:lnTo>
                  <a:lnTo>
                    <a:pt x="119" y="49"/>
                  </a:lnTo>
                  <a:lnTo>
                    <a:pt x="119" y="45"/>
                  </a:lnTo>
                  <a:lnTo>
                    <a:pt x="119" y="40"/>
                  </a:lnTo>
                  <a:lnTo>
                    <a:pt x="116" y="37"/>
                  </a:lnTo>
                  <a:lnTo>
                    <a:pt x="116" y="35"/>
                  </a:lnTo>
                  <a:lnTo>
                    <a:pt x="114" y="33"/>
                  </a:lnTo>
                  <a:lnTo>
                    <a:pt x="111" y="33"/>
                  </a:lnTo>
                  <a:lnTo>
                    <a:pt x="109" y="26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102" y="9"/>
                  </a:lnTo>
                  <a:lnTo>
                    <a:pt x="100" y="9"/>
                  </a:lnTo>
                  <a:lnTo>
                    <a:pt x="97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0" y="4"/>
                  </a:lnTo>
                  <a:lnTo>
                    <a:pt x="88" y="7"/>
                  </a:lnTo>
                  <a:lnTo>
                    <a:pt x="83" y="9"/>
                  </a:lnTo>
                  <a:lnTo>
                    <a:pt x="78" y="7"/>
                  </a:lnTo>
                  <a:lnTo>
                    <a:pt x="71" y="9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62" y="11"/>
                  </a:lnTo>
                  <a:lnTo>
                    <a:pt x="59" y="11"/>
                  </a:lnTo>
                  <a:lnTo>
                    <a:pt x="57" y="14"/>
                  </a:lnTo>
                  <a:lnTo>
                    <a:pt x="57" y="16"/>
                  </a:lnTo>
                  <a:lnTo>
                    <a:pt x="55" y="16"/>
                  </a:lnTo>
                  <a:lnTo>
                    <a:pt x="50" y="14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3" y="11"/>
                  </a:lnTo>
                  <a:lnTo>
                    <a:pt x="38" y="9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29" y="21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6208232" y="4281712"/>
              <a:ext cx="215518" cy="143950"/>
            </a:xfrm>
            <a:custGeom>
              <a:rect b="b" l="l" r="r" t="t"/>
              <a:pathLst>
                <a:path extrusionOk="0" h="177" w="265">
                  <a:moveTo>
                    <a:pt x="161" y="2"/>
                  </a:moveTo>
                  <a:lnTo>
                    <a:pt x="159" y="2"/>
                  </a:lnTo>
                  <a:lnTo>
                    <a:pt x="154" y="2"/>
                  </a:lnTo>
                  <a:lnTo>
                    <a:pt x="149" y="5"/>
                  </a:lnTo>
                  <a:lnTo>
                    <a:pt x="145" y="7"/>
                  </a:lnTo>
                  <a:lnTo>
                    <a:pt x="145" y="9"/>
                  </a:lnTo>
                  <a:lnTo>
                    <a:pt x="145" y="12"/>
                  </a:lnTo>
                  <a:lnTo>
                    <a:pt x="142" y="14"/>
                  </a:lnTo>
                  <a:lnTo>
                    <a:pt x="140" y="19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3" y="21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28" y="31"/>
                  </a:lnTo>
                  <a:lnTo>
                    <a:pt x="130" y="33"/>
                  </a:lnTo>
                  <a:lnTo>
                    <a:pt x="128" y="36"/>
                  </a:lnTo>
                  <a:lnTo>
                    <a:pt x="126" y="38"/>
                  </a:lnTo>
                  <a:lnTo>
                    <a:pt x="121" y="40"/>
                  </a:lnTo>
                  <a:lnTo>
                    <a:pt x="114" y="43"/>
                  </a:lnTo>
                  <a:lnTo>
                    <a:pt x="107" y="43"/>
                  </a:lnTo>
                  <a:lnTo>
                    <a:pt x="102" y="43"/>
                  </a:lnTo>
                  <a:lnTo>
                    <a:pt x="100" y="40"/>
                  </a:lnTo>
                  <a:lnTo>
                    <a:pt x="95" y="40"/>
                  </a:lnTo>
                  <a:lnTo>
                    <a:pt x="92" y="40"/>
                  </a:lnTo>
                  <a:lnTo>
                    <a:pt x="88" y="43"/>
                  </a:lnTo>
                  <a:lnTo>
                    <a:pt x="88" y="45"/>
                  </a:lnTo>
                  <a:lnTo>
                    <a:pt x="92" y="50"/>
                  </a:lnTo>
                  <a:lnTo>
                    <a:pt x="95" y="50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5" y="59"/>
                  </a:lnTo>
                  <a:lnTo>
                    <a:pt x="81" y="59"/>
                  </a:lnTo>
                  <a:lnTo>
                    <a:pt x="69" y="62"/>
                  </a:lnTo>
                  <a:lnTo>
                    <a:pt x="64" y="66"/>
                  </a:lnTo>
                  <a:lnTo>
                    <a:pt x="57" y="69"/>
                  </a:lnTo>
                  <a:lnTo>
                    <a:pt x="52" y="71"/>
                  </a:lnTo>
                  <a:lnTo>
                    <a:pt x="50" y="73"/>
                  </a:lnTo>
                  <a:lnTo>
                    <a:pt x="48" y="71"/>
                  </a:lnTo>
                  <a:lnTo>
                    <a:pt x="45" y="66"/>
                  </a:lnTo>
                  <a:lnTo>
                    <a:pt x="43" y="64"/>
                  </a:lnTo>
                  <a:lnTo>
                    <a:pt x="40" y="66"/>
                  </a:lnTo>
                  <a:lnTo>
                    <a:pt x="40" y="71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76"/>
                  </a:lnTo>
                  <a:lnTo>
                    <a:pt x="26" y="76"/>
                  </a:lnTo>
                  <a:lnTo>
                    <a:pt x="26" y="71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19" y="76"/>
                  </a:lnTo>
                  <a:lnTo>
                    <a:pt x="17" y="78"/>
                  </a:lnTo>
                  <a:lnTo>
                    <a:pt x="14" y="80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5" y="99"/>
                  </a:lnTo>
                  <a:lnTo>
                    <a:pt x="3" y="99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3" y="111"/>
                  </a:lnTo>
                  <a:lnTo>
                    <a:pt x="3" y="118"/>
                  </a:lnTo>
                  <a:lnTo>
                    <a:pt x="3" y="123"/>
                  </a:lnTo>
                  <a:lnTo>
                    <a:pt x="5" y="128"/>
                  </a:lnTo>
                  <a:lnTo>
                    <a:pt x="5" y="135"/>
                  </a:lnTo>
                  <a:lnTo>
                    <a:pt x="5" y="137"/>
                  </a:lnTo>
                  <a:lnTo>
                    <a:pt x="12" y="140"/>
                  </a:lnTo>
                  <a:lnTo>
                    <a:pt x="14" y="144"/>
                  </a:lnTo>
                  <a:lnTo>
                    <a:pt x="17" y="149"/>
                  </a:lnTo>
                  <a:lnTo>
                    <a:pt x="22" y="156"/>
                  </a:lnTo>
                  <a:lnTo>
                    <a:pt x="24" y="161"/>
                  </a:lnTo>
                  <a:lnTo>
                    <a:pt x="26" y="163"/>
                  </a:lnTo>
                  <a:lnTo>
                    <a:pt x="33" y="168"/>
                  </a:lnTo>
                  <a:lnTo>
                    <a:pt x="33" y="173"/>
                  </a:lnTo>
                  <a:lnTo>
                    <a:pt x="33" y="175"/>
                  </a:lnTo>
                  <a:lnTo>
                    <a:pt x="36" y="177"/>
                  </a:lnTo>
                  <a:lnTo>
                    <a:pt x="36" y="177"/>
                  </a:lnTo>
                  <a:lnTo>
                    <a:pt x="45" y="163"/>
                  </a:lnTo>
                  <a:lnTo>
                    <a:pt x="50" y="159"/>
                  </a:lnTo>
                  <a:lnTo>
                    <a:pt x="52" y="156"/>
                  </a:lnTo>
                  <a:lnTo>
                    <a:pt x="55" y="154"/>
                  </a:lnTo>
                  <a:lnTo>
                    <a:pt x="64" y="151"/>
                  </a:lnTo>
                  <a:lnTo>
                    <a:pt x="66" y="151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4" y="149"/>
                  </a:lnTo>
                  <a:lnTo>
                    <a:pt x="76" y="151"/>
                  </a:lnTo>
                  <a:lnTo>
                    <a:pt x="81" y="154"/>
                  </a:lnTo>
                  <a:lnTo>
                    <a:pt x="81" y="154"/>
                  </a:lnTo>
                  <a:lnTo>
                    <a:pt x="83" y="151"/>
                  </a:lnTo>
                  <a:lnTo>
                    <a:pt x="85" y="149"/>
                  </a:lnTo>
                  <a:lnTo>
                    <a:pt x="85" y="147"/>
                  </a:lnTo>
                  <a:lnTo>
                    <a:pt x="88" y="144"/>
                  </a:lnTo>
                  <a:lnTo>
                    <a:pt x="83" y="140"/>
                  </a:lnTo>
                  <a:lnTo>
                    <a:pt x="83" y="137"/>
                  </a:lnTo>
                  <a:lnTo>
                    <a:pt x="85" y="137"/>
                  </a:lnTo>
                  <a:lnTo>
                    <a:pt x="88" y="137"/>
                  </a:lnTo>
                  <a:lnTo>
                    <a:pt x="88" y="135"/>
                  </a:lnTo>
                  <a:lnTo>
                    <a:pt x="90" y="133"/>
                  </a:lnTo>
                  <a:lnTo>
                    <a:pt x="90" y="130"/>
                  </a:lnTo>
                  <a:lnTo>
                    <a:pt x="92" y="128"/>
                  </a:lnTo>
                  <a:lnTo>
                    <a:pt x="95" y="128"/>
                  </a:lnTo>
                  <a:lnTo>
                    <a:pt x="97" y="125"/>
                  </a:lnTo>
                  <a:lnTo>
                    <a:pt x="100" y="125"/>
                  </a:lnTo>
                  <a:lnTo>
                    <a:pt x="102" y="123"/>
                  </a:lnTo>
                  <a:lnTo>
                    <a:pt x="104" y="123"/>
                  </a:lnTo>
                  <a:lnTo>
                    <a:pt x="107" y="125"/>
                  </a:lnTo>
                  <a:lnTo>
                    <a:pt x="109" y="125"/>
                  </a:lnTo>
                  <a:lnTo>
                    <a:pt x="114" y="130"/>
                  </a:lnTo>
                  <a:lnTo>
                    <a:pt x="118" y="133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8" y="137"/>
                  </a:lnTo>
                  <a:lnTo>
                    <a:pt x="133" y="140"/>
                  </a:lnTo>
                  <a:lnTo>
                    <a:pt x="137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7" y="140"/>
                  </a:lnTo>
                  <a:lnTo>
                    <a:pt x="149" y="142"/>
                  </a:lnTo>
                  <a:lnTo>
                    <a:pt x="154" y="142"/>
                  </a:lnTo>
                  <a:lnTo>
                    <a:pt x="156" y="142"/>
                  </a:lnTo>
                  <a:lnTo>
                    <a:pt x="161" y="142"/>
                  </a:lnTo>
                  <a:lnTo>
                    <a:pt x="161" y="140"/>
                  </a:lnTo>
                  <a:lnTo>
                    <a:pt x="159" y="140"/>
                  </a:lnTo>
                  <a:lnTo>
                    <a:pt x="159" y="137"/>
                  </a:lnTo>
                  <a:lnTo>
                    <a:pt x="163" y="133"/>
                  </a:lnTo>
                  <a:lnTo>
                    <a:pt x="166" y="130"/>
                  </a:lnTo>
                  <a:lnTo>
                    <a:pt x="171" y="130"/>
                  </a:lnTo>
                  <a:lnTo>
                    <a:pt x="173" y="130"/>
                  </a:lnTo>
                  <a:lnTo>
                    <a:pt x="175" y="133"/>
                  </a:lnTo>
                  <a:lnTo>
                    <a:pt x="178" y="133"/>
                  </a:lnTo>
                  <a:lnTo>
                    <a:pt x="187" y="130"/>
                  </a:lnTo>
                  <a:lnTo>
                    <a:pt x="189" y="128"/>
                  </a:lnTo>
                  <a:lnTo>
                    <a:pt x="192" y="128"/>
                  </a:lnTo>
                  <a:lnTo>
                    <a:pt x="199" y="123"/>
                  </a:lnTo>
                  <a:lnTo>
                    <a:pt x="204" y="123"/>
                  </a:lnTo>
                  <a:lnTo>
                    <a:pt x="204" y="125"/>
                  </a:lnTo>
                  <a:lnTo>
                    <a:pt x="204" y="125"/>
                  </a:lnTo>
                  <a:lnTo>
                    <a:pt x="206" y="128"/>
                  </a:lnTo>
                  <a:lnTo>
                    <a:pt x="208" y="128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18" y="125"/>
                  </a:lnTo>
                  <a:lnTo>
                    <a:pt x="220" y="125"/>
                  </a:lnTo>
                  <a:lnTo>
                    <a:pt x="223" y="121"/>
                  </a:lnTo>
                  <a:lnTo>
                    <a:pt x="223" y="121"/>
                  </a:lnTo>
                  <a:lnTo>
                    <a:pt x="223" y="118"/>
                  </a:lnTo>
                  <a:lnTo>
                    <a:pt x="225" y="118"/>
                  </a:lnTo>
                  <a:lnTo>
                    <a:pt x="227" y="121"/>
                  </a:lnTo>
                  <a:lnTo>
                    <a:pt x="232" y="121"/>
                  </a:lnTo>
                  <a:lnTo>
                    <a:pt x="234" y="121"/>
                  </a:lnTo>
                  <a:lnTo>
                    <a:pt x="234" y="121"/>
                  </a:lnTo>
                  <a:lnTo>
                    <a:pt x="239" y="123"/>
                  </a:lnTo>
                  <a:lnTo>
                    <a:pt x="241" y="125"/>
                  </a:lnTo>
                  <a:lnTo>
                    <a:pt x="249" y="125"/>
                  </a:lnTo>
                  <a:lnTo>
                    <a:pt x="251" y="125"/>
                  </a:lnTo>
                  <a:lnTo>
                    <a:pt x="256" y="123"/>
                  </a:lnTo>
                  <a:lnTo>
                    <a:pt x="260" y="123"/>
                  </a:lnTo>
                  <a:lnTo>
                    <a:pt x="265" y="125"/>
                  </a:lnTo>
                  <a:lnTo>
                    <a:pt x="265" y="125"/>
                  </a:lnTo>
                  <a:lnTo>
                    <a:pt x="265" y="123"/>
                  </a:lnTo>
                  <a:lnTo>
                    <a:pt x="263" y="121"/>
                  </a:lnTo>
                  <a:lnTo>
                    <a:pt x="260" y="121"/>
                  </a:lnTo>
                  <a:lnTo>
                    <a:pt x="258" y="118"/>
                  </a:lnTo>
                  <a:lnTo>
                    <a:pt x="258" y="111"/>
                  </a:lnTo>
                  <a:lnTo>
                    <a:pt x="258" y="109"/>
                  </a:lnTo>
                  <a:lnTo>
                    <a:pt x="256" y="106"/>
                  </a:lnTo>
                  <a:lnTo>
                    <a:pt x="249" y="106"/>
                  </a:lnTo>
                  <a:lnTo>
                    <a:pt x="246" y="104"/>
                  </a:lnTo>
                  <a:lnTo>
                    <a:pt x="246" y="99"/>
                  </a:lnTo>
                  <a:lnTo>
                    <a:pt x="246" y="97"/>
                  </a:lnTo>
                  <a:lnTo>
                    <a:pt x="241" y="97"/>
                  </a:lnTo>
                  <a:lnTo>
                    <a:pt x="239" y="95"/>
                  </a:lnTo>
                  <a:lnTo>
                    <a:pt x="239" y="90"/>
                  </a:lnTo>
                  <a:lnTo>
                    <a:pt x="237" y="85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25" y="80"/>
                  </a:lnTo>
                  <a:lnTo>
                    <a:pt x="225" y="83"/>
                  </a:lnTo>
                  <a:lnTo>
                    <a:pt x="220" y="80"/>
                  </a:lnTo>
                  <a:lnTo>
                    <a:pt x="215" y="78"/>
                  </a:lnTo>
                  <a:lnTo>
                    <a:pt x="218" y="76"/>
                  </a:lnTo>
                  <a:lnTo>
                    <a:pt x="218" y="73"/>
                  </a:lnTo>
                  <a:lnTo>
                    <a:pt x="220" y="71"/>
                  </a:lnTo>
                  <a:lnTo>
                    <a:pt x="223" y="69"/>
                  </a:lnTo>
                  <a:lnTo>
                    <a:pt x="220" y="66"/>
                  </a:lnTo>
                  <a:lnTo>
                    <a:pt x="218" y="66"/>
                  </a:lnTo>
                  <a:lnTo>
                    <a:pt x="213" y="64"/>
                  </a:lnTo>
                  <a:lnTo>
                    <a:pt x="213" y="62"/>
                  </a:lnTo>
                  <a:lnTo>
                    <a:pt x="208" y="59"/>
                  </a:lnTo>
                  <a:lnTo>
                    <a:pt x="206" y="59"/>
                  </a:lnTo>
                  <a:lnTo>
                    <a:pt x="201" y="57"/>
                  </a:lnTo>
                  <a:lnTo>
                    <a:pt x="197" y="54"/>
                  </a:lnTo>
                  <a:lnTo>
                    <a:pt x="197" y="52"/>
                  </a:lnTo>
                  <a:lnTo>
                    <a:pt x="199" y="47"/>
                  </a:lnTo>
                  <a:lnTo>
                    <a:pt x="197" y="47"/>
                  </a:lnTo>
                  <a:lnTo>
                    <a:pt x="189" y="47"/>
                  </a:lnTo>
                  <a:lnTo>
                    <a:pt x="189" y="47"/>
                  </a:lnTo>
                  <a:lnTo>
                    <a:pt x="182" y="47"/>
                  </a:lnTo>
                  <a:lnTo>
                    <a:pt x="180" y="45"/>
                  </a:lnTo>
                  <a:lnTo>
                    <a:pt x="180" y="40"/>
                  </a:lnTo>
                  <a:lnTo>
                    <a:pt x="182" y="36"/>
                  </a:lnTo>
                  <a:lnTo>
                    <a:pt x="182" y="33"/>
                  </a:lnTo>
                  <a:lnTo>
                    <a:pt x="185" y="31"/>
                  </a:lnTo>
                  <a:lnTo>
                    <a:pt x="182" y="26"/>
                  </a:lnTo>
                  <a:lnTo>
                    <a:pt x="180" y="19"/>
                  </a:lnTo>
                  <a:lnTo>
                    <a:pt x="173" y="12"/>
                  </a:lnTo>
                  <a:lnTo>
                    <a:pt x="173" y="9"/>
                  </a:lnTo>
                  <a:lnTo>
                    <a:pt x="168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1" y="2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6119584" y="3897034"/>
              <a:ext cx="256182" cy="238289"/>
            </a:xfrm>
            <a:custGeom>
              <a:rect b="b" l="l" r="r" t="t"/>
              <a:pathLst>
                <a:path extrusionOk="0" h="293" w="315">
                  <a:moveTo>
                    <a:pt x="38" y="9"/>
                  </a:moveTo>
                  <a:lnTo>
                    <a:pt x="41" y="12"/>
                  </a:lnTo>
                  <a:lnTo>
                    <a:pt x="36" y="19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2" y="33"/>
                  </a:lnTo>
                  <a:lnTo>
                    <a:pt x="17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2" y="56"/>
                  </a:lnTo>
                  <a:lnTo>
                    <a:pt x="10" y="59"/>
                  </a:lnTo>
                  <a:lnTo>
                    <a:pt x="8" y="61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3" y="71"/>
                  </a:lnTo>
                  <a:lnTo>
                    <a:pt x="3" y="73"/>
                  </a:lnTo>
                  <a:lnTo>
                    <a:pt x="8" y="78"/>
                  </a:lnTo>
                  <a:lnTo>
                    <a:pt x="8" y="92"/>
                  </a:lnTo>
                  <a:lnTo>
                    <a:pt x="8" y="99"/>
                  </a:lnTo>
                  <a:lnTo>
                    <a:pt x="8" y="101"/>
                  </a:lnTo>
                  <a:lnTo>
                    <a:pt x="8" y="111"/>
                  </a:lnTo>
                  <a:lnTo>
                    <a:pt x="10" y="118"/>
                  </a:lnTo>
                  <a:lnTo>
                    <a:pt x="8" y="127"/>
                  </a:lnTo>
                  <a:lnTo>
                    <a:pt x="8" y="130"/>
                  </a:lnTo>
                  <a:lnTo>
                    <a:pt x="10" y="135"/>
                  </a:lnTo>
                  <a:lnTo>
                    <a:pt x="10" y="142"/>
                  </a:lnTo>
                  <a:lnTo>
                    <a:pt x="8" y="144"/>
                  </a:lnTo>
                  <a:lnTo>
                    <a:pt x="3" y="149"/>
                  </a:lnTo>
                  <a:lnTo>
                    <a:pt x="3" y="151"/>
                  </a:lnTo>
                  <a:lnTo>
                    <a:pt x="0" y="151"/>
                  </a:lnTo>
                  <a:lnTo>
                    <a:pt x="3" y="156"/>
                  </a:lnTo>
                  <a:lnTo>
                    <a:pt x="8" y="161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5" y="175"/>
                  </a:lnTo>
                  <a:lnTo>
                    <a:pt x="15" y="177"/>
                  </a:lnTo>
                  <a:lnTo>
                    <a:pt x="15" y="184"/>
                  </a:lnTo>
                  <a:lnTo>
                    <a:pt x="17" y="187"/>
                  </a:lnTo>
                  <a:lnTo>
                    <a:pt x="17" y="189"/>
                  </a:lnTo>
                  <a:lnTo>
                    <a:pt x="19" y="191"/>
                  </a:lnTo>
                  <a:lnTo>
                    <a:pt x="29" y="191"/>
                  </a:lnTo>
                  <a:lnTo>
                    <a:pt x="36" y="194"/>
                  </a:lnTo>
                  <a:lnTo>
                    <a:pt x="38" y="196"/>
                  </a:lnTo>
                  <a:lnTo>
                    <a:pt x="41" y="198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0" y="213"/>
                  </a:lnTo>
                  <a:lnTo>
                    <a:pt x="53" y="215"/>
                  </a:lnTo>
                  <a:lnTo>
                    <a:pt x="88" y="225"/>
                  </a:lnTo>
                  <a:lnTo>
                    <a:pt x="93" y="227"/>
                  </a:lnTo>
                  <a:lnTo>
                    <a:pt x="109" y="220"/>
                  </a:lnTo>
                  <a:lnTo>
                    <a:pt x="133" y="210"/>
                  </a:lnTo>
                  <a:lnTo>
                    <a:pt x="296" y="293"/>
                  </a:lnTo>
                  <a:lnTo>
                    <a:pt x="296" y="293"/>
                  </a:lnTo>
                  <a:lnTo>
                    <a:pt x="296" y="293"/>
                  </a:lnTo>
                  <a:lnTo>
                    <a:pt x="296" y="286"/>
                  </a:lnTo>
                  <a:lnTo>
                    <a:pt x="315" y="284"/>
                  </a:lnTo>
                  <a:lnTo>
                    <a:pt x="308" y="83"/>
                  </a:lnTo>
                  <a:lnTo>
                    <a:pt x="306" y="73"/>
                  </a:lnTo>
                  <a:lnTo>
                    <a:pt x="303" y="68"/>
                  </a:lnTo>
                  <a:lnTo>
                    <a:pt x="306" y="61"/>
                  </a:lnTo>
                  <a:lnTo>
                    <a:pt x="308" y="54"/>
                  </a:lnTo>
                  <a:lnTo>
                    <a:pt x="308" y="49"/>
                  </a:lnTo>
                  <a:lnTo>
                    <a:pt x="306" y="45"/>
                  </a:lnTo>
                  <a:lnTo>
                    <a:pt x="308" y="35"/>
                  </a:lnTo>
                  <a:lnTo>
                    <a:pt x="308" y="33"/>
                  </a:lnTo>
                  <a:lnTo>
                    <a:pt x="308" y="26"/>
                  </a:lnTo>
                  <a:lnTo>
                    <a:pt x="303" y="23"/>
                  </a:lnTo>
                  <a:lnTo>
                    <a:pt x="301" y="23"/>
                  </a:lnTo>
                  <a:lnTo>
                    <a:pt x="296" y="23"/>
                  </a:lnTo>
                  <a:lnTo>
                    <a:pt x="282" y="21"/>
                  </a:lnTo>
                  <a:lnTo>
                    <a:pt x="280" y="19"/>
                  </a:lnTo>
                  <a:lnTo>
                    <a:pt x="275" y="19"/>
                  </a:lnTo>
                  <a:lnTo>
                    <a:pt x="268" y="16"/>
                  </a:lnTo>
                  <a:lnTo>
                    <a:pt x="265" y="14"/>
                  </a:lnTo>
                  <a:lnTo>
                    <a:pt x="268" y="14"/>
                  </a:lnTo>
                  <a:lnTo>
                    <a:pt x="268" y="12"/>
                  </a:lnTo>
                  <a:lnTo>
                    <a:pt x="258" y="7"/>
                  </a:lnTo>
                  <a:lnTo>
                    <a:pt x="254" y="7"/>
                  </a:lnTo>
                  <a:lnTo>
                    <a:pt x="246" y="4"/>
                  </a:lnTo>
                  <a:lnTo>
                    <a:pt x="246" y="4"/>
                  </a:lnTo>
                  <a:lnTo>
                    <a:pt x="244" y="7"/>
                  </a:lnTo>
                  <a:lnTo>
                    <a:pt x="239" y="4"/>
                  </a:lnTo>
                  <a:lnTo>
                    <a:pt x="237" y="4"/>
                  </a:lnTo>
                  <a:lnTo>
                    <a:pt x="232" y="7"/>
                  </a:lnTo>
                  <a:lnTo>
                    <a:pt x="220" y="7"/>
                  </a:lnTo>
                  <a:lnTo>
                    <a:pt x="213" y="12"/>
                  </a:lnTo>
                  <a:lnTo>
                    <a:pt x="209" y="16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4" y="35"/>
                  </a:lnTo>
                  <a:lnTo>
                    <a:pt x="206" y="40"/>
                  </a:lnTo>
                  <a:lnTo>
                    <a:pt x="209" y="49"/>
                  </a:lnTo>
                  <a:lnTo>
                    <a:pt x="209" y="54"/>
                  </a:lnTo>
                  <a:lnTo>
                    <a:pt x="201" y="59"/>
                  </a:lnTo>
                  <a:lnTo>
                    <a:pt x="201" y="61"/>
                  </a:lnTo>
                  <a:lnTo>
                    <a:pt x="194" y="66"/>
                  </a:lnTo>
                  <a:lnTo>
                    <a:pt x="190" y="68"/>
                  </a:lnTo>
                  <a:lnTo>
                    <a:pt x="183" y="64"/>
                  </a:lnTo>
                  <a:lnTo>
                    <a:pt x="173" y="59"/>
                  </a:lnTo>
                  <a:lnTo>
                    <a:pt x="168" y="54"/>
                  </a:lnTo>
                  <a:lnTo>
                    <a:pt x="159" y="47"/>
                  </a:lnTo>
                  <a:lnTo>
                    <a:pt x="142" y="42"/>
                  </a:lnTo>
                  <a:lnTo>
                    <a:pt x="138" y="40"/>
                  </a:lnTo>
                  <a:lnTo>
                    <a:pt x="135" y="42"/>
                  </a:lnTo>
                  <a:lnTo>
                    <a:pt x="126" y="42"/>
                  </a:lnTo>
                  <a:lnTo>
                    <a:pt x="121" y="40"/>
                  </a:lnTo>
                  <a:lnTo>
                    <a:pt x="114" y="26"/>
                  </a:lnTo>
                  <a:lnTo>
                    <a:pt x="114" y="21"/>
                  </a:lnTo>
                  <a:lnTo>
                    <a:pt x="109" y="14"/>
                  </a:lnTo>
                  <a:lnTo>
                    <a:pt x="95" y="12"/>
                  </a:lnTo>
                  <a:lnTo>
                    <a:pt x="88" y="7"/>
                  </a:lnTo>
                  <a:lnTo>
                    <a:pt x="79" y="7"/>
                  </a:lnTo>
                  <a:lnTo>
                    <a:pt x="71" y="4"/>
                  </a:lnTo>
                  <a:lnTo>
                    <a:pt x="57" y="7"/>
                  </a:lnTo>
                  <a:lnTo>
                    <a:pt x="48" y="4"/>
                  </a:lnTo>
                  <a:lnTo>
                    <a:pt x="43" y="2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6087053" y="3819773"/>
              <a:ext cx="65876" cy="129310"/>
            </a:xfrm>
            <a:custGeom>
              <a:rect b="b" l="l" r="r" t="t"/>
              <a:pathLst>
                <a:path extrusionOk="0" h="159" w="81">
                  <a:moveTo>
                    <a:pt x="19" y="14"/>
                  </a:moveTo>
                  <a:lnTo>
                    <a:pt x="19" y="21"/>
                  </a:lnTo>
                  <a:lnTo>
                    <a:pt x="19" y="28"/>
                  </a:lnTo>
                  <a:lnTo>
                    <a:pt x="14" y="38"/>
                  </a:lnTo>
                  <a:lnTo>
                    <a:pt x="17" y="43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7" y="47"/>
                  </a:lnTo>
                  <a:lnTo>
                    <a:pt x="17" y="52"/>
                  </a:lnTo>
                  <a:lnTo>
                    <a:pt x="19" y="54"/>
                  </a:lnTo>
                  <a:lnTo>
                    <a:pt x="17" y="57"/>
                  </a:lnTo>
                  <a:lnTo>
                    <a:pt x="14" y="64"/>
                  </a:lnTo>
                  <a:lnTo>
                    <a:pt x="12" y="66"/>
                  </a:lnTo>
                  <a:lnTo>
                    <a:pt x="12" y="69"/>
                  </a:lnTo>
                  <a:lnTo>
                    <a:pt x="7" y="69"/>
                  </a:lnTo>
                  <a:lnTo>
                    <a:pt x="3" y="73"/>
                  </a:lnTo>
                  <a:lnTo>
                    <a:pt x="0" y="83"/>
                  </a:lnTo>
                  <a:lnTo>
                    <a:pt x="3" y="85"/>
                  </a:lnTo>
                  <a:lnTo>
                    <a:pt x="5" y="90"/>
                  </a:lnTo>
                  <a:lnTo>
                    <a:pt x="5" y="92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4" y="102"/>
                  </a:lnTo>
                  <a:lnTo>
                    <a:pt x="17" y="107"/>
                  </a:lnTo>
                  <a:lnTo>
                    <a:pt x="22" y="109"/>
                  </a:lnTo>
                  <a:lnTo>
                    <a:pt x="22" y="111"/>
                  </a:lnTo>
                  <a:lnTo>
                    <a:pt x="26" y="111"/>
                  </a:lnTo>
                  <a:lnTo>
                    <a:pt x="31" y="118"/>
                  </a:lnTo>
                  <a:lnTo>
                    <a:pt x="43" y="159"/>
                  </a:lnTo>
                  <a:lnTo>
                    <a:pt x="45" y="159"/>
                  </a:lnTo>
                  <a:lnTo>
                    <a:pt x="48" y="156"/>
                  </a:lnTo>
                  <a:lnTo>
                    <a:pt x="50" y="154"/>
                  </a:lnTo>
                  <a:lnTo>
                    <a:pt x="52" y="151"/>
                  </a:lnTo>
                  <a:lnTo>
                    <a:pt x="55" y="149"/>
                  </a:lnTo>
                  <a:lnTo>
                    <a:pt x="55" y="147"/>
                  </a:lnTo>
                  <a:lnTo>
                    <a:pt x="55" y="147"/>
                  </a:lnTo>
                  <a:lnTo>
                    <a:pt x="55" y="142"/>
                  </a:lnTo>
                  <a:lnTo>
                    <a:pt x="52" y="135"/>
                  </a:lnTo>
                  <a:lnTo>
                    <a:pt x="52" y="133"/>
                  </a:lnTo>
                  <a:lnTo>
                    <a:pt x="52" y="130"/>
                  </a:lnTo>
                  <a:lnTo>
                    <a:pt x="57" y="128"/>
                  </a:lnTo>
                  <a:lnTo>
                    <a:pt x="62" y="128"/>
                  </a:lnTo>
                  <a:lnTo>
                    <a:pt x="64" y="123"/>
                  </a:lnTo>
                  <a:lnTo>
                    <a:pt x="64" y="121"/>
                  </a:lnTo>
                  <a:lnTo>
                    <a:pt x="76" y="114"/>
                  </a:lnTo>
                  <a:lnTo>
                    <a:pt x="81" y="107"/>
                  </a:lnTo>
                  <a:lnTo>
                    <a:pt x="78" y="104"/>
                  </a:lnTo>
                  <a:lnTo>
                    <a:pt x="78" y="97"/>
                  </a:lnTo>
                  <a:lnTo>
                    <a:pt x="78" y="95"/>
                  </a:lnTo>
                  <a:lnTo>
                    <a:pt x="76" y="95"/>
                  </a:lnTo>
                  <a:lnTo>
                    <a:pt x="71" y="92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6" y="88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59" y="83"/>
                  </a:lnTo>
                  <a:lnTo>
                    <a:pt x="57" y="85"/>
                  </a:lnTo>
                  <a:lnTo>
                    <a:pt x="50" y="80"/>
                  </a:lnTo>
                  <a:lnTo>
                    <a:pt x="48" y="73"/>
                  </a:lnTo>
                  <a:lnTo>
                    <a:pt x="50" y="69"/>
                  </a:lnTo>
                  <a:lnTo>
                    <a:pt x="59" y="62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9" y="50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38"/>
                  </a:lnTo>
                  <a:lnTo>
                    <a:pt x="59" y="36"/>
                  </a:lnTo>
                  <a:lnTo>
                    <a:pt x="55" y="28"/>
                  </a:lnTo>
                  <a:lnTo>
                    <a:pt x="55" y="24"/>
                  </a:lnTo>
                  <a:lnTo>
                    <a:pt x="59" y="21"/>
                  </a:lnTo>
                  <a:lnTo>
                    <a:pt x="62" y="17"/>
                  </a:lnTo>
                  <a:lnTo>
                    <a:pt x="64" y="12"/>
                  </a:lnTo>
                  <a:lnTo>
                    <a:pt x="64" y="7"/>
                  </a:lnTo>
                  <a:lnTo>
                    <a:pt x="62" y="5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8" y="7"/>
                  </a:lnTo>
                  <a:lnTo>
                    <a:pt x="45" y="5"/>
                  </a:lnTo>
                  <a:lnTo>
                    <a:pt x="48" y="2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24" y="5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6137476" y="3884835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5831685" y="3823839"/>
              <a:ext cx="331003" cy="321243"/>
            </a:xfrm>
            <a:custGeom>
              <a:rect b="b" l="l" r="r" t="t"/>
              <a:pathLst>
                <a:path extrusionOk="0" h="395" w="407">
                  <a:moveTo>
                    <a:pt x="135" y="49"/>
                  </a:moveTo>
                  <a:lnTo>
                    <a:pt x="137" y="52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39" y="64"/>
                  </a:lnTo>
                  <a:lnTo>
                    <a:pt x="137" y="73"/>
                  </a:lnTo>
                  <a:lnTo>
                    <a:pt x="139" y="75"/>
                  </a:lnTo>
                  <a:lnTo>
                    <a:pt x="142" y="90"/>
                  </a:lnTo>
                  <a:lnTo>
                    <a:pt x="144" y="97"/>
                  </a:lnTo>
                  <a:lnTo>
                    <a:pt x="144" y="102"/>
                  </a:lnTo>
                  <a:lnTo>
                    <a:pt x="149" y="102"/>
                  </a:lnTo>
                  <a:lnTo>
                    <a:pt x="149" y="104"/>
                  </a:lnTo>
                  <a:lnTo>
                    <a:pt x="151" y="104"/>
                  </a:lnTo>
                  <a:lnTo>
                    <a:pt x="153" y="104"/>
                  </a:lnTo>
                  <a:lnTo>
                    <a:pt x="151" y="111"/>
                  </a:lnTo>
                  <a:lnTo>
                    <a:pt x="151" y="111"/>
                  </a:lnTo>
                  <a:lnTo>
                    <a:pt x="149" y="116"/>
                  </a:lnTo>
                  <a:lnTo>
                    <a:pt x="125" y="116"/>
                  </a:lnTo>
                  <a:lnTo>
                    <a:pt x="120" y="116"/>
                  </a:lnTo>
                  <a:lnTo>
                    <a:pt x="116" y="125"/>
                  </a:lnTo>
                  <a:lnTo>
                    <a:pt x="111" y="128"/>
                  </a:lnTo>
                  <a:lnTo>
                    <a:pt x="109" y="132"/>
                  </a:lnTo>
                  <a:lnTo>
                    <a:pt x="109" y="139"/>
                  </a:lnTo>
                  <a:lnTo>
                    <a:pt x="109" y="144"/>
                  </a:lnTo>
                  <a:lnTo>
                    <a:pt x="94" y="154"/>
                  </a:lnTo>
                  <a:lnTo>
                    <a:pt x="71" y="165"/>
                  </a:lnTo>
                  <a:lnTo>
                    <a:pt x="54" y="175"/>
                  </a:lnTo>
                  <a:lnTo>
                    <a:pt x="47" y="177"/>
                  </a:lnTo>
                  <a:lnTo>
                    <a:pt x="40" y="177"/>
                  </a:lnTo>
                  <a:lnTo>
                    <a:pt x="35" y="177"/>
                  </a:lnTo>
                  <a:lnTo>
                    <a:pt x="31" y="177"/>
                  </a:lnTo>
                  <a:lnTo>
                    <a:pt x="19" y="180"/>
                  </a:lnTo>
                  <a:lnTo>
                    <a:pt x="14" y="184"/>
                  </a:lnTo>
                  <a:lnTo>
                    <a:pt x="9" y="189"/>
                  </a:lnTo>
                  <a:lnTo>
                    <a:pt x="0" y="19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73" y="270"/>
                  </a:lnTo>
                  <a:lnTo>
                    <a:pt x="73" y="270"/>
                  </a:lnTo>
                  <a:lnTo>
                    <a:pt x="206" y="357"/>
                  </a:lnTo>
                  <a:lnTo>
                    <a:pt x="208" y="367"/>
                  </a:lnTo>
                  <a:lnTo>
                    <a:pt x="213" y="371"/>
                  </a:lnTo>
                  <a:lnTo>
                    <a:pt x="220" y="371"/>
                  </a:lnTo>
                  <a:lnTo>
                    <a:pt x="227" y="371"/>
                  </a:lnTo>
                  <a:lnTo>
                    <a:pt x="229" y="376"/>
                  </a:lnTo>
                  <a:lnTo>
                    <a:pt x="234" y="378"/>
                  </a:lnTo>
                  <a:lnTo>
                    <a:pt x="239" y="381"/>
                  </a:lnTo>
                  <a:lnTo>
                    <a:pt x="239" y="386"/>
                  </a:lnTo>
                  <a:lnTo>
                    <a:pt x="236" y="390"/>
                  </a:lnTo>
                  <a:lnTo>
                    <a:pt x="239" y="395"/>
                  </a:lnTo>
                  <a:lnTo>
                    <a:pt x="243" y="395"/>
                  </a:lnTo>
                  <a:lnTo>
                    <a:pt x="253" y="395"/>
                  </a:lnTo>
                  <a:lnTo>
                    <a:pt x="260" y="393"/>
                  </a:lnTo>
                  <a:lnTo>
                    <a:pt x="260" y="393"/>
                  </a:lnTo>
                  <a:lnTo>
                    <a:pt x="291" y="386"/>
                  </a:lnTo>
                  <a:lnTo>
                    <a:pt x="317" y="362"/>
                  </a:lnTo>
                  <a:lnTo>
                    <a:pt x="407" y="305"/>
                  </a:lnTo>
                  <a:lnTo>
                    <a:pt x="407" y="305"/>
                  </a:lnTo>
                  <a:lnTo>
                    <a:pt x="404" y="303"/>
                  </a:lnTo>
                  <a:lnTo>
                    <a:pt x="402" y="300"/>
                  </a:lnTo>
                  <a:lnTo>
                    <a:pt x="399" y="298"/>
                  </a:lnTo>
                  <a:lnTo>
                    <a:pt x="395" y="288"/>
                  </a:lnTo>
                  <a:lnTo>
                    <a:pt x="392" y="286"/>
                  </a:lnTo>
                  <a:lnTo>
                    <a:pt x="390" y="284"/>
                  </a:lnTo>
                  <a:lnTo>
                    <a:pt x="383" y="281"/>
                  </a:lnTo>
                  <a:lnTo>
                    <a:pt x="373" y="281"/>
                  </a:lnTo>
                  <a:lnTo>
                    <a:pt x="371" y="279"/>
                  </a:lnTo>
                  <a:lnTo>
                    <a:pt x="371" y="277"/>
                  </a:lnTo>
                  <a:lnTo>
                    <a:pt x="369" y="274"/>
                  </a:lnTo>
                  <a:lnTo>
                    <a:pt x="369" y="267"/>
                  </a:lnTo>
                  <a:lnTo>
                    <a:pt x="369" y="265"/>
                  </a:lnTo>
                  <a:lnTo>
                    <a:pt x="366" y="260"/>
                  </a:lnTo>
                  <a:lnTo>
                    <a:pt x="366" y="260"/>
                  </a:lnTo>
                  <a:lnTo>
                    <a:pt x="362" y="251"/>
                  </a:lnTo>
                  <a:lnTo>
                    <a:pt x="357" y="246"/>
                  </a:lnTo>
                  <a:lnTo>
                    <a:pt x="354" y="241"/>
                  </a:lnTo>
                  <a:lnTo>
                    <a:pt x="357" y="241"/>
                  </a:lnTo>
                  <a:lnTo>
                    <a:pt x="357" y="239"/>
                  </a:lnTo>
                  <a:lnTo>
                    <a:pt x="362" y="234"/>
                  </a:lnTo>
                  <a:lnTo>
                    <a:pt x="364" y="232"/>
                  </a:lnTo>
                  <a:lnTo>
                    <a:pt x="364" y="225"/>
                  </a:lnTo>
                  <a:lnTo>
                    <a:pt x="362" y="220"/>
                  </a:lnTo>
                  <a:lnTo>
                    <a:pt x="362" y="217"/>
                  </a:lnTo>
                  <a:lnTo>
                    <a:pt x="364" y="208"/>
                  </a:lnTo>
                  <a:lnTo>
                    <a:pt x="362" y="201"/>
                  </a:lnTo>
                  <a:lnTo>
                    <a:pt x="362" y="191"/>
                  </a:lnTo>
                  <a:lnTo>
                    <a:pt x="362" y="189"/>
                  </a:lnTo>
                  <a:lnTo>
                    <a:pt x="362" y="182"/>
                  </a:lnTo>
                  <a:lnTo>
                    <a:pt x="362" y="168"/>
                  </a:lnTo>
                  <a:lnTo>
                    <a:pt x="357" y="163"/>
                  </a:lnTo>
                  <a:lnTo>
                    <a:pt x="357" y="161"/>
                  </a:lnTo>
                  <a:lnTo>
                    <a:pt x="357" y="154"/>
                  </a:lnTo>
                  <a:lnTo>
                    <a:pt x="357" y="154"/>
                  </a:lnTo>
                  <a:lnTo>
                    <a:pt x="357" y="154"/>
                  </a:lnTo>
                  <a:lnTo>
                    <a:pt x="345" y="113"/>
                  </a:lnTo>
                  <a:lnTo>
                    <a:pt x="340" y="106"/>
                  </a:lnTo>
                  <a:lnTo>
                    <a:pt x="336" y="106"/>
                  </a:lnTo>
                  <a:lnTo>
                    <a:pt x="336" y="104"/>
                  </a:lnTo>
                  <a:lnTo>
                    <a:pt x="331" y="102"/>
                  </a:lnTo>
                  <a:lnTo>
                    <a:pt x="328" y="97"/>
                  </a:lnTo>
                  <a:lnTo>
                    <a:pt x="324" y="92"/>
                  </a:lnTo>
                  <a:lnTo>
                    <a:pt x="321" y="92"/>
                  </a:lnTo>
                  <a:lnTo>
                    <a:pt x="319" y="87"/>
                  </a:lnTo>
                  <a:lnTo>
                    <a:pt x="319" y="85"/>
                  </a:lnTo>
                  <a:lnTo>
                    <a:pt x="317" y="80"/>
                  </a:lnTo>
                  <a:lnTo>
                    <a:pt x="314" y="78"/>
                  </a:lnTo>
                  <a:lnTo>
                    <a:pt x="317" y="68"/>
                  </a:lnTo>
                  <a:lnTo>
                    <a:pt x="321" y="64"/>
                  </a:lnTo>
                  <a:lnTo>
                    <a:pt x="326" y="64"/>
                  </a:lnTo>
                  <a:lnTo>
                    <a:pt x="326" y="61"/>
                  </a:lnTo>
                  <a:lnTo>
                    <a:pt x="328" y="59"/>
                  </a:lnTo>
                  <a:lnTo>
                    <a:pt x="331" y="52"/>
                  </a:lnTo>
                  <a:lnTo>
                    <a:pt x="333" y="49"/>
                  </a:lnTo>
                  <a:lnTo>
                    <a:pt x="331" y="47"/>
                  </a:lnTo>
                  <a:lnTo>
                    <a:pt x="331" y="42"/>
                  </a:lnTo>
                  <a:lnTo>
                    <a:pt x="333" y="42"/>
                  </a:lnTo>
                  <a:lnTo>
                    <a:pt x="333" y="40"/>
                  </a:lnTo>
                  <a:lnTo>
                    <a:pt x="331" y="38"/>
                  </a:lnTo>
                  <a:lnTo>
                    <a:pt x="328" y="33"/>
                  </a:lnTo>
                  <a:lnTo>
                    <a:pt x="333" y="23"/>
                  </a:lnTo>
                  <a:lnTo>
                    <a:pt x="333" y="16"/>
                  </a:lnTo>
                  <a:lnTo>
                    <a:pt x="333" y="9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3" y="5"/>
                  </a:lnTo>
                  <a:lnTo>
                    <a:pt x="326" y="5"/>
                  </a:lnTo>
                  <a:lnTo>
                    <a:pt x="324" y="5"/>
                  </a:lnTo>
                  <a:lnTo>
                    <a:pt x="314" y="7"/>
                  </a:lnTo>
                  <a:lnTo>
                    <a:pt x="310" y="2"/>
                  </a:lnTo>
                  <a:lnTo>
                    <a:pt x="305" y="0"/>
                  </a:lnTo>
                  <a:lnTo>
                    <a:pt x="305" y="2"/>
                  </a:lnTo>
                  <a:lnTo>
                    <a:pt x="300" y="7"/>
                  </a:lnTo>
                  <a:lnTo>
                    <a:pt x="295" y="5"/>
                  </a:lnTo>
                  <a:lnTo>
                    <a:pt x="293" y="2"/>
                  </a:lnTo>
                  <a:lnTo>
                    <a:pt x="291" y="0"/>
                  </a:lnTo>
                  <a:lnTo>
                    <a:pt x="286" y="2"/>
                  </a:lnTo>
                  <a:lnTo>
                    <a:pt x="286" y="5"/>
                  </a:lnTo>
                  <a:lnTo>
                    <a:pt x="281" y="5"/>
                  </a:lnTo>
                  <a:lnTo>
                    <a:pt x="279" y="7"/>
                  </a:lnTo>
                  <a:lnTo>
                    <a:pt x="276" y="7"/>
                  </a:lnTo>
                  <a:lnTo>
                    <a:pt x="274" y="7"/>
                  </a:lnTo>
                  <a:lnTo>
                    <a:pt x="269" y="9"/>
                  </a:lnTo>
                  <a:lnTo>
                    <a:pt x="265" y="9"/>
                  </a:lnTo>
                  <a:lnTo>
                    <a:pt x="262" y="7"/>
                  </a:lnTo>
                  <a:lnTo>
                    <a:pt x="258" y="5"/>
                  </a:lnTo>
                  <a:lnTo>
                    <a:pt x="255" y="5"/>
                  </a:lnTo>
                  <a:lnTo>
                    <a:pt x="250" y="7"/>
                  </a:lnTo>
                  <a:lnTo>
                    <a:pt x="246" y="5"/>
                  </a:lnTo>
                  <a:lnTo>
                    <a:pt x="243" y="5"/>
                  </a:lnTo>
                  <a:lnTo>
                    <a:pt x="239" y="5"/>
                  </a:lnTo>
                  <a:lnTo>
                    <a:pt x="236" y="5"/>
                  </a:lnTo>
                  <a:lnTo>
                    <a:pt x="234" y="9"/>
                  </a:lnTo>
                  <a:lnTo>
                    <a:pt x="232" y="9"/>
                  </a:lnTo>
                  <a:lnTo>
                    <a:pt x="227" y="7"/>
                  </a:lnTo>
                  <a:lnTo>
                    <a:pt x="222" y="12"/>
                  </a:lnTo>
                  <a:lnTo>
                    <a:pt x="217" y="12"/>
                  </a:lnTo>
                  <a:lnTo>
                    <a:pt x="213" y="9"/>
                  </a:lnTo>
                  <a:lnTo>
                    <a:pt x="210" y="12"/>
                  </a:lnTo>
                  <a:lnTo>
                    <a:pt x="201" y="12"/>
                  </a:lnTo>
                  <a:lnTo>
                    <a:pt x="196" y="12"/>
                  </a:lnTo>
                  <a:lnTo>
                    <a:pt x="187" y="19"/>
                  </a:lnTo>
                  <a:lnTo>
                    <a:pt x="182" y="19"/>
                  </a:lnTo>
                  <a:lnTo>
                    <a:pt x="179" y="19"/>
                  </a:lnTo>
                  <a:lnTo>
                    <a:pt x="175" y="23"/>
                  </a:lnTo>
                  <a:lnTo>
                    <a:pt x="172" y="26"/>
                  </a:lnTo>
                  <a:lnTo>
                    <a:pt x="170" y="28"/>
                  </a:lnTo>
                  <a:lnTo>
                    <a:pt x="168" y="28"/>
                  </a:lnTo>
                  <a:lnTo>
                    <a:pt x="168" y="28"/>
                  </a:lnTo>
                  <a:lnTo>
                    <a:pt x="165" y="28"/>
                  </a:lnTo>
                  <a:lnTo>
                    <a:pt x="163" y="31"/>
                  </a:lnTo>
                  <a:lnTo>
                    <a:pt x="161" y="31"/>
                  </a:lnTo>
                  <a:lnTo>
                    <a:pt x="156" y="31"/>
                  </a:lnTo>
                  <a:lnTo>
                    <a:pt x="151" y="33"/>
                  </a:lnTo>
                  <a:lnTo>
                    <a:pt x="149" y="35"/>
                  </a:lnTo>
                  <a:lnTo>
                    <a:pt x="146" y="38"/>
                  </a:lnTo>
                  <a:lnTo>
                    <a:pt x="144" y="42"/>
                  </a:lnTo>
                  <a:lnTo>
                    <a:pt x="137" y="45"/>
                  </a:lnTo>
                  <a:lnTo>
                    <a:pt x="132" y="45"/>
                  </a:lnTo>
                  <a:lnTo>
                    <a:pt x="132" y="47"/>
                  </a:lnTo>
                  <a:lnTo>
                    <a:pt x="135" y="4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5764183" y="3844984"/>
              <a:ext cx="191933" cy="152083"/>
            </a:xfrm>
            <a:custGeom>
              <a:rect b="b" l="l" r="r" t="t"/>
              <a:pathLst>
                <a:path extrusionOk="0" h="187" w="236">
                  <a:moveTo>
                    <a:pt x="83" y="187"/>
                  </a:moveTo>
                  <a:lnTo>
                    <a:pt x="83" y="187"/>
                  </a:lnTo>
                  <a:lnTo>
                    <a:pt x="83" y="170"/>
                  </a:lnTo>
                  <a:lnTo>
                    <a:pt x="92" y="163"/>
                  </a:lnTo>
                  <a:lnTo>
                    <a:pt x="97" y="158"/>
                  </a:lnTo>
                  <a:lnTo>
                    <a:pt x="102" y="154"/>
                  </a:lnTo>
                  <a:lnTo>
                    <a:pt x="114" y="151"/>
                  </a:lnTo>
                  <a:lnTo>
                    <a:pt x="118" y="151"/>
                  </a:lnTo>
                  <a:lnTo>
                    <a:pt x="123" y="151"/>
                  </a:lnTo>
                  <a:lnTo>
                    <a:pt x="130" y="151"/>
                  </a:lnTo>
                  <a:lnTo>
                    <a:pt x="137" y="149"/>
                  </a:lnTo>
                  <a:lnTo>
                    <a:pt x="154" y="139"/>
                  </a:lnTo>
                  <a:lnTo>
                    <a:pt x="177" y="128"/>
                  </a:lnTo>
                  <a:lnTo>
                    <a:pt x="192" y="118"/>
                  </a:lnTo>
                  <a:lnTo>
                    <a:pt x="192" y="113"/>
                  </a:lnTo>
                  <a:lnTo>
                    <a:pt x="192" y="106"/>
                  </a:lnTo>
                  <a:lnTo>
                    <a:pt x="194" y="102"/>
                  </a:lnTo>
                  <a:lnTo>
                    <a:pt x="199" y="99"/>
                  </a:lnTo>
                  <a:lnTo>
                    <a:pt x="203" y="90"/>
                  </a:lnTo>
                  <a:lnTo>
                    <a:pt x="208" y="90"/>
                  </a:lnTo>
                  <a:lnTo>
                    <a:pt x="232" y="90"/>
                  </a:lnTo>
                  <a:lnTo>
                    <a:pt x="234" y="85"/>
                  </a:lnTo>
                  <a:lnTo>
                    <a:pt x="234" y="85"/>
                  </a:lnTo>
                  <a:lnTo>
                    <a:pt x="236" y="78"/>
                  </a:lnTo>
                  <a:lnTo>
                    <a:pt x="234" y="78"/>
                  </a:lnTo>
                  <a:lnTo>
                    <a:pt x="232" y="78"/>
                  </a:lnTo>
                  <a:lnTo>
                    <a:pt x="232" y="76"/>
                  </a:lnTo>
                  <a:lnTo>
                    <a:pt x="227" y="76"/>
                  </a:lnTo>
                  <a:lnTo>
                    <a:pt x="227" y="71"/>
                  </a:lnTo>
                  <a:lnTo>
                    <a:pt x="225" y="64"/>
                  </a:lnTo>
                  <a:lnTo>
                    <a:pt x="222" y="49"/>
                  </a:lnTo>
                  <a:lnTo>
                    <a:pt x="220" y="47"/>
                  </a:lnTo>
                  <a:lnTo>
                    <a:pt x="222" y="38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6"/>
                  </a:lnTo>
                  <a:lnTo>
                    <a:pt x="218" y="23"/>
                  </a:lnTo>
                  <a:lnTo>
                    <a:pt x="215" y="21"/>
                  </a:lnTo>
                  <a:lnTo>
                    <a:pt x="215" y="19"/>
                  </a:lnTo>
                  <a:lnTo>
                    <a:pt x="213" y="19"/>
                  </a:lnTo>
                  <a:lnTo>
                    <a:pt x="201" y="19"/>
                  </a:lnTo>
                  <a:lnTo>
                    <a:pt x="199" y="16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2" y="16"/>
                  </a:lnTo>
                  <a:lnTo>
                    <a:pt x="184" y="16"/>
                  </a:lnTo>
                  <a:lnTo>
                    <a:pt x="180" y="14"/>
                  </a:lnTo>
                  <a:lnTo>
                    <a:pt x="175" y="14"/>
                  </a:lnTo>
                  <a:lnTo>
                    <a:pt x="170" y="16"/>
                  </a:lnTo>
                  <a:lnTo>
                    <a:pt x="166" y="19"/>
                  </a:lnTo>
                  <a:lnTo>
                    <a:pt x="161" y="16"/>
                  </a:lnTo>
                  <a:lnTo>
                    <a:pt x="156" y="12"/>
                  </a:lnTo>
                  <a:lnTo>
                    <a:pt x="154" y="9"/>
                  </a:lnTo>
                  <a:lnTo>
                    <a:pt x="151" y="7"/>
                  </a:lnTo>
                  <a:lnTo>
                    <a:pt x="151" y="5"/>
                  </a:lnTo>
                  <a:lnTo>
                    <a:pt x="154" y="2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7" y="5"/>
                  </a:lnTo>
                  <a:lnTo>
                    <a:pt x="142" y="5"/>
                  </a:lnTo>
                  <a:lnTo>
                    <a:pt x="140" y="7"/>
                  </a:lnTo>
                  <a:lnTo>
                    <a:pt x="137" y="19"/>
                  </a:lnTo>
                  <a:lnTo>
                    <a:pt x="132" y="26"/>
                  </a:lnTo>
                  <a:lnTo>
                    <a:pt x="132" y="33"/>
                  </a:lnTo>
                  <a:lnTo>
                    <a:pt x="130" y="38"/>
                  </a:lnTo>
                  <a:lnTo>
                    <a:pt x="121" y="47"/>
                  </a:lnTo>
                  <a:lnTo>
                    <a:pt x="118" y="47"/>
                  </a:lnTo>
                  <a:lnTo>
                    <a:pt x="114" y="49"/>
                  </a:lnTo>
                  <a:lnTo>
                    <a:pt x="106" y="52"/>
                  </a:lnTo>
                  <a:lnTo>
                    <a:pt x="102" y="59"/>
                  </a:lnTo>
                  <a:lnTo>
                    <a:pt x="99" y="59"/>
                  </a:lnTo>
                  <a:lnTo>
                    <a:pt x="90" y="64"/>
                  </a:lnTo>
                  <a:lnTo>
                    <a:pt x="85" y="66"/>
                  </a:lnTo>
                  <a:lnTo>
                    <a:pt x="83" y="71"/>
                  </a:lnTo>
                  <a:lnTo>
                    <a:pt x="73" y="78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69" y="97"/>
                  </a:lnTo>
                  <a:lnTo>
                    <a:pt x="64" y="106"/>
                  </a:lnTo>
                  <a:lnTo>
                    <a:pt x="61" y="111"/>
                  </a:lnTo>
                  <a:lnTo>
                    <a:pt x="66" y="118"/>
                  </a:lnTo>
                  <a:lnTo>
                    <a:pt x="64" y="125"/>
                  </a:lnTo>
                  <a:lnTo>
                    <a:pt x="66" y="128"/>
                  </a:lnTo>
                  <a:lnTo>
                    <a:pt x="66" y="130"/>
                  </a:lnTo>
                  <a:lnTo>
                    <a:pt x="66" y="137"/>
                  </a:lnTo>
                  <a:lnTo>
                    <a:pt x="54" y="151"/>
                  </a:lnTo>
                  <a:lnTo>
                    <a:pt x="52" y="156"/>
                  </a:lnTo>
                  <a:lnTo>
                    <a:pt x="45" y="163"/>
                  </a:lnTo>
                  <a:lnTo>
                    <a:pt x="40" y="163"/>
                  </a:lnTo>
                  <a:lnTo>
                    <a:pt x="26" y="175"/>
                  </a:lnTo>
                  <a:lnTo>
                    <a:pt x="5" y="180"/>
                  </a:lnTo>
                  <a:lnTo>
                    <a:pt x="0" y="187"/>
                  </a:lnTo>
                  <a:lnTo>
                    <a:pt x="83" y="187"/>
                  </a:lnTo>
                  <a:lnTo>
                    <a:pt x="83" y="18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5696683" y="3997067"/>
              <a:ext cx="135003" cy="109793"/>
            </a:xfrm>
            <a:custGeom>
              <a:rect b="b" l="l" r="r" t="t"/>
              <a:pathLst>
                <a:path extrusionOk="0" h="135" w="166">
                  <a:moveTo>
                    <a:pt x="81" y="97"/>
                  </a:moveTo>
                  <a:lnTo>
                    <a:pt x="83" y="92"/>
                  </a:lnTo>
                  <a:lnTo>
                    <a:pt x="88" y="87"/>
                  </a:lnTo>
                  <a:lnTo>
                    <a:pt x="92" y="87"/>
                  </a:lnTo>
                  <a:lnTo>
                    <a:pt x="100" y="87"/>
                  </a:lnTo>
                  <a:lnTo>
                    <a:pt x="100" y="33"/>
                  </a:lnTo>
                  <a:lnTo>
                    <a:pt x="166" y="35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6" y="0"/>
                  </a:lnTo>
                  <a:lnTo>
                    <a:pt x="83" y="0"/>
                  </a:lnTo>
                  <a:lnTo>
                    <a:pt x="76" y="9"/>
                  </a:lnTo>
                  <a:lnTo>
                    <a:pt x="76" y="19"/>
                  </a:lnTo>
                  <a:lnTo>
                    <a:pt x="71" y="19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52" y="33"/>
                  </a:lnTo>
                  <a:lnTo>
                    <a:pt x="52" y="38"/>
                  </a:lnTo>
                  <a:lnTo>
                    <a:pt x="40" y="57"/>
                  </a:lnTo>
                  <a:lnTo>
                    <a:pt x="40" y="61"/>
                  </a:lnTo>
                  <a:lnTo>
                    <a:pt x="31" y="71"/>
                  </a:lnTo>
                  <a:lnTo>
                    <a:pt x="26" y="73"/>
                  </a:lnTo>
                  <a:lnTo>
                    <a:pt x="22" y="85"/>
                  </a:lnTo>
                  <a:lnTo>
                    <a:pt x="22" y="87"/>
                  </a:lnTo>
                  <a:lnTo>
                    <a:pt x="14" y="97"/>
                  </a:lnTo>
                  <a:lnTo>
                    <a:pt x="14" y="99"/>
                  </a:lnTo>
                  <a:lnTo>
                    <a:pt x="17" y="102"/>
                  </a:lnTo>
                  <a:lnTo>
                    <a:pt x="12" y="104"/>
                  </a:lnTo>
                  <a:lnTo>
                    <a:pt x="7" y="116"/>
                  </a:lnTo>
                  <a:lnTo>
                    <a:pt x="5" y="116"/>
                  </a:lnTo>
                  <a:lnTo>
                    <a:pt x="0" y="118"/>
                  </a:lnTo>
                  <a:lnTo>
                    <a:pt x="3" y="123"/>
                  </a:lnTo>
                  <a:lnTo>
                    <a:pt x="0" y="128"/>
                  </a:lnTo>
                  <a:lnTo>
                    <a:pt x="0" y="135"/>
                  </a:lnTo>
                  <a:lnTo>
                    <a:pt x="81" y="135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5695055" y="4002760"/>
              <a:ext cx="196000" cy="215518"/>
            </a:xfrm>
            <a:custGeom>
              <a:rect b="b" l="l" r="r" t="t"/>
              <a:pathLst>
                <a:path extrusionOk="0" h="265" w="241">
                  <a:moveTo>
                    <a:pt x="14" y="234"/>
                  </a:moveTo>
                  <a:lnTo>
                    <a:pt x="19" y="229"/>
                  </a:lnTo>
                  <a:lnTo>
                    <a:pt x="28" y="227"/>
                  </a:lnTo>
                  <a:lnTo>
                    <a:pt x="40" y="225"/>
                  </a:lnTo>
                  <a:lnTo>
                    <a:pt x="42" y="225"/>
                  </a:lnTo>
                  <a:lnTo>
                    <a:pt x="52" y="227"/>
                  </a:lnTo>
                  <a:lnTo>
                    <a:pt x="59" y="227"/>
                  </a:lnTo>
                  <a:lnTo>
                    <a:pt x="64" y="234"/>
                  </a:lnTo>
                  <a:lnTo>
                    <a:pt x="64" y="237"/>
                  </a:lnTo>
                  <a:lnTo>
                    <a:pt x="66" y="237"/>
                  </a:lnTo>
                  <a:lnTo>
                    <a:pt x="68" y="237"/>
                  </a:lnTo>
                  <a:lnTo>
                    <a:pt x="71" y="237"/>
                  </a:lnTo>
                  <a:lnTo>
                    <a:pt x="73" y="237"/>
                  </a:lnTo>
                  <a:lnTo>
                    <a:pt x="76" y="237"/>
                  </a:lnTo>
                  <a:lnTo>
                    <a:pt x="76" y="244"/>
                  </a:lnTo>
                  <a:lnTo>
                    <a:pt x="80" y="246"/>
                  </a:lnTo>
                  <a:lnTo>
                    <a:pt x="80" y="251"/>
                  </a:lnTo>
                  <a:lnTo>
                    <a:pt x="85" y="251"/>
                  </a:lnTo>
                  <a:lnTo>
                    <a:pt x="85" y="255"/>
                  </a:lnTo>
                  <a:lnTo>
                    <a:pt x="90" y="258"/>
                  </a:lnTo>
                  <a:lnTo>
                    <a:pt x="94" y="260"/>
                  </a:lnTo>
                  <a:lnTo>
                    <a:pt x="97" y="265"/>
                  </a:lnTo>
                  <a:lnTo>
                    <a:pt x="97" y="265"/>
                  </a:lnTo>
                  <a:lnTo>
                    <a:pt x="102" y="260"/>
                  </a:lnTo>
                  <a:lnTo>
                    <a:pt x="106" y="260"/>
                  </a:lnTo>
                  <a:lnTo>
                    <a:pt x="109" y="253"/>
                  </a:lnTo>
                  <a:lnTo>
                    <a:pt x="109" y="251"/>
                  </a:lnTo>
                  <a:lnTo>
                    <a:pt x="109" y="244"/>
                  </a:lnTo>
                  <a:lnTo>
                    <a:pt x="116" y="241"/>
                  </a:lnTo>
                  <a:lnTo>
                    <a:pt x="120" y="241"/>
                  </a:lnTo>
                  <a:lnTo>
                    <a:pt x="120" y="246"/>
                  </a:lnTo>
                  <a:lnTo>
                    <a:pt x="125" y="253"/>
                  </a:lnTo>
                  <a:lnTo>
                    <a:pt x="125" y="255"/>
                  </a:lnTo>
                  <a:lnTo>
                    <a:pt x="132" y="246"/>
                  </a:lnTo>
                  <a:lnTo>
                    <a:pt x="142" y="241"/>
                  </a:lnTo>
                  <a:lnTo>
                    <a:pt x="146" y="244"/>
                  </a:lnTo>
                  <a:lnTo>
                    <a:pt x="146" y="248"/>
                  </a:lnTo>
                  <a:lnTo>
                    <a:pt x="149" y="251"/>
                  </a:lnTo>
                  <a:lnTo>
                    <a:pt x="151" y="246"/>
                  </a:lnTo>
                  <a:lnTo>
                    <a:pt x="156" y="246"/>
                  </a:lnTo>
                  <a:lnTo>
                    <a:pt x="158" y="251"/>
                  </a:lnTo>
                  <a:lnTo>
                    <a:pt x="158" y="251"/>
                  </a:lnTo>
                  <a:lnTo>
                    <a:pt x="232" y="251"/>
                  </a:lnTo>
                  <a:lnTo>
                    <a:pt x="239" y="232"/>
                  </a:lnTo>
                  <a:lnTo>
                    <a:pt x="232" y="229"/>
                  </a:lnTo>
                  <a:lnTo>
                    <a:pt x="217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28"/>
                  </a:lnTo>
                  <a:lnTo>
                    <a:pt x="102" y="26"/>
                  </a:lnTo>
                  <a:lnTo>
                    <a:pt x="102" y="80"/>
                  </a:lnTo>
                  <a:lnTo>
                    <a:pt x="94" y="80"/>
                  </a:lnTo>
                  <a:lnTo>
                    <a:pt x="90" y="80"/>
                  </a:lnTo>
                  <a:lnTo>
                    <a:pt x="85" y="85"/>
                  </a:lnTo>
                  <a:lnTo>
                    <a:pt x="83" y="90"/>
                  </a:lnTo>
                  <a:lnTo>
                    <a:pt x="83" y="128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0" y="139"/>
                  </a:lnTo>
                  <a:lnTo>
                    <a:pt x="5" y="135"/>
                  </a:lnTo>
                  <a:lnTo>
                    <a:pt x="7" y="139"/>
                  </a:lnTo>
                  <a:lnTo>
                    <a:pt x="7" y="142"/>
                  </a:lnTo>
                  <a:lnTo>
                    <a:pt x="9" y="139"/>
                  </a:lnTo>
                  <a:lnTo>
                    <a:pt x="16" y="149"/>
                  </a:lnTo>
                  <a:lnTo>
                    <a:pt x="14" y="151"/>
                  </a:lnTo>
                  <a:lnTo>
                    <a:pt x="14" y="156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9" y="163"/>
                  </a:lnTo>
                  <a:lnTo>
                    <a:pt x="14" y="173"/>
                  </a:lnTo>
                  <a:lnTo>
                    <a:pt x="19" y="194"/>
                  </a:lnTo>
                  <a:lnTo>
                    <a:pt x="16" y="208"/>
                  </a:lnTo>
                  <a:lnTo>
                    <a:pt x="12" y="215"/>
                  </a:lnTo>
                  <a:lnTo>
                    <a:pt x="9" y="227"/>
                  </a:lnTo>
                  <a:lnTo>
                    <a:pt x="7" y="237"/>
                  </a:lnTo>
                  <a:lnTo>
                    <a:pt x="12" y="234"/>
                  </a:lnTo>
                  <a:lnTo>
                    <a:pt x="14" y="2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1" name="Google Shape;1011;p15"/>
            <p:cNvSpPr/>
            <p:nvPr/>
          </p:nvSpPr>
          <p:spPr>
            <a:xfrm>
              <a:off x="5773943" y="4043423"/>
              <a:ext cx="269193" cy="249675"/>
            </a:xfrm>
            <a:custGeom>
              <a:rect b="b" l="l" r="r" t="t"/>
              <a:pathLst>
                <a:path extrusionOk="0" h="307" w="331">
                  <a:moveTo>
                    <a:pt x="142" y="295"/>
                  </a:moveTo>
                  <a:lnTo>
                    <a:pt x="139" y="291"/>
                  </a:lnTo>
                  <a:lnTo>
                    <a:pt x="139" y="288"/>
                  </a:lnTo>
                  <a:lnTo>
                    <a:pt x="142" y="286"/>
                  </a:lnTo>
                  <a:lnTo>
                    <a:pt x="142" y="281"/>
                  </a:lnTo>
                  <a:lnTo>
                    <a:pt x="142" y="276"/>
                  </a:lnTo>
                  <a:lnTo>
                    <a:pt x="144" y="274"/>
                  </a:lnTo>
                  <a:lnTo>
                    <a:pt x="149" y="269"/>
                  </a:lnTo>
                  <a:lnTo>
                    <a:pt x="156" y="260"/>
                  </a:lnTo>
                  <a:lnTo>
                    <a:pt x="161" y="253"/>
                  </a:lnTo>
                  <a:lnTo>
                    <a:pt x="161" y="250"/>
                  </a:lnTo>
                  <a:lnTo>
                    <a:pt x="165" y="243"/>
                  </a:lnTo>
                  <a:lnTo>
                    <a:pt x="168" y="241"/>
                  </a:lnTo>
                  <a:lnTo>
                    <a:pt x="168" y="239"/>
                  </a:lnTo>
                  <a:lnTo>
                    <a:pt x="175" y="239"/>
                  </a:lnTo>
                  <a:lnTo>
                    <a:pt x="177" y="239"/>
                  </a:lnTo>
                  <a:lnTo>
                    <a:pt x="187" y="236"/>
                  </a:lnTo>
                  <a:lnTo>
                    <a:pt x="189" y="231"/>
                  </a:lnTo>
                  <a:lnTo>
                    <a:pt x="201" y="224"/>
                  </a:lnTo>
                  <a:lnTo>
                    <a:pt x="215" y="217"/>
                  </a:lnTo>
                  <a:lnTo>
                    <a:pt x="220" y="213"/>
                  </a:lnTo>
                  <a:lnTo>
                    <a:pt x="227" y="208"/>
                  </a:lnTo>
                  <a:lnTo>
                    <a:pt x="236" y="208"/>
                  </a:lnTo>
                  <a:lnTo>
                    <a:pt x="241" y="205"/>
                  </a:lnTo>
                  <a:lnTo>
                    <a:pt x="248" y="208"/>
                  </a:lnTo>
                  <a:lnTo>
                    <a:pt x="250" y="208"/>
                  </a:lnTo>
                  <a:lnTo>
                    <a:pt x="253" y="210"/>
                  </a:lnTo>
                  <a:lnTo>
                    <a:pt x="253" y="208"/>
                  </a:lnTo>
                  <a:lnTo>
                    <a:pt x="258" y="210"/>
                  </a:lnTo>
                  <a:lnTo>
                    <a:pt x="272" y="208"/>
                  </a:lnTo>
                  <a:lnTo>
                    <a:pt x="277" y="208"/>
                  </a:lnTo>
                  <a:lnTo>
                    <a:pt x="281" y="205"/>
                  </a:lnTo>
                  <a:lnTo>
                    <a:pt x="291" y="205"/>
                  </a:lnTo>
                  <a:lnTo>
                    <a:pt x="295" y="205"/>
                  </a:lnTo>
                  <a:lnTo>
                    <a:pt x="300" y="203"/>
                  </a:lnTo>
                  <a:lnTo>
                    <a:pt x="307" y="203"/>
                  </a:lnTo>
                  <a:lnTo>
                    <a:pt x="312" y="198"/>
                  </a:lnTo>
                  <a:lnTo>
                    <a:pt x="324" y="194"/>
                  </a:lnTo>
                  <a:lnTo>
                    <a:pt x="324" y="189"/>
                  </a:lnTo>
                  <a:lnTo>
                    <a:pt x="324" y="182"/>
                  </a:lnTo>
                  <a:lnTo>
                    <a:pt x="329" y="179"/>
                  </a:lnTo>
                  <a:lnTo>
                    <a:pt x="329" y="160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24" y="125"/>
                  </a:lnTo>
                  <a:lnTo>
                    <a:pt x="314" y="125"/>
                  </a:lnTo>
                  <a:lnTo>
                    <a:pt x="310" y="125"/>
                  </a:lnTo>
                  <a:lnTo>
                    <a:pt x="307" y="120"/>
                  </a:lnTo>
                  <a:lnTo>
                    <a:pt x="310" y="116"/>
                  </a:lnTo>
                  <a:lnTo>
                    <a:pt x="310" y="111"/>
                  </a:lnTo>
                  <a:lnTo>
                    <a:pt x="305" y="108"/>
                  </a:lnTo>
                  <a:lnTo>
                    <a:pt x="300" y="106"/>
                  </a:lnTo>
                  <a:lnTo>
                    <a:pt x="298" y="101"/>
                  </a:lnTo>
                  <a:lnTo>
                    <a:pt x="291" y="101"/>
                  </a:lnTo>
                  <a:lnTo>
                    <a:pt x="284" y="101"/>
                  </a:lnTo>
                  <a:lnTo>
                    <a:pt x="279" y="97"/>
                  </a:lnTo>
                  <a:lnTo>
                    <a:pt x="277" y="87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135" y="179"/>
                  </a:lnTo>
                  <a:lnTo>
                    <a:pt x="142" y="182"/>
                  </a:lnTo>
                  <a:lnTo>
                    <a:pt x="135" y="201"/>
                  </a:lnTo>
                  <a:lnTo>
                    <a:pt x="61" y="201"/>
                  </a:lnTo>
                  <a:lnTo>
                    <a:pt x="61" y="201"/>
                  </a:lnTo>
                  <a:lnTo>
                    <a:pt x="59" y="196"/>
                  </a:lnTo>
                  <a:lnTo>
                    <a:pt x="54" y="196"/>
                  </a:lnTo>
                  <a:lnTo>
                    <a:pt x="52" y="201"/>
                  </a:lnTo>
                  <a:lnTo>
                    <a:pt x="49" y="198"/>
                  </a:lnTo>
                  <a:lnTo>
                    <a:pt x="49" y="194"/>
                  </a:lnTo>
                  <a:lnTo>
                    <a:pt x="45" y="191"/>
                  </a:lnTo>
                  <a:lnTo>
                    <a:pt x="35" y="196"/>
                  </a:lnTo>
                  <a:lnTo>
                    <a:pt x="28" y="205"/>
                  </a:lnTo>
                  <a:lnTo>
                    <a:pt x="28" y="203"/>
                  </a:lnTo>
                  <a:lnTo>
                    <a:pt x="23" y="196"/>
                  </a:lnTo>
                  <a:lnTo>
                    <a:pt x="23" y="191"/>
                  </a:lnTo>
                  <a:lnTo>
                    <a:pt x="19" y="191"/>
                  </a:lnTo>
                  <a:lnTo>
                    <a:pt x="12" y="194"/>
                  </a:lnTo>
                  <a:lnTo>
                    <a:pt x="12" y="201"/>
                  </a:lnTo>
                  <a:lnTo>
                    <a:pt x="12" y="203"/>
                  </a:lnTo>
                  <a:lnTo>
                    <a:pt x="9" y="210"/>
                  </a:lnTo>
                  <a:lnTo>
                    <a:pt x="5" y="210"/>
                  </a:lnTo>
                  <a:lnTo>
                    <a:pt x="0" y="215"/>
                  </a:lnTo>
                  <a:lnTo>
                    <a:pt x="2" y="217"/>
                  </a:lnTo>
                  <a:lnTo>
                    <a:pt x="2" y="220"/>
                  </a:lnTo>
                  <a:lnTo>
                    <a:pt x="2" y="222"/>
                  </a:lnTo>
                  <a:lnTo>
                    <a:pt x="0" y="231"/>
                  </a:lnTo>
                  <a:lnTo>
                    <a:pt x="2" y="234"/>
                  </a:lnTo>
                  <a:lnTo>
                    <a:pt x="7" y="239"/>
                  </a:lnTo>
                  <a:lnTo>
                    <a:pt x="9" y="243"/>
                  </a:lnTo>
                  <a:lnTo>
                    <a:pt x="12" y="246"/>
                  </a:lnTo>
                  <a:lnTo>
                    <a:pt x="14" y="246"/>
                  </a:lnTo>
                  <a:lnTo>
                    <a:pt x="16" y="248"/>
                  </a:lnTo>
                  <a:lnTo>
                    <a:pt x="16" y="250"/>
                  </a:lnTo>
                  <a:lnTo>
                    <a:pt x="19" y="253"/>
                  </a:lnTo>
                  <a:lnTo>
                    <a:pt x="19" y="255"/>
                  </a:lnTo>
                  <a:lnTo>
                    <a:pt x="19" y="258"/>
                  </a:lnTo>
                  <a:lnTo>
                    <a:pt x="19" y="260"/>
                  </a:lnTo>
                  <a:lnTo>
                    <a:pt x="23" y="265"/>
                  </a:lnTo>
                  <a:lnTo>
                    <a:pt x="23" y="267"/>
                  </a:lnTo>
                  <a:lnTo>
                    <a:pt x="21" y="269"/>
                  </a:lnTo>
                  <a:lnTo>
                    <a:pt x="21" y="269"/>
                  </a:lnTo>
                  <a:lnTo>
                    <a:pt x="23" y="272"/>
                  </a:lnTo>
                  <a:lnTo>
                    <a:pt x="28" y="269"/>
                  </a:lnTo>
                  <a:lnTo>
                    <a:pt x="31" y="269"/>
                  </a:lnTo>
                  <a:lnTo>
                    <a:pt x="35" y="274"/>
                  </a:lnTo>
                  <a:lnTo>
                    <a:pt x="42" y="274"/>
                  </a:lnTo>
                  <a:lnTo>
                    <a:pt x="45" y="269"/>
                  </a:lnTo>
                  <a:lnTo>
                    <a:pt x="47" y="269"/>
                  </a:lnTo>
                  <a:lnTo>
                    <a:pt x="52" y="265"/>
                  </a:lnTo>
                  <a:lnTo>
                    <a:pt x="57" y="265"/>
                  </a:lnTo>
                  <a:lnTo>
                    <a:pt x="61" y="267"/>
                  </a:lnTo>
                  <a:lnTo>
                    <a:pt x="64" y="265"/>
                  </a:lnTo>
                  <a:lnTo>
                    <a:pt x="66" y="265"/>
                  </a:lnTo>
                  <a:lnTo>
                    <a:pt x="66" y="267"/>
                  </a:lnTo>
                  <a:lnTo>
                    <a:pt x="71" y="269"/>
                  </a:lnTo>
                  <a:lnTo>
                    <a:pt x="73" y="274"/>
                  </a:lnTo>
                  <a:lnTo>
                    <a:pt x="73" y="279"/>
                  </a:lnTo>
                  <a:lnTo>
                    <a:pt x="76" y="281"/>
                  </a:lnTo>
                  <a:lnTo>
                    <a:pt x="80" y="284"/>
                  </a:lnTo>
                  <a:lnTo>
                    <a:pt x="80" y="286"/>
                  </a:lnTo>
                  <a:lnTo>
                    <a:pt x="76" y="291"/>
                  </a:lnTo>
                  <a:lnTo>
                    <a:pt x="73" y="295"/>
                  </a:lnTo>
                  <a:lnTo>
                    <a:pt x="78" y="295"/>
                  </a:lnTo>
                  <a:lnTo>
                    <a:pt x="80" y="293"/>
                  </a:lnTo>
                  <a:lnTo>
                    <a:pt x="83" y="293"/>
                  </a:lnTo>
                  <a:lnTo>
                    <a:pt x="83" y="295"/>
                  </a:lnTo>
                  <a:lnTo>
                    <a:pt x="83" y="298"/>
                  </a:lnTo>
                  <a:lnTo>
                    <a:pt x="83" y="300"/>
                  </a:lnTo>
                  <a:lnTo>
                    <a:pt x="90" y="300"/>
                  </a:lnTo>
                  <a:lnTo>
                    <a:pt x="90" y="302"/>
                  </a:lnTo>
                  <a:lnTo>
                    <a:pt x="90" y="305"/>
                  </a:lnTo>
                  <a:lnTo>
                    <a:pt x="97" y="302"/>
                  </a:lnTo>
                  <a:lnTo>
                    <a:pt x="99" y="302"/>
                  </a:lnTo>
                  <a:lnTo>
                    <a:pt x="104" y="305"/>
                  </a:lnTo>
                  <a:lnTo>
                    <a:pt x="113" y="305"/>
                  </a:lnTo>
                  <a:lnTo>
                    <a:pt x="113" y="302"/>
                  </a:lnTo>
                  <a:lnTo>
                    <a:pt x="113" y="302"/>
                  </a:lnTo>
                  <a:lnTo>
                    <a:pt x="120" y="300"/>
                  </a:lnTo>
                  <a:lnTo>
                    <a:pt x="125" y="302"/>
                  </a:lnTo>
                  <a:lnTo>
                    <a:pt x="125" y="302"/>
                  </a:lnTo>
                  <a:lnTo>
                    <a:pt x="128" y="305"/>
                  </a:lnTo>
                  <a:lnTo>
                    <a:pt x="132" y="307"/>
                  </a:lnTo>
                  <a:lnTo>
                    <a:pt x="137" y="302"/>
                  </a:lnTo>
                  <a:lnTo>
                    <a:pt x="139" y="300"/>
                  </a:lnTo>
                  <a:lnTo>
                    <a:pt x="142" y="29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2" name="Google Shape;1012;p15"/>
            <p:cNvSpPr/>
            <p:nvPr/>
          </p:nvSpPr>
          <p:spPr>
            <a:xfrm>
              <a:off x="5886989" y="4210144"/>
              <a:ext cx="125245" cy="92713"/>
            </a:xfrm>
            <a:custGeom>
              <a:rect b="b" l="l" r="r" t="t"/>
              <a:pathLst>
                <a:path extrusionOk="0" h="114" w="154">
                  <a:moveTo>
                    <a:pt x="147" y="57"/>
                  </a:moveTo>
                  <a:lnTo>
                    <a:pt x="149" y="53"/>
                  </a:lnTo>
                  <a:lnTo>
                    <a:pt x="149" y="50"/>
                  </a:lnTo>
                  <a:lnTo>
                    <a:pt x="147" y="48"/>
                  </a:lnTo>
                  <a:lnTo>
                    <a:pt x="147" y="45"/>
                  </a:lnTo>
                  <a:lnTo>
                    <a:pt x="145" y="43"/>
                  </a:lnTo>
                  <a:lnTo>
                    <a:pt x="138" y="48"/>
                  </a:lnTo>
                  <a:lnTo>
                    <a:pt x="130" y="43"/>
                  </a:lnTo>
                  <a:lnTo>
                    <a:pt x="128" y="36"/>
                  </a:lnTo>
                  <a:lnTo>
                    <a:pt x="109" y="22"/>
                  </a:lnTo>
                  <a:lnTo>
                    <a:pt x="109" y="17"/>
                  </a:lnTo>
                  <a:lnTo>
                    <a:pt x="111" y="12"/>
                  </a:lnTo>
                  <a:lnTo>
                    <a:pt x="114" y="8"/>
                  </a:lnTo>
                  <a:lnTo>
                    <a:pt x="114" y="5"/>
                  </a:lnTo>
                  <a:lnTo>
                    <a:pt x="111" y="3"/>
                  </a:lnTo>
                  <a:lnTo>
                    <a:pt x="109" y="3"/>
                  </a:lnTo>
                  <a:lnTo>
                    <a:pt x="102" y="0"/>
                  </a:lnTo>
                  <a:lnTo>
                    <a:pt x="97" y="3"/>
                  </a:lnTo>
                  <a:lnTo>
                    <a:pt x="88" y="3"/>
                  </a:lnTo>
                  <a:lnTo>
                    <a:pt x="81" y="8"/>
                  </a:lnTo>
                  <a:lnTo>
                    <a:pt x="76" y="12"/>
                  </a:lnTo>
                  <a:lnTo>
                    <a:pt x="62" y="19"/>
                  </a:lnTo>
                  <a:lnTo>
                    <a:pt x="50" y="26"/>
                  </a:lnTo>
                  <a:lnTo>
                    <a:pt x="48" y="31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29" y="34"/>
                  </a:lnTo>
                  <a:lnTo>
                    <a:pt x="29" y="36"/>
                  </a:lnTo>
                  <a:lnTo>
                    <a:pt x="26" y="38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7" y="55"/>
                  </a:lnTo>
                  <a:lnTo>
                    <a:pt x="10" y="64"/>
                  </a:lnTo>
                  <a:lnTo>
                    <a:pt x="5" y="69"/>
                  </a:lnTo>
                  <a:lnTo>
                    <a:pt x="3" y="71"/>
                  </a:lnTo>
                  <a:lnTo>
                    <a:pt x="3" y="76"/>
                  </a:lnTo>
                  <a:lnTo>
                    <a:pt x="3" y="81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3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7" y="100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19" y="105"/>
                  </a:lnTo>
                  <a:lnTo>
                    <a:pt x="22" y="105"/>
                  </a:lnTo>
                  <a:lnTo>
                    <a:pt x="26" y="107"/>
                  </a:lnTo>
                  <a:lnTo>
                    <a:pt x="29" y="109"/>
                  </a:lnTo>
                  <a:lnTo>
                    <a:pt x="36" y="114"/>
                  </a:lnTo>
                  <a:lnTo>
                    <a:pt x="41" y="112"/>
                  </a:lnTo>
                  <a:lnTo>
                    <a:pt x="45" y="109"/>
                  </a:lnTo>
                  <a:lnTo>
                    <a:pt x="48" y="109"/>
                  </a:lnTo>
                  <a:lnTo>
                    <a:pt x="50" y="112"/>
                  </a:lnTo>
                  <a:lnTo>
                    <a:pt x="55" y="112"/>
                  </a:lnTo>
                  <a:lnTo>
                    <a:pt x="55" y="107"/>
                  </a:lnTo>
                  <a:lnTo>
                    <a:pt x="52" y="100"/>
                  </a:lnTo>
                  <a:lnTo>
                    <a:pt x="50" y="97"/>
                  </a:lnTo>
                  <a:lnTo>
                    <a:pt x="48" y="93"/>
                  </a:lnTo>
                  <a:lnTo>
                    <a:pt x="50" y="88"/>
                  </a:lnTo>
                  <a:lnTo>
                    <a:pt x="57" y="88"/>
                  </a:lnTo>
                  <a:lnTo>
                    <a:pt x="71" y="88"/>
                  </a:lnTo>
                  <a:lnTo>
                    <a:pt x="74" y="86"/>
                  </a:lnTo>
                  <a:lnTo>
                    <a:pt x="83" y="86"/>
                  </a:lnTo>
                  <a:lnTo>
                    <a:pt x="90" y="86"/>
                  </a:lnTo>
                  <a:lnTo>
                    <a:pt x="95" y="86"/>
                  </a:lnTo>
                  <a:lnTo>
                    <a:pt x="100" y="83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23" y="88"/>
                  </a:lnTo>
                  <a:lnTo>
                    <a:pt x="126" y="86"/>
                  </a:lnTo>
                  <a:lnTo>
                    <a:pt x="130" y="86"/>
                  </a:lnTo>
                  <a:lnTo>
                    <a:pt x="130" y="81"/>
                  </a:lnTo>
                  <a:lnTo>
                    <a:pt x="133" y="79"/>
                  </a:lnTo>
                  <a:lnTo>
                    <a:pt x="133" y="76"/>
                  </a:lnTo>
                  <a:lnTo>
                    <a:pt x="138" y="74"/>
                  </a:lnTo>
                  <a:lnTo>
                    <a:pt x="140" y="74"/>
                  </a:lnTo>
                  <a:lnTo>
                    <a:pt x="145" y="71"/>
                  </a:lnTo>
                  <a:lnTo>
                    <a:pt x="149" y="71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52" y="62"/>
                  </a:lnTo>
                  <a:lnTo>
                    <a:pt x="147" y="5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3" name="Google Shape;1013;p15"/>
            <p:cNvSpPr/>
            <p:nvPr/>
          </p:nvSpPr>
          <p:spPr>
            <a:xfrm>
              <a:off x="5685296" y="4185746"/>
              <a:ext cx="107352" cy="76448"/>
            </a:xfrm>
            <a:custGeom>
              <a:rect b="b" l="l" r="r" t="t"/>
              <a:pathLst>
                <a:path extrusionOk="0" h="94" w="132">
                  <a:moveTo>
                    <a:pt x="28" y="87"/>
                  </a:moveTo>
                  <a:lnTo>
                    <a:pt x="43" y="90"/>
                  </a:lnTo>
                  <a:lnTo>
                    <a:pt x="45" y="85"/>
                  </a:lnTo>
                  <a:lnTo>
                    <a:pt x="52" y="80"/>
                  </a:lnTo>
                  <a:lnTo>
                    <a:pt x="71" y="80"/>
                  </a:lnTo>
                  <a:lnTo>
                    <a:pt x="76" y="83"/>
                  </a:lnTo>
                  <a:lnTo>
                    <a:pt x="76" y="83"/>
                  </a:lnTo>
                  <a:lnTo>
                    <a:pt x="80" y="83"/>
                  </a:lnTo>
                  <a:lnTo>
                    <a:pt x="92" y="83"/>
                  </a:lnTo>
                  <a:lnTo>
                    <a:pt x="102" y="85"/>
                  </a:lnTo>
                  <a:lnTo>
                    <a:pt x="104" y="90"/>
                  </a:lnTo>
                  <a:lnTo>
                    <a:pt x="111" y="87"/>
                  </a:lnTo>
                  <a:lnTo>
                    <a:pt x="118" y="92"/>
                  </a:lnTo>
                  <a:lnTo>
                    <a:pt x="121" y="90"/>
                  </a:lnTo>
                  <a:lnTo>
                    <a:pt x="125" y="90"/>
                  </a:lnTo>
                  <a:lnTo>
                    <a:pt x="125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2" y="92"/>
                  </a:lnTo>
                  <a:lnTo>
                    <a:pt x="132" y="90"/>
                  </a:lnTo>
                  <a:lnTo>
                    <a:pt x="128" y="85"/>
                  </a:lnTo>
                  <a:lnTo>
                    <a:pt x="128" y="83"/>
                  </a:lnTo>
                  <a:lnTo>
                    <a:pt x="128" y="80"/>
                  </a:lnTo>
                  <a:lnTo>
                    <a:pt x="128" y="78"/>
                  </a:lnTo>
                  <a:lnTo>
                    <a:pt x="125" y="75"/>
                  </a:lnTo>
                  <a:lnTo>
                    <a:pt x="125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18" y="68"/>
                  </a:lnTo>
                  <a:lnTo>
                    <a:pt x="116" y="64"/>
                  </a:lnTo>
                  <a:lnTo>
                    <a:pt x="111" y="59"/>
                  </a:lnTo>
                  <a:lnTo>
                    <a:pt x="109" y="56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1" y="42"/>
                  </a:lnTo>
                  <a:lnTo>
                    <a:pt x="109" y="40"/>
                  </a:lnTo>
                  <a:lnTo>
                    <a:pt x="106" y="35"/>
                  </a:lnTo>
                  <a:lnTo>
                    <a:pt x="102" y="33"/>
                  </a:lnTo>
                  <a:lnTo>
                    <a:pt x="97" y="30"/>
                  </a:lnTo>
                  <a:lnTo>
                    <a:pt x="97" y="26"/>
                  </a:lnTo>
                  <a:lnTo>
                    <a:pt x="92" y="26"/>
                  </a:lnTo>
                  <a:lnTo>
                    <a:pt x="92" y="21"/>
                  </a:lnTo>
                  <a:lnTo>
                    <a:pt x="88" y="19"/>
                  </a:lnTo>
                  <a:lnTo>
                    <a:pt x="88" y="12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6" y="12"/>
                  </a:lnTo>
                  <a:lnTo>
                    <a:pt x="76" y="9"/>
                  </a:lnTo>
                  <a:lnTo>
                    <a:pt x="71" y="2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0" y="2"/>
                  </a:lnTo>
                  <a:lnTo>
                    <a:pt x="31" y="4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19" y="12"/>
                  </a:lnTo>
                  <a:lnTo>
                    <a:pt x="19" y="19"/>
                  </a:lnTo>
                  <a:lnTo>
                    <a:pt x="14" y="28"/>
                  </a:lnTo>
                  <a:lnTo>
                    <a:pt x="0" y="40"/>
                  </a:lnTo>
                  <a:lnTo>
                    <a:pt x="7" y="45"/>
                  </a:lnTo>
                  <a:lnTo>
                    <a:pt x="12" y="52"/>
                  </a:lnTo>
                  <a:lnTo>
                    <a:pt x="17" y="52"/>
                  </a:lnTo>
                  <a:lnTo>
                    <a:pt x="17" y="56"/>
                  </a:lnTo>
                  <a:lnTo>
                    <a:pt x="14" y="56"/>
                  </a:lnTo>
                  <a:lnTo>
                    <a:pt x="19" y="61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3" y="64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50" y="56"/>
                  </a:lnTo>
                  <a:lnTo>
                    <a:pt x="54" y="56"/>
                  </a:lnTo>
                  <a:lnTo>
                    <a:pt x="62" y="61"/>
                  </a:lnTo>
                  <a:lnTo>
                    <a:pt x="64" y="61"/>
                  </a:lnTo>
                  <a:lnTo>
                    <a:pt x="73" y="66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6" y="71"/>
                  </a:lnTo>
                  <a:lnTo>
                    <a:pt x="71" y="71"/>
                  </a:lnTo>
                  <a:lnTo>
                    <a:pt x="64" y="68"/>
                  </a:lnTo>
                  <a:lnTo>
                    <a:pt x="59" y="66"/>
                  </a:lnTo>
                  <a:lnTo>
                    <a:pt x="54" y="66"/>
                  </a:lnTo>
                  <a:lnTo>
                    <a:pt x="50" y="64"/>
                  </a:lnTo>
                  <a:lnTo>
                    <a:pt x="47" y="64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0" y="64"/>
                  </a:lnTo>
                  <a:lnTo>
                    <a:pt x="36" y="68"/>
                  </a:lnTo>
                  <a:lnTo>
                    <a:pt x="33" y="68"/>
                  </a:lnTo>
                  <a:lnTo>
                    <a:pt x="28" y="73"/>
                  </a:lnTo>
                  <a:lnTo>
                    <a:pt x="17" y="73"/>
                  </a:lnTo>
                  <a:lnTo>
                    <a:pt x="14" y="75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4" y="83"/>
                  </a:lnTo>
                  <a:lnTo>
                    <a:pt x="19" y="80"/>
                  </a:lnTo>
                  <a:lnTo>
                    <a:pt x="26" y="83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4" y="85"/>
                  </a:lnTo>
                  <a:lnTo>
                    <a:pt x="17" y="85"/>
                  </a:lnTo>
                  <a:lnTo>
                    <a:pt x="17" y="90"/>
                  </a:lnTo>
                  <a:lnTo>
                    <a:pt x="21" y="92"/>
                  </a:lnTo>
                  <a:lnTo>
                    <a:pt x="28" y="8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4" name="Google Shape;1014;p15"/>
            <p:cNvSpPr/>
            <p:nvPr/>
          </p:nvSpPr>
          <p:spPr>
            <a:xfrm>
              <a:off x="5695055" y="4229663"/>
              <a:ext cx="52049" cy="17079"/>
            </a:xfrm>
            <a:custGeom>
              <a:rect b="b" l="l" r="r" t="t"/>
              <a:pathLst>
                <a:path extrusionOk="0" h="21" w="64">
                  <a:moveTo>
                    <a:pt x="16" y="19"/>
                  </a:moveTo>
                  <a:lnTo>
                    <a:pt x="21" y="14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7" y="12"/>
                  </a:lnTo>
                  <a:lnTo>
                    <a:pt x="52" y="14"/>
                  </a:lnTo>
                  <a:lnTo>
                    <a:pt x="59" y="17"/>
                  </a:lnTo>
                  <a:lnTo>
                    <a:pt x="64" y="17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2" y="2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8" y="2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12" y="17"/>
                  </a:lnTo>
                  <a:lnTo>
                    <a:pt x="16" y="14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5" y="12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5699121" y="4250808"/>
              <a:ext cx="49610" cy="30904"/>
            </a:xfrm>
            <a:custGeom>
              <a:rect b="b" l="l" r="r" t="t"/>
              <a:pathLst>
                <a:path extrusionOk="0" h="38" w="61">
                  <a:moveTo>
                    <a:pt x="45" y="31"/>
                  </a:moveTo>
                  <a:lnTo>
                    <a:pt x="52" y="29"/>
                  </a:lnTo>
                  <a:lnTo>
                    <a:pt x="59" y="26"/>
                  </a:lnTo>
                  <a:lnTo>
                    <a:pt x="61" y="24"/>
                  </a:lnTo>
                  <a:lnTo>
                    <a:pt x="61" y="21"/>
                  </a:lnTo>
                  <a:lnTo>
                    <a:pt x="59" y="19"/>
                  </a:lnTo>
                  <a:lnTo>
                    <a:pt x="59" y="12"/>
                  </a:lnTo>
                  <a:lnTo>
                    <a:pt x="59" y="10"/>
                  </a:lnTo>
                  <a:lnTo>
                    <a:pt x="59" y="3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28" y="5"/>
                  </a:lnTo>
                  <a:lnTo>
                    <a:pt x="26" y="10"/>
                  </a:lnTo>
                  <a:lnTo>
                    <a:pt x="11" y="7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7" y="17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3" y="21"/>
                  </a:lnTo>
                  <a:lnTo>
                    <a:pt x="28" y="19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26" y="36"/>
                  </a:lnTo>
                  <a:lnTo>
                    <a:pt x="33" y="33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5731652" y="4253247"/>
              <a:ext cx="115484" cy="91900"/>
            </a:xfrm>
            <a:custGeom>
              <a:rect b="b" l="l" r="r" t="t"/>
              <a:pathLst>
                <a:path extrusionOk="0" h="113" w="142">
                  <a:moveTo>
                    <a:pt x="42" y="66"/>
                  </a:moveTo>
                  <a:lnTo>
                    <a:pt x="42" y="63"/>
                  </a:lnTo>
                  <a:lnTo>
                    <a:pt x="47" y="59"/>
                  </a:lnTo>
                  <a:lnTo>
                    <a:pt x="52" y="56"/>
                  </a:lnTo>
                  <a:lnTo>
                    <a:pt x="57" y="54"/>
                  </a:lnTo>
                  <a:lnTo>
                    <a:pt x="73" y="54"/>
                  </a:lnTo>
                  <a:lnTo>
                    <a:pt x="75" y="59"/>
                  </a:lnTo>
                  <a:lnTo>
                    <a:pt x="78" y="63"/>
                  </a:lnTo>
                  <a:lnTo>
                    <a:pt x="83" y="71"/>
                  </a:lnTo>
                  <a:lnTo>
                    <a:pt x="83" y="75"/>
                  </a:lnTo>
                  <a:lnTo>
                    <a:pt x="87" y="78"/>
                  </a:lnTo>
                  <a:lnTo>
                    <a:pt x="87" y="82"/>
                  </a:lnTo>
                  <a:lnTo>
                    <a:pt x="83" y="82"/>
                  </a:lnTo>
                  <a:lnTo>
                    <a:pt x="83" y="87"/>
                  </a:lnTo>
                  <a:lnTo>
                    <a:pt x="85" y="87"/>
                  </a:lnTo>
                  <a:lnTo>
                    <a:pt x="85" y="89"/>
                  </a:lnTo>
                  <a:lnTo>
                    <a:pt x="90" y="87"/>
                  </a:lnTo>
                  <a:lnTo>
                    <a:pt x="92" y="87"/>
                  </a:lnTo>
                  <a:lnTo>
                    <a:pt x="99" y="85"/>
                  </a:lnTo>
                  <a:lnTo>
                    <a:pt x="104" y="87"/>
                  </a:lnTo>
                  <a:lnTo>
                    <a:pt x="106" y="92"/>
                  </a:lnTo>
                  <a:lnTo>
                    <a:pt x="111" y="94"/>
                  </a:lnTo>
                  <a:lnTo>
                    <a:pt x="111" y="101"/>
                  </a:lnTo>
                  <a:lnTo>
                    <a:pt x="109" y="106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8" y="111"/>
                  </a:lnTo>
                  <a:lnTo>
                    <a:pt x="130" y="113"/>
                  </a:lnTo>
                  <a:lnTo>
                    <a:pt x="128" y="113"/>
                  </a:lnTo>
                  <a:lnTo>
                    <a:pt x="130" y="111"/>
                  </a:lnTo>
                  <a:lnTo>
                    <a:pt x="132" y="111"/>
                  </a:lnTo>
                  <a:lnTo>
                    <a:pt x="139" y="99"/>
                  </a:lnTo>
                  <a:lnTo>
                    <a:pt x="139" y="94"/>
                  </a:lnTo>
                  <a:lnTo>
                    <a:pt x="137" y="92"/>
                  </a:lnTo>
                  <a:lnTo>
                    <a:pt x="135" y="87"/>
                  </a:lnTo>
                  <a:lnTo>
                    <a:pt x="135" y="85"/>
                  </a:lnTo>
                  <a:lnTo>
                    <a:pt x="137" y="85"/>
                  </a:lnTo>
                  <a:lnTo>
                    <a:pt x="139" y="85"/>
                  </a:lnTo>
                  <a:lnTo>
                    <a:pt x="139" y="82"/>
                  </a:lnTo>
                  <a:lnTo>
                    <a:pt x="137" y="78"/>
                  </a:lnTo>
                  <a:lnTo>
                    <a:pt x="135" y="75"/>
                  </a:lnTo>
                  <a:lnTo>
                    <a:pt x="135" y="68"/>
                  </a:lnTo>
                  <a:lnTo>
                    <a:pt x="135" y="66"/>
                  </a:lnTo>
                  <a:lnTo>
                    <a:pt x="135" y="56"/>
                  </a:lnTo>
                  <a:lnTo>
                    <a:pt x="135" y="54"/>
                  </a:lnTo>
                  <a:lnTo>
                    <a:pt x="135" y="52"/>
                  </a:lnTo>
                  <a:lnTo>
                    <a:pt x="142" y="49"/>
                  </a:lnTo>
                  <a:lnTo>
                    <a:pt x="142" y="47"/>
                  </a:lnTo>
                  <a:lnTo>
                    <a:pt x="142" y="44"/>
                  </a:lnTo>
                  <a:lnTo>
                    <a:pt x="142" y="42"/>
                  </a:lnTo>
                  <a:lnTo>
                    <a:pt x="135" y="42"/>
                  </a:lnTo>
                  <a:lnTo>
                    <a:pt x="135" y="40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32" y="35"/>
                  </a:lnTo>
                  <a:lnTo>
                    <a:pt x="130" y="37"/>
                  </a:lnTo>
                  <a:lnTo>
                    <a:pt x="125" y="37"/>
                  </a:lnTo>
                  <a:lnTo>
                    <a:pt x="128" y="33"/>
                  </a:lnTo>
                  <a:lnTo>
                    <a:pt x="132" y="28"/>
                  </a:lnTo>
                  <a:lnTo>
                    <a:pt x="132" y="26"/>
                  </a:lnTo>
                  <a:lnTo>
                    <a:pt x="128" y="23"/>
                  </a:lnTo>
                  <a:lnTo>
                    <a:pt x="125" y="21"/>
                  </a:lnTo>
                  <a:lnTo>
                    <a:pt x="125" y="16"/>
                  </a:lnTo>
                  <a:lnTo>
                    <a:pt x="123" y="11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3" y="9"/>
                  </a:lnTo>
                  <a:lnTo>
                    <a:pt x="109" y="7"/>
                  </a:lnTo>
                  <a:lnTo>
                    <a:pt x="104" y="7"/>
                  </a:lnTo>
                  <a:lnTo>
                    <a:pt x="99" y="11"/>
                  </a:lnTo>
                  <a:lnTo>
                    <a:pt x="97" y="11"/>
                  </a:lnTo>
                  <a:lnTo>
                    <a:pt x="94" y="16"/>
                  </a:lnTo>
                  <a:lnTo>
                    <a:pt x="87" y="16"/>
                  </a:lnTo>
                  <a:lnTo>
                    <a:pt x="83" y="11"/>
                  </a:lnTo>
                  <a:lnTo>
                    <a:pt x="80" y="11"/>
                  </a:lnTo>
                  <a:lnTo>
                    <a:pt x="75" y="14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68" y="9"/>
                  </a:lnTo>
                  <a:lnTo>
                    <a:pt x="68" y="7"/>
                  </a:lnTo>
                  <a:lnTo>
                    <a:pt x="64" y="7"/>
                  </a:lnTo>
                  <a:lnTo>
                    <a:pt x="61" y="9"/>
                  </a:lnTo>
                  <a:lnTo>
                    <a:pt x="54" y="4"/>
                  </a:lnTo>
                  <a:lnTo>
                    <a:pt x="47" y="7"/>
                  </a:lnTo>
                  <a:lnTo>
                    <a:pt x="45" y="2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6"/>
                  </a:lnTo>
                  <a:lnTo>
                    <a:pt x="21" y="18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2" y="26"/>
                  </a:lnTo>
                  <a:lnTo>
                    <a:pt x="5" y="28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0" y="44"/>
                  </a:lnTo>
                  <a:lnTo>
                    <a:pt x="5" y="52"/>
                  </a:lnTo>
                  <a:lnTo>
                    <a:pt x="9" y="52"/>
                  </a:lnTo>
                  <a:lnTo>
                    <a:pt x="12" y="54"/>
                  </a:lnTo>
                  <a:lnTo>
                    <a:pt x="14" y="52"/>
                  </a:lnTo>
                  <a:lnTo>
                    <a:pt x="19" y="52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9" y="59"/>
                  </a:lnTo>
                  <a:lnTo>
                    <a:pt x="23" y="59"/>
                  </a:lnTo>
                  <a:lnTo>
                    <a:pt x="23" y="66"/>
                  </a:lnTo>
                  <a:lnTo>
                    <a:pt x="31" y="68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5792649" y="4353281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5800781" y="436466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5764183" y="43410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5791022" y="4353281"/>
              <a:ext cx="1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5756863" y="4297164"/>
              <a:ext cx="45543" cy="56116"/>
            </a:xfrm>
            <a:custGeom>
              <a:rect b="b" l="l" r="r" t="t"/>
              <a:pathLst>
                <a:path extrusionOk="0" h="69" w="56">
                  <a:moveTo>
                    <a:pt x="40" y="59"/>
                  </a:moveTo>
                  <a:lnTo>
                    <a:pt x="44" y="57"/>
                  </a:lnTo>
                  <a:lnTo>
                    <a:pt x="49" y="52"/>
                  </a:lnTo>
                  <a:lnTo>
                    <a:pt x="47" y="50"/>
                  </a:lnTo>
                  <a:lnTo>
                    <a:pt x="49" y="45"/>
                  </a:lnTo>
                  <a:lnTo>
                    <a:pt x="52" y="43"/>
                  </a:lnTo>
                  <a:lnTo>
                    <a:pt x="52" y="40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2" y="2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2" y="21"/>
                  </a:lnTo>
                  <a:lnTo>
                    <a:pt x="52" y="17"/>
                  </a:lnTo>
                  <a:lnTo>
                    <a:pt x="47" y="9"/>
                  </a:lnTo>
                  <a:lnTo>
                    <a:pt x="44" y="5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7" y="40"/>
                  </a:lnTo>
                  <a:lnTo>
                    <a:pt x="7" y="45"/>
                  </a:lnTo>
                  <a:lnTo>
                    <a:pt x="11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9"/>
                  </a:lnTo>
                  <a:lnTo>
                    <a:pt x="18" y="61"/>
                  </a:lnTo>
                  <a:lnTo>
                    <a:pt x="23" y="6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40" y="5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5785329" y="4322376"/>
              <a:ext cx="67502" cy="70755"/>
            </a:xfrm>
            <a:custGeom>
              <a:rect b="b" l="l" r="r" t="t"/>
              <a:pathLst>
                <a:path extrusionOk="0" h="87" w="83">
                  <a:moveTo>
                    <a:pt x="78" y="80"/>
                  </a:moveTo>
                  <a:lnTo>
                    <a:pt x="80" y="75"/>
                  </a:lnTo>
                  <a:lnTo>
                    <a:pt x="78" y="73"/>
                  </a:lnTo>
                  <a:lnTo>
                    <a:pt x="80" y="68"/>
                  </a:lnTo>
                  <a:lnTo>
                    <a:pt x="80" y="66"/>
                  </a:lnTo>
                  <a:lnTo>
                    <a:pt x="80" y="64"/>
                  </a:lnTo>
                  <a:lnTo>
                    <a:pt x="83" y="61"/>
                  </a:lnTo>
                  <a:lnTo>
                    <a:pt x="83" y="56"/>
                  </a:lnTo>
                  <a:lnTo>
                    <a:pt x="78" y="56"/>
                  </a:lnTo>
                  <a:lnTo>
                    <a:pt x="76" y="56"/>
                  </a:lnTo>
                  <a:lnTo>
                    <a:pt x="76" y="52"/>
                  </a:lnTo>
                  <a:lnTo>
                    <a:pt x="71" y="49"/>
                  </a:lnTo>
                  <a:lnTo>
                    <a:pt x="69" y="52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2" y="49"/>
                  </a:lnTo>
                  <a:lnTo>
                    <a:pt x="59" y="47"/>
                  </a:lnTo>
                  <a:lnTo>
                    <a:pt x="57" y="45"/>
                  </a:lnTo>
                  <a:lnTo>
                    <a:pt x="62" y="40"/>
                  </a:lnTo>
                  <a:lnTo>
                    <a:pt x="64" y="33"/>
                  </a:lnTo>
                  <a:lnTo>
                    <a:pt x="62" y="28"/>
                  </a:lnTo>
                  <a:lnTo>
                    <a:pt x="64" y="28"/>
                  </a:lnTo>
                  <a:lnTo>
                    <a:pt x="62" y="26"/>
                  </a:lnTo>
                  <a:lnTo>
                    <a:pt x="59" y="21"/>
                  </a:lnTo>
                  <a:lnTo>
                    <a:pt x="57" y="21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43" y="21"/>
                  </a:lnTo>
                  <a:lnTo>
                    <a:pt x="45" y="16"/>
                  </a:lnTo>
                  <a:lnTo>
                    <a:pt x="45" y="9"/>
                  </a:lnTo>
                  <a:lnTo>
                    <a:pt x="40" y="7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9" y="26"/>
                  </a:lnTo>
                  <a:lnTo>
                    <a:pt x="5" y="28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7" y="42"/>
                  </a:lnTo>
                  <a:lnTo>
                    <a:pt x="12" y="42"/>
                  </a:lnTo>
                  <a:lnTo>
                    <a:pt x="17" y="49"/>
                  </a:lnTo>
                  <a:lnTo>
                    <a:pt x="19" y="52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40" y="68"/>
                  </a:lnTo>
                  <a:lnTo>
                    <a:pt x="45" y="68"/>
                  </a:lnTo>
                  <a:lnTo>
                    <a:pt x="62" y="80"/>
                  </a:lnTo>
                  <a:lnTo>
                    <a:pt x="80" y="87"/>
                  </a:lnTo>
                  <a:lnTo>
                    <a:pt x="80" y="83"/>
                  </a:lnTo>
                  <a:lnTo>
                    <a:pt x="78" y="8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5831685" y="4287404"/>
              <a:ext cx="103285" cy="108166"/>
            </a:xfrm>
            <a:custGeom>
              <a:rect b="b" l="l" r="r" t="t"/>
              <a:pathLst>
                <a:path extrusionOk="0" h="133" w="127">
                  <a:moveTo>
                    <a:pt x="120" y="114"/>
                  </a:moveTo>
                  <a:lnTo>
                    <a:pt x="123" y="114"/>
                  </a:lnTo>
                  <a:lnTo>
                    <a:pt x="123" y="109"/>
                  </a:lnTo>
                  <a:lnTo>
                    <a:pt x="120" y="104"/>
                  </a:lnTo>
                  <a:lnTo>
                    <a:pt x="116" y="104"/>
                  </a:lnTo>
                  <a:lnTo>
                    <a:pt x="116" y="99"/>
                  </a:lnTo>
                  <a:lnTo>
                    <a:pt x="113" y="90"/>
                  </a:lnTo>
                  <a:lnTo>
                    <a:pt x="111" y="88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11" y="76"/>
                  </a:lnTo>
                  <a:lnTo>
                    <a:pt x="113" y="73"/>
                  </a:lnTo>
                  <a:lnTo>
                    <a:pt x="113" y="69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20" y="52"/>
                  </a:lnTo>
                  <a:lnTo>
                    <a:pt x="125" y="50"/>
                  </a:lnTo>
                  <a:lnTo>
                    <a:pt x="125" y="45"/>
                  </a:lnTo>
                  <a:lnTo>
                    <a:pt x="127" y="40"/>
                  </a:lnTo>
                  <a:lnTo>
                    <a:pt x="125" y="36"/>
                  </a:lnTo>
                  <a:lnTo>
                    <a:pt x="123" y="33"/>
                  </a:lnTo>
                  <a:lnTo>
                    <a:pt x="123" y="29"/>
                  </a:lnTo>
                  <a:lnTo>
                    <a:pt x="120" y="26"/>
                  </a:lnTo>
                  <a:lnTo>
                    <a:pt x="123" y="19"/>
                  </a:lnTo>
                  <a:lnTo>
                    <a:pt x="123" y="17"/>
                  </a:lnTo>
                  <a:lnTo>
                    <a:pt x="118" y="17"/>
                  </a:lnTo>
                  <a:lnTo>
                    <a:pt x="116" y="14"/>
                  </a:lnTo>
                  <a:lnTo>
                    <a:pt x="113" y="14"/>
                  </a:lnTo>
                  <a:lnTo>
                    <a:pt x="109" y="17"/>
                  </a:lnTo>
                  <a:lnTo>
                    <a:pt x="104" y="19"/>
                  </a:lnTo>
                  <a:lnTo>
                    <a:pt x="97" y="14"/>
                  </a:lnTo>
                  <a:lnTo>
                    <a:pt x="94" y="12"/>
                  </a:lnTo>
                  <a:lnTo>
                    <a:pt x="90" y="10"/>
                  </a:lnTo>
                  <a:lnTo>
                    <a:pt x="87" y="10"/>
                  </a:lnTo>
                  <a:lnTo>
                    <a:pt x="85" y="7"/>
                  </a:lnTo>
                  <a:lnTo>
                    <a:pt x="83" y="7"/>
                  </a:lnTo>
                  <a:lnTo>
                    <a:pt x="75" y="5"/>
                  </a:lnTo>
                  <a:lnTo>
                    <a:pt x="68" y="0"/>
                  </a:lnTo>
                  <a:lnTo>
                    <a:pt x="66" y="2"/>
                  </a:lnTo>
                  <a:lnTo>
                    <a:pt x="61" y="7"/>
                  </a:lnTo>
                  <a:lnTo>
                    <a:pt x="57" y="5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49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5"/>
                  </a:lnTo>
                  <a:lnTo>
                    <a:pt x="33" y="5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33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6" y="43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6" y="57"/>
                  </a:lnTo>
                  <a:lnTo>
                    <a:pt x="9" y="69"/>
                  </a:lnTo>
                  <a:lnTo>
                    <a:pt x="7" y="69"/>
                  </a:lnTo>
                  <a:lnTo>
                    <a:pt x="5" y="71"/>
                  </a:lnTo>
                  <a:lnTo>
                    <a:pt x="7" y="76"/>
                  </a:lnTo>
                  <a:lnTo>
                    <a:pt x="5" y="83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5" y="92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12" y="95"/>
                  </a:lnTo>
                  <a:lnTo>
                    <a:pt x="14" y="92"/>
                  </a:lnTo>
                  <a:lnTo>
                    <a:pt x="19" y="95"/>
                  </a:lnTo>
                  <a:lnTo>
                    <a:pt x="19" y="99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26" y="104"/>
                  </a:lnTo>
                  <a:lnTo>
                    <a:pt x="23" y="107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1" y="116"/>
                  </a:lnTo>
                  <a:lnTo>
                    <a:pt x="23" y="118"/>
                  </a:lnTo>
                  <a:lnTo>
                    <a:pt x="21" y="123"/>
                  </a:lnTo>
                  <a:lnTo>
                    <a:pt x="23" y="126"/>
                  </a:lnTo>
                  <a:lnTo>
                    <a:pt x="23" y="130"/>
                  </a:lnTo>
                  <a:lnTo>
                    <a:pt x="26" y="133"/>
                  </a:lnTo>
                  <a:lnTo>
                    <a:pt x="33" y="126"/>
                  </a:lnTo>
                  <a:lnTo>
                    <a:pt x="38" y="126"/>
                  </a:lnTo>
                  <a:lnTo>
                    <a:pt x="38" y="123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61" y="116"/>
                  </a:lnTo>
                  <a:lnTo>
                    <a:pt x="87" y="116"/>
                  </a:lnTo>
                  <a:lnTo>
                    <a:pt x="97" y="111"/>
                  </a:lnTo>
                  <a:lnTo>
                    <a:pt x="106" y="116"/>
                  </a:lnTo>
                  <a:lnTo>
                    <a:pt x="109" y="111"/>
                  </a:lnTo>
                  <a:lnTo>
                    <a:pt x="111" y="111"/>
                  </a:lnTo>
                  <a:lnTo>
                    <a:pt x="113" y="116"/>
                  </a:lnTo>
                  <a:lnTo>
                    <a:pt x="116" y="114"/>
                  </a:lnTo>
                  <a:lnTo>
                    <a:pt x="120" y="11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5921959" y="4277646"/>
              <a:ext cx="69129" cy="109793"/>
            </a:xfrm>
            <a:custGeom>
              <a:rect b="b" l="l" r="r" t="t"/>
              <a:pathLst>
                <a:path extrusionOk="0" h="135" w="85">
                  <a:moveTo>
                    <a:pt x="80" y="104"/>
                  </a:moveTo>
                  <a:lnTo>
                    <a:pt x="78" y="104"/>
                  </a:lnTo>
                  <a:lnTo>
                    <a:pt x="76" y="100"/>
                  </a:lnTo>
                  <a:lnTo>
                    <a:pt x="76" y="95"/>
                  </a:lnTo>
                  <a:lnTo>
                    <a:pt x="76" y="88"/>
                  </a:lnTo>
                  <a:lnTo>
                    <a:pt x="76" y="85"/>
                  </a:lnTo>
                  <a:lnTo>
                    <a:pt x="78" y="81"/>
                  </a:lnTo>
                  <a:lnTo>
                    <a:pt x="78" y="69"/>
                  </a:lnTo>
                  <a:lnTo>
                    <a:pt x="76" y="67"/>
                  </a:lnTo>
                  <a:lnTo>
                    <a:pt x="76" y="59"/>
                  </a:lnTo>
                  <a:lnTo>
                    <a:pt x="76" y="57"/>
                  </a:lnTo>
                  <a:lnTo>
                    <a:pt x="78" y="55"/>
                  </a:lnTo>
                  <a:lnTo>
                    <a:pt x="76" y="50"/>
                  </a:lnTo>
                  <a:lnTo>
                    <a:pt x="76" y="48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36"/>
                  </a:lnTo>
                  <a:lnTo>
                    <a:pt x="73" y="36"/>
                  </a:lnTo>
                  <a:lnTo>
                    <a:pt x="73" y="33"/>
                  </a:lnTo>
                  <a:lnTo>
                    <a:pt x="71" y="26"/>
                  </a:lnTo>
                  <a:lnTo>
                    <a:pt x="73" y="22"/>
                  </a:lnTo>
                  <a:lnTo>
                    <a:pt x="68" y="17"/>
                  </a:lnTo>
                  <a:lnTo>
                    <a:pt x="66" y="14"/>
                  </a:lnTo>
                  <a:lnTo>
                    <a:pt x="64" y="10"/>
                  </a:lnTo>
                  <a:lnTo>
                    <a:pt x="61" y="7"/>
                  </a:lnTo>
                  <a:lnTo>
                    <a:pt x="61" y="5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7" y="3"/>
                  </a:lnTo>
                  <a:lnTo>
                    <a:pt x="40" y="3"/>
                  </a:lnTo>
                  <a:lnTo>
                    <a:pt x="31" y="3"/>
                  </a:lnTo>
                  <a:lnTo>
                    <a:pt x="28" y="5"/>
                  </a:lnTo>
                  <a:lnTo>
                    <a:pt x="14" y="5"/>
                  </a:lnTo>
                  <a:lnTo>
                    <a:pt x="7" y="5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2" y="24"/>
                  </a:lnTo>
                  <a:lnTo>
                    <a:pt x="12" y="31"/>
                  </a:lnTo>
                  <a:lnTo>
                    <a:pt x="9" y="38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4" y="62"/>
                  </a:lnTo>
                  <a:lnTo>
                    <a:pt x="9" y="64"/>
                  </a:lnTo>
                  <a:lnTo>
                    <a:pt x="5" y="74"/>
                  </a:lnTo>
                  <a:lnTo>
                    <a:pt x="5" y="78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0" y="88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5" y="111"/>
                  </a:lnTo>
                  <a:lnTo>
                    <a:pt x="5" y="116"/>
                  </a:lnTo>
                  <a:lnTo>
                    <a:pt x="9" y="116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9" y="126"/>
                  </a:lnTo>
                  <a:lnTo>
                    <a:pt x="5" y="126"/>
                  </a:lnTo>
                  <a:lnTo>
                    <a:pt x="2" y="128"/>
                  </a:lnTo>
                  <a:lnTo>
                    <a:pt x="5" y="130"/>
                  </a:lnTo>
                  <a:lnTo>
                    <a:pt x="14" y="130"/>
                  </a:lnTo>
                  <a:lnTo>
                    <a:pt x="24" y="135"/>
                  </a:lnTo>
                  <a:lnTo>
                    <a:pt x="40" y="126"/>
                  </a:lnTo>
                  <a:lnTo>
                    <a:pt x="52" y="126"/>
                  </a:lnTo>
                  <a:lnTo>
                    <a:pt x="64" y="116"/>
                  </a:lnTo>
                  <a:lnTo>
                    <a:pt x="73" y="111"/>
                  </a:lnTo>
                  <a:lnTo>
                    <a:pt x="85" y="111"/>
                  </a:lnTo>
                  <a:lnTo>
                    <a:pt x="83" y="107"/>
                  </a:lnTo>
                  <a:lnTo>
                    <a:pt x="80" y="10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5969942" y="4277646"/>
              <a:ext cx="32531" cy="90274"/>
            </a:xfrm>
            <a:custGeom>
              <a:rect b="b" l="l" r="r" t="t"/>
              <a:pathLst>
                <a:path extrusionOk="0" h="111" w="40">
                  <a:moveTo>
                    <a:pt x="38" y="95"/>
                  </a:moveTo>
                  <a:lnTo>
                    <a:pt x="38" y="90"/>
                  </a:lnTo>
                  <a:lnTo>
                    <a:pt x="36" y="85"/>
                  </a:lnTo>
                  <a:lnTo>
                    <a:pt x="38" y="59"/>
                  </a:lnTo>
                  <a:lnTo>
                    <a:pt x="38" y="57"/>
                  </a:lnTo>
                  <a:lnTo>
                    <a:pt x="40" y="55"/>
                  </a:lnTo>
                  <a:lnTo>
                    <a:pt x="40" y="50"/>
                  </a:lnTo>
                  <a:lnTo>
                    <a:pt x="38" y="45"/>
                  </a:lnTo>
                  <a:lnTo>
                    <a:pt x="38" y="41"/>
                  </a:lnTo>
                  <a:lnTo>
                    <a:pt x="36" y="31"/>
                  </a:lnTo>
                  <a:lnTo>
                    <a:pt x="33" y="22"/>
                  </a:lnTo>
                  <a:lnTo>
                    <a:pt x="31" y="19"/>
                  </a:lnTo>
                  <a:lnTo>
                    <a:pt x="28" y="17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17" y="45"/>
                  </a:lnTo>
                  <a:lnTo>
                    <a:pt x="17" y="48"/>
                  </a:lnTo>
                  <a:lnTo>
                    <a:pt x="17" y="50"/>
                  </a:lnTo>
                  <a:lnTo>
                    <a:pt x="19" y="55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7" y="67"/>
                  </a:lnTo>
                  <a:lnTo>
                    <a:pt x="19" y="69"/>
                  </a:lnTo>
                  <a:lnTo>
                    <a:pt x="19" y="81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7" y="95"/>
                  </a:lnTo>
                  <a:lnTo>
                    <a:pt x="17" y="100"/>
                  </a:lnTo>
                  <a:lnTo>
                    <a:pt x="19" y="104"/>
                  </a:lnTo>
                  <a:lnTo>
                    <a:pt x="21" y="104"/>
                  </a:lnTo>
                  <a:lnTo>
                    <a:pt x="24" y="107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38" y="104"/>
                  </a:lnTo>
                  <a:lnTo>
                    <a:pt x="40" y="104"/>
                  </a:lnTo>
                  <a:lnTo>
                    <a:pt x="40" y="100"/>
                  </a:lnTo>
                  <a:lnTo>
                    <a:pt x="38" y="9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5987020" y="4254874"/>
              <a:ext cx="52049" cy="107352"/>
            </a:xfrm>
            <a:custGeom>
              <a:rect b="b" l="l" r="r" t="t"/>
              <a:pathLst>
                <a:path extrusionOk="0" h="132" w="64">
                  <a:moveTo>
                    <a:pt x="41" y="113"/>
                  </a:moveTo>
                  <a:lnTo>
                    <a:pt x="41" y="111"/>
                  </a:lnTo>
                  <a:lnTo>
                    <a:pt x="41" y="106"/>
                  </a:lnTo>
                  <a:lnTo>
                    <a:pt x="41" y="99"/>
                  </a:lnTo>
                  <a:lnTo>
                    <a:pt x="41" y="97"/>
                  </a:lnTo>
                  <a:lnTo>
                    <a:pt x="41" y="95"/>
                  </a:lnTo>
                  <a:lnTo>
                    <a:pt x="41" y="92"/>
                  </a:lnTo>
                  <a:lnTo>
                    <a:pt x="41" y="90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41" y="80"/>
                  </a:lnTo>
                  <a:lnTo>
                    <a:pt x="41" y="78"/>
                  </a:lnTo>
                  <a:lnTo>
                    <a:pt x="41" y="76"/>
                  </a:lnTo>
                  <a:lnTo>
                    <a:pt x="41" y="73"/>
                  </a:lnTo>
                  <a:lnTo>
                    <a:pt x="45" y="71"/>
                  </a:lnTo>
                  <a:lnTo>
                    <a:pt x="48" y="71"/>
                  </a:lnTo>
                  <a:lnTo>
                    <a:pt x="50" y="69"/>
                  </a:lnTo>
                  <a:lnTo>
                    <a:pt x="50" y="66"/>
                  </a:lnTo>
                  <a:lnTo>
                    <a:pt x="55" y="61"/>
                  </a:lnTo>
                  <a:lnTo>
                    <a:pt x="55" y="57"/>
                  </a:lnTo>
                  <a:lnTo>
                    <a:pt x="57" y="54"/>
                  </a:lnTo>
                  <a:lnTo>
                    <a:pt x="59" y="54"/>
                  </a:lnTo>
                  <a:lnTo>
                    <a:pt x="62" y="52"/>
                  </a:lnTo>
                  <a:lnTo>
                    <a:pt x="57" y="50"/>
                  </a:lnTo>
                  <a:lnTo>
                    <a:pt x="57" y="47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2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57" y="24"/>
                  </a:lnTo>
                  <a:lnTo>
                    <a:pt x="55" y="21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2" y="12"/>
                  </a:lnTo>
                  <a:lnTo>
                    <a:pt x="48" y="9"/>
                  </a:lnTo>
                  <a:lnTo>
                    <a:pt x="43" y="5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7" y="31"/>
                  </a:lnTo>
                  <a:lnTo>
                    <a:pt x="3" y="31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7" y="45"/>
                  </a:lnTo>
                  <a:lnTo>
                    <a:pt x="10" y="47"/>
                  </a:lnTo>
                  <a:lnTo>
                    <a:pt x="12" y="50"/>
                  </a:lnTo>
                  <a:lnTo>
                    <a:pt x="15" y="59"/>
                  </a:lnTo>
                  <a:lnTo>
                    <a:pt x="17" y="69"/>
                  </a:lnTo>
                  <a:lnTo>
                    <a:pt x="17" y="73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17" y="85"/>
                  </a:lnTo>
                  <a:lnTo>
                    <a:pt x="17" y="87"/>
                  </a:lnTo>
                  <a:lnTo>
                    <a:pt x="15" y="113"/>
                  </a:lnTo>
                  <a:lnTo>
                    <a:pt x="17" y="118"/>
                  </a:lnTo>
                  <a:lnTo>
                    <a:pt x="17" y="123"/>
                  </a:lnTo>
                  <a:lnTo>
                    <a:pt x="19" y="128"/>
                  </a:lnTo>
                  <a:lnTo>
                    <a:pt x="19" y="132"/>
                  </a:lnTo>
                  <a:lnTo>
                    <a:pt x="26" y="132"/>
                  </a:lnTo>
                  <a:lnTo>
                    <a:pt x="41" y="128"/>
                  </a:lnTo>
                  <a:lnTo>
                    <a:pt x="41" y="128"/>
                  </a:lnTo>
                  <a:lnTo>
                    <a:pt x="41" y="123"/>
                  </a:lnTo>
                  <a:lnTo>
                    <a:pt x="41" y="113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6189526" y="4067821"/>
              <a:ext cx="172414" cy="275701"/>
            </a:xfrm>
            <a:custGeom>
              <a:rect b="b" l="l" r="r" t="t"/>
              <a:pathLst>
                <a:path extrusionOk="0" h="339" w="212">
                  <a:moveTo>
                    <a:pt x="47" y="0"/>
                  </a:moveTo>
                  <a:lnTo>
                    <a:pt x="23" y="10"/>
                  </a:lnTo>
                  <a:lnTo>
                    <a:pt x="26" y="12"/>
                  </a:lnTo>
                  <a:lnTo>
                    <a:pt x="35" y="41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49" y="64"/>
                  </a:lnTo>
                  <a:lnTo>
                    <a:pt x="47" y="74"/>
                  </a:lnTo>
                  <a:lnTo>
                    <a:pt x="45" y="76"/>
                  </a:lnTo>
                  <a:lnTo>
                    <a:pt x="40" y="114"/>
                  </a:lnTo>
                  <a:lnTo>
                    <a:pt x="40" y="145"/>
                  </a:lnTo>
                  <a:lnTo>
                    <a:pt x="7" y="178"/>
                  </a:lnTo>
                  <a:lnTo>
                    <a:pt x="4" y="180"/>
                  </a:lnTo>
                  <a:lnTo>
                    <a:pt x="2" y="180"/>
                  </a:lnTo>
                  <a:lnTo>
                    <a:pt x="0" y="180"/>
                  </a:lnTo>
                  <a:lnTo>
                    <a:pt x="0" y="185"/>
                  </a:lnTo>
                  <a:lnTo>
                    <a:pt x="2" y="209"/>
                  </a:lnTo>
                  <a:lnTo>
                    <a:pt x="4" y="211"/>
                  </a:lnTo>
                  <a:lnTo>
                    <a:pt x="9" y="218"/>
                  </a:lnTo>
                  <a:lnTo>
                    <a:pt x="11" y="223"/>
                  </a:lnTo>
                  <a:lnTo>
                    <a:pt x="14" y="223"/>
                  </a:lnTo>
                  <a:lnTo>
                    <a:pt x="23" y="228"/>
                  </a:lnTo>
                  <a:lnTo>
                    <a:pt x="28" y="232"/>
                  </a:lnTo>
                  <a:lnTo>
                    <a:pt x="28" y="237"/>
                  </a:lnTo>
                  <a:lnTo>
                    <a:pt x="30" y="239"/>
                  </a:lnTo>
                  <a:lnTo>
                    <a:pt x="30" y="244"/>
                  </a:lnTo>
                  <a:lnTo>
                    <a:pt x="33" y="249"/>
                  </a:lnTo>
                  <a:lnTo>
                    <a:pt x="33" y="251"/>
                  </a:lnTo>
                  <a:lnTo>
                    <a:pt x="33" y="254"/>
                  </a:lnTo>
                  <a:lnTo>
                    <a:pt x="33" y="256"/>
                  </a:lnTo>
                  <a:lnTo>
                    <a:pt x="35" y="258"/>
                  </a:lnTo>
                  <a:lnTo>
                    <a:pt x="33" y="263"/>
                  </a:lnTo>
                  <a:lnTo>
                    <a:pt x="30" y="265"/>
                  </a:lnTo>
                  <a:lnTo>
                    <a:pt x="30" y="270"/>
                  </a:lnTo>
                  <a:lnTo>
                    <a:pt x="35" y="275"/>
                  </a:lnTo>
                  <a:lnTo>
                    <a:pt x="37" y="277"/>
                  </a:lnTo>
                  <a:lnTo>
                    <a:pt x="37" y="280"/>
                  </a:lnTo>
                  <a:lnTo>
                    <a:pt x="45" y="284"/>
                  </a:lnTo>
                  <a:lnTo>
                    <a:pt x="45" y="287"/>
                  </a:lnTo>
                  <a:lnTo>
                    <a:pt x="45" y="287"/>
                  </a:lnTo>
                  <a:lnTo>
                    <a:pt x="40" y="287"/>
                  </a:lnTo>
                  <a:lnTo>
                    <a:pt x="37" y="287"/>
                  </a:lnTo>
                  <a:lnTo>
                    <a:pt x="35" y="284"/>
                  </a:lnTo>
                  <a:lnTo>
                    <a:pt x="30" y="287"/>
                  </a:lnTo>
                  <a:lnTo>
                    <a:pt x="28" y="284"/>
                  </a:lnTo>
                  <a:lnTo>
                    <a:pt x="26" y="287"/>
                  </a:lnTo>
                  <a:lnTo>
                    <a:pt x="23" y="284"/>
                  </a:lnTo>
                  <a:lnTo>
                    <a:pt x="19" y="284"/>
                  </a:lnTo>
                  <a:lnTo>
                    <a:pt x="16" y="284"/>
                  </a:lnTo>
                  <a:lnTo>
                    <a:pt x="16" y="289"/>
                  </a:lnTo>
                  <a:lnTo>
                    <a:pt x="14" y="291"/>
                  </a:lnTo>
                  <a:lnTo>
                    <a:pt x="14" y="294"/>
                  </a:lnTo>
                  <a:lnTo>
                    <a:pt x="16" y="296"/>
                  </a:lnTo>
                  <a:lnTo>
                    <a:pt x="19" y="299"/>
                  </a:lnTo>
                  <a:lnTo>
                    <a:pt x="19" y="301"/>
                  </a:lnTo>
                  <a:lnTo>
                    <a:pt x="21" y="301"/>
                  </a:lnTo>
                  <a:lnTo>
                    <a:pt x="30" y="308"/>
                  </a:lnTo>
                  <a:lnTo>
                    <a:pt x="37" y="315"/>
                  </a:lnTo>
                  <a:lnTo>
                    <a:pt x="40" y="317"/>
                  </a:lnTo>
                  <a:lnTo>
                    <a:pt x="42" y="325"/>
                  </a:lnTo>
                  <a:lnTo>
                    <a:pt x="47" y="329"/>
                  </a:lnTo>
                  <a:lnTo>
                    <a:pt x="47" y="332"/>
                  </a:lnTo>
                  <a:lnTo>
                    <a:pt x="49" y="334"/>
                  </a:lnTo>
                  <a:lnTo>
                    <a:pt x="49" y="339"/>
                  </a:lnTo>
                  <a:lnTo>
                    <a:pt x="54" y="339"/>
                  </a:lnTo>
                  <a:lnTo>
                    <a:pt x="56" y="339"/>
                  </a:lnTo>
                  <a:lnTo>
                    <a:pt x="61" y="339"/>
                  </a:lnTo>
                  <a:lnTo>
                    <a:pt x="63" y="334"/>
                  </a:lnTo>
                  <a:lnTo>
                    <a:pt x="63" y="329"/>
                  </a:lnTo>
                  <a:lnTo>
                    <a:pt x="66" y="327"/>
                  </a:lnTo>
                  <a:lnTo>
                    <a:pt x="68" y="329"/>
                  </a:lnTo>
                  <a:lnTo>
                    <a:pt x="71" y="334"/>
                  </a:lnTo>
                  <a:lnTo>
                    <a:pt x="73" y="336"/>
                  </a:lnTo>
                  <a:lnTo>
                    <a:pt x="75" y="334"/>
                  </a:lnTo>
                  <a:lnTo>
                    <a:pt x="80" y="332"/>
                  </a:lnTo>
                  <a:lnTo>
                    <a:pt x="87" y="329"/>
                  </a:lnTo>
                  <a:lnTo>
                    <a:pt x="92" y="325"/>
                  </a:lnTo>
                  <a:lnTo>
                    <a:pt x="104" y="322"/>
                  </a:lnTo>
                  <a:lnTo>
                    <a:pt x="108" y="322"/>
                  </a:lnTo>
                  <a:lnTo>
                    <a:pt x="111" y="320"/>
                  </a:lnTo>
                  <a:lnTo>
                    <a:pt x="118" y="315"/>
                  </a:lnTo>
                  <a:lnTo>
                    <a:pt x="118" y="313"/>
                  </a:lnTo>
                  <a:lnTo>
                    <a:pt x="115" y="313"/>
                  </a:lnTo>
                  <a:lnTo>
                    <a:pt x="111" y="308"/>
                  </a:lnTo>
                  <a:lnTo>
                    <a:pt x="111" y="306"/>
                  </a:lnTo>
                  <a:lnTo>
                    <a:pt x="115" y="303"/>
                  </a:lnTo>
                  <a:lnTo>
                    <a:pt x="118" y="303"/>
                  </a:lnTo>
                  <a:lnTo>
                    <a:pt x="123" y="303"/>
                  </a:lnTo>
                  <a:lnTo>
                    <a:pt x="125" y="306"/>
                  </a:lnTo>
                  <a:lnTo>
                    <a:pt x="130" y="306"/>
                  </a:lnTo>
                  <a:lnTo>
                    <a:pt x="137" y="306"/>
                  </a:lnTo>
                  <a:lnTo>
                    <a:pt x="144" y="303"/>
                  </a:lnTo>
                  <a:lnTo>
                    <a:pt x="149" y="301"/>
                  </a:lnTo>
                  <a:lnTo>
                    <a:pt x="151" y="299"/>
                  </a:lnTo>
                  <a:lnTo>
                    <a:pt x="153" y="296"/>
                  </a:lnTo>
                  <a:lnTo>
                    <a:pt x="151" y="294"/>
                  </a:lnTo>
                  <a:lnTo>
                    <a:pt x="153" y="289"/>
                  </a:lnTo>
                  <a:lnTo>
                    <a:pt x="156" y="289"/>
                  </a:lnTo>
                  <a:lnTo>
                    <a:pt x="156" y="284"/>
                  </a:lnTo>
                  <a:lnTo>
                    <a:pt x="158" y="282"/>
                  </a:lnTo>
                  <a:lnTo>
                    <a:pt x="160" y="282"/>
                  </a:lnTo>
                  <a:lnTo>
                    <a:pt x="163" y="282"/>
                  </a:lnTo>
                  <a:lnTo>
                    <a:pt x="165" y="277"/>
                  </a:lnTo>
                  <a:lnTo>
                    <a:pt x="168" y="275"/>
                  </a:lnTo>
                  <a:lnTo>
                    <a:pt x="168" y="272"/>
                  </a:lnTo>
                  <a:lnTo>
                    <a:pt x="168" y="270"/>
                  </a:lnTo>
                  <a:lnTo>
                    <a:pt x="172" y="268"/>
                  </a:lnTo>
                  <a:lnTo>
                    <a:pt x="177" y="265"/>
                  </a:lnTo>
                  <a:lnTo>
                    <a:pt x="182" y="265"/>
                  </a:lnTo>
                  <a:lnTo>
                    <a:pt x="184" y="265"/>
                  </a:lnTo>
                  <a:lnTo>
                    <a:pt x="189" y="263"/>
                  </a:lnTo>
                  <a:lnTo>
                    <a:pt x="191" y="263"/>
                  </a:lnTo>
                  <a:lnTo>
                    <a:pt x="191" y="261"/>
                  </a:lnTo>
                  <a:lnTo>
                    <a:pt x="191" y="258"/>
                  </a:lnTo>
                  <a:lnTo>
                    <a:pt x="194" y="256"/>
                  </a:lnTo>
                  <a:lnTo>
                    <a:pt x="191" y="254"/>
                  </a:lnTo>
                  <a:lnTo>
                    <a:pt x="184" y="251"/>
                  </a:lnTo>
                  <a:lnTo>
                    <a:pt x="182" y="246"/>
                  </a:lnTo>
                  <a:lnTo>
                    <a:pt x="182" y="242"/>
                  </a:lnTo>
                  <a:lnTo>
                    <a:pt x="179" y="237"/>
                  </a:lnTo>
                  <a:lnTo>
                    <a:pt x="182" y="235"/>
                  </a:lnTo>
                  <a:lnTo>
                    <a:pt x="179" y="232"/>
                  </a:lnTo>
                  <a:lnTo>
                    <a:pt x="182" y="232"/>
                  </a:lnTo>
                  <a:lnTo>
                    <a:pt x="182" y="230"/>
                  </a:lnTo>
                  <a:lnTo>
                    <a:pt x="179" y="228"/>
                  </a:lnTo>
                  <a:lnTo>
                    <a:pt x="175" y="232"/>
                  </a:lnTo>
                  <a:lnTo>
                    <a:pt x="172" y="230"/>
                  </a:lnTo>
                  <a:lnTo>
                    <a:pt x="172" y="225"/>
                  </a:lnTo>
                  <a:lnTo>
                    <a:pt x="177" y="218"/>
                  </a:lnTo>
                  <a:lnTo>
                    <a:pt x="179" y="213"/>
                  </a:lnTo>
                  <a:lnTo>
                    <a:pt x="179" y="211"/>
                  </a:lnTo>
                  <a:lnTo>
                    <a:pt x="177" y="209"/>
                  </a:lnTo>
                  <a:lnTo>
                    <a:pt x="177" y="206"/>
                  </a:lnTo>
                  <a:lnTo>
                    <a:pt x="182" y="204"/>
                  </a:lnTo>
                  <a:lnTo>
                    <a:pt x="184" y="199"/>
                  </a:lnTo>
                  <a:lnTo>
                    <a:pt x="182" y="197"/>
                  </a:lnTo>
                  <a:lnTo>
                    <a:pt x="179" y="194"/>
                  </a:lnTo>
                  <a:lnTo>
                    <a:pt x="184" y="190"/>
                  </a:lnTo>
                  <a:lnTo>
                    <a:pt x="186" y="190"/>
                  </a:lnTo>
                  <a:lnTo>
                    <a:pt x="194" y="180"/>
                  </a:lnTo>
                  <a:lnTo>
                    <a:pt x="196" y="175"/>
                  </a:lnTo>
                  <a:lnTo>
                    <a:pt x="194" y="173"/>
                  </a:lnTo>
                  <a:lnTo>
                    <a:pt x="194" y="168"/>
                  </a:lnTo>
                  <a:lnTo>
                    <a:pt x="196" y="166"/>
                  </a:lnTo>
                  <a:lnTo>
                    <a:pt x="201" y="166"/>
                  </a:lnTo>
                  <a:lnTo>
                    <a:pt x="205" y="168"/>
                  </a:lnTo>
                  <a:lnTo>
                    <a:pt x="210" y="166"/>
                  </a:lnTo>
                  <a:lnTo>
                    <a:pt x="212" y="164"/>
                  </a:lnTo>
                  <a:lnTo>
                    <a:pt x="210" y="83"/>
                  </a:lnTo>
                  <a:lnTo>
                    <a:pt x="210" y="8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6170008" y="424674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0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5975635" y="4071888"/>
              <a:ext cx="253741" cy="195999"/>
            </a:xfrm>
            <a:custGeom>
              <a:rect b="b" l="l" r="r" t="t"/>
              <a:pathLst>
                <a:path extrusionOk="0" h="241" w="312">
                  <a:moveTo>
                    <a:pt x="263" y="175"/>
                  </a:moveTo>
                  <a:lnTo>
                    <a:pt x="265" y="175"/>
                  </a:lnTo>
                  <a:lnTo>
                    <a:pt x="267" y="175"/>
                  </a:lnTo>
                  <a:lnTo>
                    <a:pt x="270" y="173"/>
                  </a:lnTo>
                  <a:lnTo>
                    <a:pt x="303" y="140"/>
                  </a:lnTo>
                  <a:lnTo>
                    <a:pt x="303" y="109"/>
                  </a:lnTo>
                  <a:lnTo>
                    <a:pt x="308" y="71"/>
                  </a:lnTo>
                  <a:lnTo>
                    <a:pt x="310" y="69"/>
                  </a:lnTo>
                  <a:lnTo>
                    <a:pt x="312" y="59"/>
                  </a:lnTo>
                  <a:lnTo>
                    <a:pt x="298" y="43"/>
                  </a:lnTo>
                  <a:lnTo>
                    <a:pt x="298" y="40"/>
                  </a:lnTo>
                  <a:lnTo>
                    <a:pt x="298" y="36"/>
                  </a:lnTo>
                  <a:lnTo>
                    <a:pt x="289" y="7"/>
                  </a:lnTo>
                  <a:lnTo>
                    <a:pt x="286" y="5"/>
                  </a:lnTo>
                  <a:lnTo>
                    <a:pt x="270" y="12"/>
                  </a:lnTo>
                  <a:lnTo>
                    <a:pt x="265" y="1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140" y="57"/>
                  </a:lnTo>
                  <a:lnTo>
                    <a:pt x="114" y="81"/>
                  </a:lnTo>
                  <a:lnTo>
                    <a:pt x="83" y="88"/>
                  </a:lnTo>
                  <a:lnTo>
                    <a:pt x="81" y="125"/>
                  </a:lnTo>
                  <a:lnTo>
                    <a:pt x="81" y="144"/>
                  </a:lnTo>
                  <a:lnTo>
                    <a:pt x="76" y="147"/>
                  </a:lnTo>
                  <a:lnTo>
                    <a:pt x="76" y="154"/>
                  </a:lnTo>
                  <a:lnTo>
                    <a:pt x="76" y="159"/>
                  </a:lnTo>
                  <a:lnTo>
                    <a:pt x="64" y="163"/>
                  </a:lnTo>
                  <a:lnTo>
                    <a:pt x="59" y="168"/>
                  </a:lnTo>
                  <a:lnTo>
                    <a:pt x="52" y="168"/>
                  </a:lnTo>
                  <a:lnTo>
                    <a:pt x="47" y="170"/>
                  </a:lnTo>
                  <a:lnTo>
                    <a:pt x="43" y="170"/>
                  </a:lnTo>
                  <a:lnTo>
                    <a:pt x="33" y="170"/>
                  </a:lnTo>
                  <a:lnTo>
                    <a:pt x="29" y="173"/>
                  </a:lnTo>
                  <a:lnTo>
                    <a:pt x="24" y="173"/>
                  </a:lnTo>
                  <a:lnTo>
                    <a:pt x="10" y="175"/>
                  </a:lnTo>
                  <a:lnTo>
                    <a:pt x="5" y="173"/>
                  </a:lnTo>
                  <a:lnTo>
                    <a:pt x="5" y="178"/>
                  </a:lnTo>
                  <a:lnTo>
                    <a:pt x="2" y="182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19" y="206"/>
                  </a:lnTo>
                  <a:lnTo>
                    <a:pt x="21" y="213"/>
                  </a:lnTo>
                  <a:lnTo>
                    <a:pt x="29" y="218"/>
                  </a:lnTo>
                  <a:lnTo>
                    <a:pt x="36" y="213"/>
                  </a:lnTo>
                  <a:lnTo>
                    <a:pt x="38" y="215"/>
                  </a:lnTo>
                  <a:lnTo>
                    <a:pt x="38" y="218"/>
                  </a:lnTo>
                  <a:lnTo>
                    <a:pt x="40" y="220"/>
                  </a:lnTo>
                  <a:lnTo>
                    <a:pt x="40" y="223"/>
                  </a:lnTo>
                  <a:lnTo>
                    <a:pt x="38" y="227"/>
                  </a:lnTo>
                  <a:lnTo>
                    <a:pt x="43" y="232"/>
                  </a:lnTo>
                  <a:lnTo>
                    <a:pt x="45" y="232"/>
                  </a:lnTo>
                  <a:lnTo>
                    <a:pt x="47" y="232"/>
                  </a:lnTo>
                  <a:lnTo>
                    <a:pt x="50" y="230"/>
                  </a:lnTo>
                  <a:lnTo>
                    <a:pt x="50" y="227"/>
                  </a:lnTo>
                  <a:lnTo>
                    <a:pt x="52" y="225"/>
                  </a:lnTo>
                  <a:lnTo>
                    <a:pt x="57" y="230"/>
                  </a:lnTo>
                  <a:lnTo>
                    <a:pt x="62" y="234"/>
                  </a:lnTo>
                  <a:lnTo>
                    <a:pt x="66" y="237"/>
                  </a:lnTo>
                  <a:lnTo>
                    <a:pt x="71" y="241"/>
                  </a:lnTo>
                  <a:lnTo>
                    <a:pt x="73" y="239"/>
                  </a:lnTo>
                  <a:lnTo>
                    <a:pt x="73" y="237"/>
                  </a:lnTo>
                  <a:lnTo>
                    <a:pt x="71" y="237"/>
                  </a:lnTo>
                  <a:lnTo>
                    <a:pt x="69" y="232"/>
                  </a:lnTo>
                  <a:lnTo>
                    <a:pt x="71" y="230"/>
                  </a:lnTo>
                  <a:lnTo>
                    <a:pt x="69" y="227"/>
                  </a:lnTo>
                  <a:lnTo>
                    <a:pt x="73" y="223"/>
                  </a:lnTo>
                  <a:lnTo>
                    <a:pt x="78" y="223"/>
                  </a:lnTo>
                  <a:lnTo>
                    <a:pt x="78" y="220"/>
                  </a:lnTo>
                  <a:lnTo>
                    <a:pt x="76" y="218"/>
                  </a:lnTo>
                  <a:lnTo>
                    <a:pt x="76" y="215"/>
                  </a:lnTo>
                  <a:lnTo>
                    <a:pt x="76" y="213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6" y="208"/>
                  </a:lnTo>
                  <a:lnTo>
                    <a:pt x="81" y="204"/>
                  </a:lnTo>
                  <a:lnTo>
                    <a:pt x="83" y="204"/>
                  </a:lnTo>
                  <a:lnTo>
                    <a:pt x="85" y="201"/>
                  </a:lnTo>
                  <a:lnTo>
                    <a:pt x="88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9" y="201"/>
                  </a:lnTo>
                  <a:lnTo>
                    <a:pt x="102" y="199"/>
                  </a:lnTo>
                  <a:lnTo>
                    <a:pt x="104" y="199"/>
                  </a:lnTo>
                  <a:lnTo>
                    <a:pt x="107" y="201"/>
                  </a:lnTo>
                  <a:lnTo>
                    <a:pt x="111" y="201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3" y="206"/>
                  </a:lnTo>
                  <a:lnTo>
                    <a:pt x="125" y="208"/>
                  </a:lnTo>
                  <a:lnTo>
                    <a:pt x="130" y="215"/>
                  </a:lnTo>
                  <a:lnTo>
                    <a:pt x="135" y="218"/>
                  </a:lnTo>
                  <a:lnTo>
                    <a:pt x="137" y="215"/>
                  </a:lnTo>
                  <a:lnTo>
                    <a:pt x="140" y="213"/>
                  </a:lnTo>
                  <a:lnTo>
                    <a:pt x="142" y="213"/>
                  </a:lnTo>
                  <a:lnTo>
                    <a:pt x="144" y="211"/>
                  </a:lnTo>
                  <a:lnTo>
                    <a:pt x="151" y="211"/>
                  </a:lnTo>
                  <a:lnTo>
                    <a:pt x="151" y="211"/>
                  </a:lnTo>
                  <a:lnTo>
                    <a:pt x="154" y="211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63" y="215"/>
                  </a:lnTo>
                  <a:lnTo>
                    <a:pt x="168" y="220"/>
                  </a:lnTo>
                  <a:lnTo>
                    <a:pt x="173" y="220"/>
                  </a:lnTo>
                  <a:lnTo>
                    <a:pt x="182" y="223"/>
                  </a:lnTo>
                  <a:lnTo>
                    <a:pt x="185" y="225"/>
                  </a:lnTo>
                  <a:lnTo>
                    <a:pt x="189" y="220"/>
                  </a:lnTo>
                  <a:lnTo>
                    <a:pt x="194" y="213"/>
                  </a:lnTo>
                  <a:lnTo>
                    <a:pt x="199" y="213"/>
                  </a:lnTo>
                  <a:lnTo>
                    <a:pt x="211" y="213"/>
                  </a:lnTo>
                  <a:lnTo>
                    <a:pt x="215" y="211"/>
                  </a:lnTo>
                  <a:lnTo>
                    <a:pt x="222" y="211"/>
                  </a:lnTo>
                  <a:lnTo>
                    <a:pt x="230" y="215"/>
                  </a:lnTo>
                  <a:lnTo>
                    <a:pt x="237" y="215"/>
                  </a:lnTo>
                  <a:lnTo>
                    <a:pt x="239" y="218"/>
                  </a:lnTo>
                  <a:lnTo>
                    <a:pt x="244" y="215"/>
                  </a:lnTo>
                  <a:lnTo>
                    <a:pt x="244" y="213"/>
                  </a:lnTo>
                  <a:lnTo>
                    <a:pt x="248" y="213"/>
                  </a:lnTo>
                  <a:lnTo>
                    <a:pt x="251" y="211"/>
                  </a:lnTo>
                  <a:lnTo>
                    <a:pt x="253" y="208"/>
                  </a:lnTo>
                  <a:lnTo>
                    <a:pt x="256" y="211"/>
                  </a:lnTo>
                  <a:lnTo>
                    <a:pt x="258" y="208"/>
                  </a:lnTo>
                  <a:lnTo>
                    <a:pt x="258" y="206"/>
                  </a:lnTo>
                  <a:lnTo>
                    <a:pt x="260" y="204"/>
                  </a:lnTo>
                  <a:lnTo>
                    <a:pt x="265" y="204"/>
                  </a:lnTo>
                  <a:lnTo>
                    <a:pt x="263" y="180"/>
                  </a:lnTo>
                  <a:lnTo>
                    <a:pt x="263" y="17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6020365" y="4233729"/>
              <a:ext cx="187867" cy="163469"/>
            </a:xfrm>
            <a:custGeom>
              <a:rect b="b" l="l" r="r" t="t"/>
              <a:pathLst>
                <a:path extrusionOk="0" h="201" w="231">
                  <a:moveTo>
                    <a:pt x="118" y="184"/>
                  </a:moveTo>
                  <a:lnTo>
                    <a:pt x="120" y="180"/>
                  </a:lnTo>
                  <a:lnTo>
                    <a:pt x="118" y="175"/>
                  </a:lnTo>
                  <a:lnTo>
                    <a:pt x="118" y="170"/>
                  </a:lnTo>
                  <a:lnTo>
                    <a:pt x="120" y="168"/>
                  </a:lnTo>
                  <a:lnTo>
                    <a:pt x="120" y="165"/>
                  </a:lnTo>
                  <a:lnTo>
                    <a:pt x="125" y="163"/>
                  </a:lnTo>
                  <a:lnTo>
                    <a:pt x="127" y="161"/>
                  </a:lnTo>
                  <a:lnTo>
                    <a:pt x="130" y="158"/>
                  </a:lnTo>
                  <a:lnTo>
                    <a:pt x="134" y="154"/>
                  </a:lnTo>
                  <a:lnTo>
                    <a:pt x="134" y="149"/>
                  </a:lnTo>
                  <a:lnTo>
                    <a:pt x="137" y="147"/>
                  </a:lnTo>
                  <a:lnTo>
                    <a:pt x="141" y="147"/>
                  </a:lnTo>
                  <a:lnTo>
                    <a:pt x="141" y="144"/>
                  </a:lnTo>
                  <a:lnTo>
                    <a:pt x="144" y="144"/>
                  </a:lnTo>
                  <a:lnTo>
                    <a:pt x="148" y="147"/>
                  </a:lnTo>
                  <a:lnTo>
                    <a:pt x="151" y="147"/>
                  </a:lnTo>
                  <a:lnTo>
                    <a:pt x="156" y="149"/>
                  </a:lnTo>
                  <a:lnTo>
                    <a:pt x="158" y="154"/>
                  </a:lnTo>
                  <a:lnTo>
                    <a:pt x="160" y="156"/>
                  </a:lnTo>
                  <a:lnTo>
                    <a:pt x="163" y="156"/>
                  </a:lnTo>
                  <a:lnTo>
                    <a:pt x="167" y="154"/>
                  </a:lnTo>
                  <a:lnTo>
                    <a:pt x="170" y="149"/>
                  </a:lnTo>
                  <a:lnTo>
                    <a:pt x="170" y="147"/>
                  </a:lnTo>
                  <a:lnTo>
                    <a:pt x="172" y="144"/>
                  </a:lnTo>
                  <a:lnTo>
                    <a:pt x="175" y="144"/>
                  </a:lnTo>
                  <a:lnTo>
                    <a:pt x="177" y="139"/>
                  </a:lnTo>
                  <a:lnTo>
                    <a:pt x="177" y="137"/>
                  </a:lnTo>
                  <a:lnTo>
                    <a:pt x="179" y="132"/>
                  </a:lnTo>
                  <a:lnTo>
                    <a:pt x="184" y="125"/>
                  </a:lnTo>
                  <a:lnTo>
                    <a:pt x="186" y="123"/>
                  </a:lnTo>
                  <a:lnTo>
                    <a:pt x="184" y="121"/>
                  </a:lnTo>
                  <a:lnTo>
                    <a:pt x="186" y="116"/>
                  </a:lnTo>
                  <a:lnTo>
                    <a:pt x="191" y="111"/>
                  </a:lnTo>
                  <a:lnTo>
                    <a:pt x="196" y="109"/>
                  </a:lnTo>
                  <a:lnTo>
                    <a:pt x="196" y="104"/>
                  </a:lnTo>
                  <a:lnTo>
                    <a:pt x="198" y="102"/>
                  </a:lnTo>
                  <a:lnTo>
                    <a:pt x="196" y="95"/>
                  </a:lnTo>
                  <a:lnTo>
                    <a:pt x="201" y="92"/>
                  </a:lnTo>
                  <a:lnTo>
                    <a:pt x="205" y="90"/>
                  </a:lnTo>
                  <a:lnTo>
                    <a:pt x="208" y="87"/>
                  </a:lnTo>
                  <a:lnTo>
                    <a:pt x="210" y="83"/>
                  </a:lnTo>
                  <a:lnTo>
                    <a:pt x="210" y="76"/>
                  </a:lnTo>
                  <a:lnTo>
                    <a:pt x="210" y="73"/>
                  </a:lnTo>
                  <a:lnTo>
                    <a:pt x="212" y="68"/>
                  </a:lnTo>
                  <a:lnTo>
                    <a:pt x="215" y="61"/>
                  </a:lnTo>
                  <a:lnTo>
                    <a:pt x="217" y="61"/>
                  </a:lnTo>
                  <a:lnTo>
                    <a:pt x="217" y="59"/>
                  </a:lnTo>
                  <a:lnTo>
                    <a:pt x="222" y="57"/>
                  </a:lnTo>
                  <a:lnTo>
                    <a:pt x="224" y="57"/>
                  </a:lnTo>
                  <a:lnTo>
                    <a:pt x="227" y="52"/>
                  </a:lnTo>
                  <a:lnTo>
                    <a:pt x="231" y="52"/>
                  </a:lnTo>
                  <a:lnTo>
                    <a:pt x="231" y="47"/>
                  </a:lnTo>
                  <a:lnTo>
                    <a:pt x="229" y="42"/>
                  </a:lnTo>
                  <a:lnTo>
                    <a:pt x="229" y="40"/>
                  </a:lnTo>
                  <a:lnTo>
                    <a:pt x="229" y="38"/>
                  </a:lnTo>
                  <a:lnTo>
                    <a:pt x="224" y="35"/>
                  </a:lnTo>
                  <a:lnTo>
                    <a:pt x="222" y="33"/>
                  </a:lnTo>
                  <a:lnTo>
                    <a:pt x="224" y="26"/>
                  </a:lnTo>
                  <a:lnTo>
                    <a:pt x="222" y="24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19" y="19"/>
                  </a:lnTo>
                  <a:lnTo>
                    <a:pt x="217" y="14"/>
                  </a:lnTo>
                  <a:lnTo>
                    <a:pt x="212" y="7"/>
                  </a:lnTo>
                  <a:lnTo>
                    <a:pt x="210" y="5"/>
                  </a:lnTo>
                  <a:lnTo>
                    <a:pt x="205" y="5"/>
                  </a:lnTo>
                  <a:lnTo>
                    <a:pt x="203" y="7"/>
                  </a:lnTo>
                  <a:lnTo>
                    <a:pt x="203" y="9"/>
                  </a:lnTo>
                  <a:lnTo>
                    <a:pt x="201" y="12"/>
                  </a:lnTo>
                  <a:lnTo>
                    <a:pt x="198" y="9"/>
                  </a:lnTo>
                  <a:lnTo>
                    <a:pt x="196" y="12"/>
                  </a:lnTo>
                  <a:lnTo>
                    <a:pt x="193" y="14"/>
                  </a:lnTo>
                  <a:lnTo>
                    <a:pt x="189" y="14"/>
                  </a:lnTo>
                  <a:lnTo>
                    <a:pt x="189" y="19"/>
                  </a:lnTo>
                  <a:lnTo>
                    <a:pt x="184" y="19"/>
                  </a:lnTo>
                  <a:lnTo>
                    <a:pt x="182" y="16"/>
                  </a:lnTo>
                  <a:lnTo>
                    <a:pt x="175" y="16"/>
                  </a:lnTo>
                  <a:lnTo>
                    <a:pt x="167" y="12"/>
                  </a:lnTo>
                  <a:lnTo>
                    <a:pt x="160" y="12"/>
                  </a:lnTo>
                  <a:lnTo>
                    <a:pt x="156" y="14"/>
                  </a:lnTo>
                  <a:lnTo>
                    <a:pt x="144" y="14"/>
                  </a:lnTo>
                  <a:lnTo>
                    <a:pt x="139" y="14"/>
                  </a:lnTo>
                  <a:lnTo>
                    <a:pt x="134" y="21"/>
                  </a:lnTo>
                  <a:lnTo>
                    <a:pt x="130" y="26"/>
                  </a:lnTo>
                  <a:lnTo>
                    <a:pt x="127" y="24"/>
                  </a:lnTo>
                  <a:lnTo>
                    <a:pt x="118" y="21"/>
                  </a:lnTo>
                  <a:lnTo>
                    <a:pt x="113" y="21"/>
                  </a:lnTo>
                  <a:lnTo>
                    <a:pt x="108" y="16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99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89" y="12"/>
                  </a:lnTo>
                  <a:lnTo>
                    <a:pt x="87" y="14"/>
                  </a:lnTo>
                  <a:lnTo>
                    <a:pt x="85" y="14"/>
                  </a:lnTo>
                  <a:lnTo>
                    <a:pt x="82" y="16"/>
                  </a:lnTo>
                  <a:lnTo>
                    <a:pt x="80" y="19"/>
                  </a:lnTo>
                  <a:lnTo>
                    <a:pt x="75" y="16"/>
                  </a:lnTo>
                  <a:lnTo>
                    <a:pt x="70" y="9"/>
                  </a:lnTo>
                  <a:lnTo>
                    <a:pt x="68" y="7"/>
                  </a:lnTo>
                  <a:lnTo>
                    <a:pt x="63" y="5"/>
                  </a:lnTo>
                  <a:lnTo>
                    <a:pt x="59" y="5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4" y="47"/>
                  </a:lnTo>
                  <a:lnTo>
                    <a:pt x="16" y="50"/>
                  </a:lnTo>
                  <a:lnTo>
                    <a:pt x="21" y="54"/>
                  </a:lnTo>
                  <a:lnTo>
                    <a:pt x="21" y="59"/>
                  </a:lnTo>
                  <a:lnTo>
                    <a:pt x="23" y="68"/>
                  </a:lnTo>
                  <a:lnTo>
                    <a:pt x="23" y="71"/>
                  </a:lnTo>
                  <a:lnTo>
                    <a:pt x="18" y="71"/>
                  </a:lnTo>
                  <a:lnTo>
                    <a:pt x="16" y="73"/>
                  </a:lnTo>
                  <a:lnTo>
                    <a:pt x="16" y="76"/>
                  </a:lnTo>
                  <a:lnTo>
                    <a:pt x="21" y="78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4" y="83"/>
                  </a:lnTo>
                  <a:lnTo>
                    <a:pt x="14" y="87"/>
                  </a:lnTo>
                  <a:lnTo>
                    <a:pt x="9" y="92"/>
                  </a:lnTo>
                  <a:lnTo>
                    <a:pt x="9" y="95"/>
                  </a:lnTo>
                  <a:lnTo>
                    <a:pt x="7" y="97"/>
                  </a:lnTo>
                  <a:lnTo>
                    <a:pt x="4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30" y="161"/>
                  </a:lnTo>
                  <a:lnTo>
                    <a:pt x="37" y="170"/>
                  </a:lnTo>
                  <a:lnTo>
                    <a:pt x="42" y="180"/>
                  </a:lnTo>
                  <a:lnTo>
                    <a:pt x="42" y="184"/>
                  </a:lnTo>
                  <a:lnTo>
                    <a:pt x="44" y="187"/>
                  </a:lnTo>
                  <a:lnTo>
                    <a:pt x="47" y="194"/>
                  </a:lnTo>
                  <a:lnTo>
                    <a:pt x="54" y="199"/>
                  </a:lnTo>
                  <a:lnTo>
                    <a:pt x="61" y="201"/>
                  </a:lnTo>
                  <a:lnTo>
                    <a:pt x="80" y="199"/>
                  </a:lnTo>
                  <a:lnTo>
                    <a:pt x="85" y="196"/>
                  </a:lnTo>
                  <a:lnTo>
                    <a:pt x="87" y="199"/>
                  </a:lnTo>
                  <a:lnTo>
                    <a:pt x="96" y="194"/>
                  </a:lnTo>
                  <a:lnTo>
                    <a:pt x="99" y="196"/>
                  </a:lnTo>
                  <a:lnTo>
                    <a:pt x="104" y="196"/>
                  </a:lnTo>
                  <a:lnTo>
                    <a:pt x="106" y="189"/>
                  </a:lnTo>
                  <a:lnTo>
                    <a:pt x="111" y="194"/>
                  </a:lnTo>
                  <a:lnTo>
                    <a:pt x="111" y="192"/>
                  </a:lnTo>
                  <a:lnTo>
                    <a:pt x="113" y="192"/>
                  </a:lnTo>
                  <a:lnTo>
                    <a:pt x="113" y="189"/>
                  </a:lnTo>
                  <a:lnTo>
                    <a:pt x="118" y="18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6075667" y="446063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6106572" y="4402890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12" y="7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6112265" y="4249182"/>
              <a:ext cx="125245" cy="188679"/>
            </a:xfrm>
            <a:custGeom>
              <a:rect b="b" l="l" r="r" t="t"/>
              <a:pathLst>
                <a:path extrusionOk="0" h="232" w="154">
                  <a:moveTo>
                    <a:pt x="26" y="225"/>
                  </a:moveTo>
                  <a:lnTo>
                    <a:pt x="28" y="225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4" y="225"/>
                  </a:lnTo>
                  <a:lnTo>
                    <a:pt x="57" y="225"/>
                  </a:lnTo>
                  <a:lnTo>
                    <a:pt x="59" y="222"/>
                  </a:lnTo>
                  <a:lnTo>
                    <a:pt x="64" y="222"/>
                  </a:lnTo>
                  <a:lnTo>
                    <a:pt x="66" y="222"/>
                  </a:lnTo>
                  <a:lnTo>
                    <a:pt x="73" y="222"/>
                  </a:lnTo>
                  <a:lnTo>
                    <a:pt x="73" y="225"/>
                  </a:lnTo>
                  <a:lnTo>
                    <a:pt x="78" y="222"/>
                  </a:lnTo>
                  <a:lnTo>
                    <a:pt x="80" y="222"/>
                  </a:lnTo>
                  <a:lnTo>
                    <a:pt x="80" y="225"/>
                  </a:lnTo>
                  <a:lnTo>
                    <a:pt x="85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90" y="225"/>
                  </a:lnTo>
                  <a:lnTo>
                    <a:pt x="116" y="225"/>
                  </a:lnTo>
                  <a:lnTo>
                    <a:pt x="118" y="227"/>
                  </a:lnTo>
                  <a:lnTo>
                    <a:pt x="118" y="225"/>
                  </a:lnTo>
                  <a:lnTo>
                    <a:pt x="121" y="225"/>
                  </a:lnTo>
                  <a:lnTo>
                    <a:pt x="123" y="227"/>
                  </a:lnTo>
                  <a:lnTo>
                    <a:pt x="125" y="227"/>
                  </a:lnTo>
                  <a:lnTo>
                    <a:pt x="128" y="227"/>
                  </a:lnTo>
                  <a:lnTo>
                    <a:pt x="128" y="229"/>
                  </a:lnTo>
                  <a:lnTo>
                    <a:pt x="130" y="229"/>
                  </a:lnTo>
                  <a:lnTo>
                    <a:pt x="132" y="227"/>
                  </a:lnTo>
                  <a:lnTo>
                    <a:pt x="132" y="229"/>
                  </a:lnTo>
                  <a:lnTo>
                    <a:pt x="135" y="229"/>
                  </a:lnTo>
                  <a:lnTo>
                    <a:pt x="137" y="229"/>
                  </a:lnTo>
                  <a:lnTo>
                    <a:pt x="142" y="229"/>
                  </a:lnTo>
                  <a:lnTo>
                    <a:pt x="144" y="232"/>
                  </a:lnTo>
                  <a:lnTo>
                    <a:pt x="144" y="232"/>
                  </a:lnTo>
                  <a:lnTo>
                    <a:pt x="147" y="232"/>
                  </a:lnTo>
                  <a:lnTo>
                    <a:pt x="147" y="232"/>
                  </a:lnTo>
                  <a:lnTo>
                    <a:pt x="149" y="232"/>
                  </a:lnTo>
                  <a:lnTo>
                    <a:pt x="151" y="229"/>
                  </a:lnTo>
                  <a:lnTo>
                    <a:pt x="149" y="227"/>
                  </a:lnTo>
                  <a:lnTo>
                    <a:pt x="149" y="225"/>
                  </a:lnTo>
                  <a:lnTo>
                    <a:pt x="151" y="222"/>
                  </a:lnTo>
                  <a:lnTo>
                    <a:pt x="154" y="220"/>
                  </a:lnTo>
                  <a:lnTo>
                    <a:pt x="154" y="217"/>
                  </a:lnTo>
                  <a:lnTo>
                    <a:pt x="154" y="217"/>
                  </a:lnTo>
                  <a:lnTo>
                    <a:pt x="151" y="215"/>
                  </a:lnTo>
                  <a:lnTo>
                    <a:pt x="151" y="213"/>
                  </a:lnTo>
                  <a:lnTo>
                    <a:pt x="151" y="208"/>
                  </a:lnTo>
                  <a:lnTo>
                    <a:pt x="144" y="203"/>
                  </a:lnTo>
                  <a:lnTo>
                    <a:pt x="142" y="201"/>
                  </a:lnTo>
                  <a:lnTo>
                    <a:pt x="140" y="196"/>
                  </a:lnTo>
                  <a:lnTo>
                    <a:pt x="135" y="189"/>
                  </a:lnTo>
                  <a:lnTo>
                    <a:pt x="132" y="184"/>
                  </a:lnTo>
                  <a:lnTo>
                    <a:pt x="130" y="180"/>
                  </a:lnTo>
                  <a:lnTo>
                    <a:pt x="123" y="177"/>
                  </a:lnTo>
                  <a:lnTo>
                    <a:pt x="123" y="175"/>
                  </a:lnTo>
                  <a:lnTo>
                    <a:pt x="123" y="168"/>
                  </a:lnTo>
                  <a:lnTo>
                    <a:pt x="121" y="163"/>
                  </a:lnTo>
                  <a:lnTo>
                    <a:pt x="121" y="158"/>
                  </a:lnTo>
                  <a:lnTo>
                    <a:pt x="121" y="151"/>
                  </a:lnTo>
                  <a:lnTo>
                    <a:pt x="118" y="146"/>
                  </a:lnTo>
                  <a:lnTo>
                    <a:pt x="118" y="142"/>
                  </a:lnTo>
                  <a:lnTo>
                    <a:pt x="121" y="139"/>
                  </a:lnTo>
                  <a:lnTo>
                    <a:pt x="123" y="139"/>
                  </a:lnTo>
                  <a:lnTo>
                    <a:pt x="128" y="132"/>
                  </a:lnTo>
                  <a:lnTo>
                    <a:pt x="130" y="128"/>
                  </a:lnTo>
                  <a:lnTo>
                    <a:pt x="132" y="120"/>
                  </a:lnTo>
                  <a:lnTo>
                    <a:pt x="135" y="118"/>
                  </a:lnTo>
                  <a:lnTo>
                    <a:pt x="137" y="116"/>
                  </a:lnTo>
                  <a:lnTo>
                    <a:pt x="142" y="111"/>
                  </a:lnTo>
                  <a:lnTo>
                    <a:pt x="142" y="109"/>
                  </a:lnTo>
                  <a:lnTo>
                    <a:pt x="142" y="106"/>
                  </a:lnTo>
                  <a:lnTo>
                    <a:pt x="137" y="102"/>
                  </a:lnTo>
                  <a:lnTo>
                    <a:pt x="135" y="94"/>
                  </a:lnTo>
                  <a:lnTo>
                    <a:pt x="132" y="92"/>
                  </a:lnTo>
                  <a:lnTo>
                    <a:pt x="125" y="85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114" y="76"/>
                  </a:lnTo>
                  <a:lnTo>
                    <a:pt x="111" y="73"/>
                  </a:lnTo>
                  <a:lnTo>
                    <a:pt x="109" y="71"/>
                  </a:lnTo>
                  <a:lnTo>
                    <a:pt x="109" y="68"/>
                  </a:lnTo>
                  <a:lnTo>
                    <a:pt x="111" y="66"/>
                  </a:lnTo>
                  <a:lnTo>
                    <a:pt x="111" y="61"/>
                  </a:lnTo>
                  <a:lnTo>
                    <a:pt x="114" y="61"/>
                  </a:lnTo>
                  <a:lnTo>
                    <a:pt x="118" y="61"/>
                  </a:lnTo>
                  <a:lnTo>
                    <a:pt x="121" y="64"/>
                  </a:lnTo>
                  <a:lnTo>
                    <a:pt x="123" y="61"/>
                  </a:lnTo>
                  <a:lnTo>
                    <a:pt x="125" y="64"/>
                  </a:lnTo>
                  <a:lnTo>
                    <a:pt x="130" y="61"/>
                  </a:lnTo>
                  <a:lnTo>
                    <a:pt x="132" y="64"/>
                  </a:lnTo>
                  <a:lnTo>
                    <a:pt x="135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1"/>
                  </a:lnTo>
                  <a:lnTo>
                    <a:pt x="132" y="57"/>
                  </a:lnTo>
                  <a:lnTo>
                    <a:pt x="132" y="54"/>
                  </a:lnTo>
                  <a:lnTo>
                    <a:pt x="130" y="52"/>
                  </a:lnTo>
                  <a:lnTo>
                    <a:pt x="125" y="47"/>
                  </a:lnTo>
                  <a:lnTo>
                    <a:pt x="125" y="42"/>
                  </a:lnTo>
                  <a:lnTo>
                    <a:pt x="128" y="40"/>
                  </a:lnTo>
                  <a:lnTo>
                    <a:pt x="130" y="35"/>
                  </a:lnTo>
                  <a:lnTo>
                    <a:pt x="128" y="33"/>
                  </a:lnTo>
                  <a:lnTo>
                    <a:pt x="128" y="31"/>
                  </a:lnTo>
                  <a:lnTo>
                    <a:pt x="128" y="28"/>
                  </a:lnTo>
                  <a:lnTo>
                    <a:pt x="128" y="26"/>
                  </a:lnTo>
                  <a:lnTo>
                    <a:pt x="125" y="21"/>
                  </a:lnTo>
                  <a:lnTo>
                    <a:pt x="125" y="16"/>
                  </a:lnTo>
                  <a:lnTo>
                    <a:pt x="123" y="14"/>
                  </a:lnTo>
                  <a:lnTo>
                    <a:pt x="123" y="9"/>
                  </a:lnTo>
                  <a:lnTo>
                    <a:pt x="118" y="5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5"/>
                  </a:lnTo>
                  <a:lnTo>
                    <a:pt x="111" y="7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6" y="19"/>
                  </a:lnTo>
                  <a:lnTo>
                    <a:pt x="116" y="21"/>
                  </a:lnTo>
                  <a:lnTo>
                    <a:pt x="116" y="23"/>
                  </a:lnTo>
                  <a:lnTo>
                    <a:pt x="118" y="28"/>
                  </a:lnTo>
                  <a:lnTo>
                    <a:pt x="118" y="33"/>
                  </a:lnTo>
                  <a:lnTo>
                    <a:pt x="114" y="33"/>
                  </a:lnTo>
                  <a:lnTo>
                    <a:pt x="111" y="38"/>
                  </a:lnTo>
                  <a:lnTo>
                    <a:pt x="109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99" y="49"/>
                  </a:lnTo>
                  <a:lnTo>
                    <a:pt x="97" y="54"/>
                  </a:lnTo>
                  <a:lnTo>
                    <a:pt x="97" y="57"/>
                  </a:lnTo>
                  <a:lnTo>
                    <a:pt x="97" y="64"/>
                  </a:lnTo>
                  <a:lnTo>
                    <a:pt x="95" y="68"/>
                  </a:lnTo>
                  <a:lnTo>
                    <a:pt x="92" y="71"/>
                  </a:lnTo>
                  <a:lnTo>
                    <a:pt x="88" y="73"/>
                  </a:lnTo>
                  <a:lnTo>
                    <a:pt x="83" y="76"/>
                  </a:lnTo>
                  <a:lnTo>
                    <a:pt x="85" y="83"/>
                  </a:lnTo>
                  <a:lnTo>
                    <a:pt x="83" y="85"/>
                  </a:lnTo>
                  <a:lnTo>
                    <a:pt x="83" y="90"/>
                  </a:lnTo>
                  <a:lnTo>
                    <a:pt x="78" y="92"/>
                  </a:lnTo>
                  <a:lnTo>
                    <a:pt x="73" y="97"/>
                  </a:lnTo>
                  <a:lnTo>
                    <a:pt x="71" y="102"/>
                  </a:lnTo>
                  <a:lnTo>
                    <a:pt x="73" y="104"/>
                  </a:lnTo>
                  <a:lnTo>
                    <a:pt x="71" y="106"/>
                  </a:lnTo>
                  <a:lnTo>
                    <a:pt x="66" y="113"/>
                  </a:lnTo>
                  <a:lnTo>
                    <a:pt x="64" y="118"/>
                  </a:lnTo>
                  <a:lnTo>
                    <a:pt x="64" y="120"/>
                  </a:lnTo>
                  <a:lnTo>
                    <a:pt x="62" y="125"/>
                  </a:lnTo>
                  <a:lnTo>
                    <a:pt x="59" y="125"/>
                  </a:lnTo>
                  <a:lnTo>
                    <a:pt x="57" y="128"/>
                  </a:lnTo>
                  <a:lnTo>
                    <a:pt x="57" y="130"/>
                  </a:lnTo>
                  <a:lnTo>
                    <a:pt x="54" y="135"/>
                  </a:lnTo>
                  <a:lnTo>
                    <a:pt x="50" y="137"/>
                  </a:lnTo>
                  <a:lnTo>
                    <a:pt x="47" y="137"/>
                  </a:lnTo>
                  <a:lnTo>
                    <a:pt x="45" y="135"/>
                  </a:lnTo>
                  <a:lnTo>
                    <a:pt x="43" y="130"/>
                  </a:lnTo>
                  <a:lnTo>
                    <a:pt x="38" y="128"/>
                  </a:lnTo>
                  <a:lnTo>
                    <a:pt x="35" y="128"/>
                  </a:lnTo>
                  <a:lnTo>
                    <a:pt x="31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24" y="128"/>
                  </a:lnTo>
                  <a:lnTo>
                    <a:pt x="21" y="130"/>
                  </a:lnTo>
                  <a:lnTo>
                    <a:pt x="21" y="135"/>
                  </a:lnTo>
                  <a:lnTo>
                    <a:pt x="17" y="139"/>
                  </a:lnTo>
                  <a:lnTo>
                    <a:pt x="14" y="142"/>
                  </a:lnTo>
                  <a:lnTo>
                    <a:pt x="12" y="144"/>
                  </a:lnTo>
                  <a:lnTo>
                    <a:pt x="7" y="146"/>
                  </a:lnTo>
                  <a:lnTo>
                    <a:pt x="7" y="149"/>
                  </a:lnTo>
                  <a:lnTo>
                    <a:pt x="5" y="151"/>
                  </a:lnTo>
                  <a:lnTo>
                    <a:pt x="5" y="156"/>
                  </a:lnTo>
                  <a:lnTo>
                    <a:pt x="7" y="161"/>
                  </a:lnTo>
                  <a:lnTo>
                    <a:pt x="5" y="165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2" y="175"/>
                  </a:lnTo>
                  <a:lnTo>
                    <a:pt x="5" y="173"/>
                  </a:lnTo>
                  <a:lnTo>
                    <a:pt x="7" y="187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9" y="187"/>
                  </a:lnTo>
                  <a:lnTo>
                    <a:pt x="21" y="191"/>
                  </a:lnTo>
                  <a:lnTo>
                    <a:pt x="21" y="194"/>
                  </a:lnTo>
                  <a:lnTo>
                    <a:pt x="21" y="199"/>
                  </a:lnTo>
                  <a:lnTo>
                    <a:pt x="24" y="203"/>
                  </a:lnTo>
                  <a:lnTo>
                    <a:pt x="24" y="213"/>
                  </a:lnTo>
                  <a:lnTo>
                    <a:pt x="21" y="220"/>
                  </a:lnTo>
                  <a:lnTo>
                    <a:pt x="26" y="222"/>
                  </a:lnTo>
                  <a:lnTo>
                    <a:pt x="21" y="225"/>
                  </a:lnTo>
                  <a:lnTo>
                    <a:pt x="24" y="225"/>
                  </a:lnTo>
                  <a:lnTo>
                    <a:pt x="26" y="22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6112265" y="4429727"/>
              <a:ext cx="94340" cy="104099"/>
            </a:xfrm>
            <a:custGeom>
              <a:rect b="b" l="l" r="r" t="t"/>
              <a:pathLst>
                <a:path extrusionOk="0" h="128" w="116">
                  <a:moveTo>
                    <a:pt x="52" y="121"/>
                  </a:moveTo>
                  <a:lnTo>
                    <a:pt x="54" y="119"/>
                  </a:lnTo>
                  <a:lnTo>
                    <a:pt x="57" y="119"/>
                  </a:lnTo>
                  <a:lnTo>
                    <a:pt x="59" y="116"/>
                  </a:lnTo>
                  <a:lnTo>
                    <a:pt x="59" y="116"/>
                  </a:lnTo>
                  <a:lnTo>
                    <a:pt x="66" y="121"/>
                  </a:lnTo>
                  <a:lnTo>
                    <a:pt x="66" y="119"/>
                  </a:lnTo>
                  <a:lnTo>
                    <a:pt x="66" y="107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4" y="104"/>
                  </a:lnTo>
                  <a:lnTo>
                    <a:pt x="54" y="102"/>
                  </a:lnTo>
                  <a:lnTo>
                    <a:pt x="52" y="100"/>
                  </a:lnTo>
                  <a:lnTo>
                    <a:pt x="54" y="97"/>
                  </a:lnTo>
                  <a:lnTo>
                    <a:pt x="59" y="95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6" y="95"/>
                  </a:lnTo>
                  <a:lnTo>
                    <a:pt x="69" y="95"/>
                  </a:lnTo>
                  <a:lnTo>
                    <a:pt x="76" y="95"/>
                  </a:lnTo>
                  <a:lnTo>
                    <a:pt x="78" y="90"/>
                  </a:lnTo>
                  <a:lnTo>
                    <a:pt x="76" y="85"/>
                  </a:lnTo>
                  <a:lnTo>
                    <a:pt x="78" y="83"/>
                  </a:lnTo>
                  <a:lnTo>
                    <a:pt x="83" y="83"/>
                  </a:lnTo>
                  <a:lnTo>
                    <a:pt x="85" y="93"/>
                  </a:lnTo>
                  <a:lnTo>
                    <a:pt x="88" y="95"/>
                  </a:lnTo>
                  <a:lnTo>
                    <a:pt x="92" y="95"/>
                  </a:lnTo>
                  <a:lnTo>
                    <a:pt x="95" y="95"/>
                  </a:lnTo>
                  <a:lnTo>
                    <a:pt x="97" y="93"/>
                  </a:lnTo>
                  <a:lnTo>
                    <a:pt x="102" y="93"/>
                  </a:lnTo>
                  <a:lnTo>
                    <a:pt x="106" y="95"/>
                  </a:lnTo>
                  <a:lnTo>
                    <a:pt x="106" y="97"/>
                  </a:lnTo>
                  <a:lnTo>
                    <a:pt x="109" y="97"/>
                  </a:lnTo>
                  <a:lnTo>
                    <a:pt x="109" y="93"/>
                  </a:lnTo>
                  <a:lnTo>
                    <a:pt x="109" y="90"/>
                  </a:lnTo>
                  <a:lnTo>
                    <a:pt x="114" y="76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14" y="62"/>
                  </a:lnTo>
                  <a:lnTo>
                    <a:pt x="114" y="59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6" y="52"/>
                  </a:lnTo>
                  <a:lnTo>
                    <a:pt x="106" y="50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6" y="48"/>
                  </a:lnTo>
                  <a:lnTo>
                    <a:pt x="109" y="45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11" y="36"/>
                  </a:lnTo>
                  <a:lnTo>
                    <a:pt x="116" y="36"/>
                  </a:lnTo>
                  <a:lnTo>
                    <a:pt x="116" y="31"/>
                  </a:lnTo>
                  <a:lnTo>
                    <a:pt x="114" y="29"/>
                  </a:lnTo>
                  <a:lnTo>
                    <a:pt x="116" y="26"/>
                  </a:lnTo>
                  <a:lnTo>
                    <a:pt x="116" y="22"/>
                  </a:lnTo>
                  <a:lnTo>
                    <a:pt x="114" y="19"/>
                  </a:lnTo>
                  <a:lnTo>
                    <a:pt x="106" y="19"/>
                  </a:lnTo>
                  <a:lnTo>
                    <a:pt x="102" y="22"/>
                  </a:lnTo>
                  <a:lnTo>
                    <a:pt x="97" y="22"/>
                  </a:lnTo>
                  <a:lnTo>
                    <a:pt x="95" y="22"/>
                  </a:lnTo>
                  <a:lnTo>
                    <a:pt x="92" y="24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0" y="17"/>
                  </a:lnTo>
                  <a:lnTo>
                    <a:pt x="90" y="12"/>
                  </a:lnTo>
                  <a:lnTo>
                    <a:pt x="90" y="7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0" y="3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3" y="3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9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2" y="33"/>
                  </a:lnTo>
                  <a:lnTo>
                    <a:pt x="17" y="40"/>
                  </a:lnTo>
                  <a:lnTo>
                    <a:pt x="21" y="43"/>
                  </a:lnTo>
                  <a:lnTo>
                    <a:pt x="12" y="43"/>
                  </a:lnTo>
                  <a:lnTo>
                    <a:pt x="9" y="40"/>
                  </a:lnTo>
                  <a:lnTo>
                    <a:pt x="9" y="48"/>
                  </a:lnTo>
                  <a:lnTo>
                    <a:pt x="9" y="59"/>
                  </a:lnTo>
                  <a:lnTo>
                    <a:pt x="5" y="62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5" y="71"/>
                  </a:lnTo>
                  <a:lnTo>
                    <a:pt x="7" y="74"/>
                  </a:lnTo>
                  <a:lnTo>
                    <a:pt x="7" y="76"/>
                  </a:lnTo>
                  <a:lnTo>
                    <a:pt x="9" y="81"/>
                  </a:lnTo>
                  <a:lnTo>
                    <a:pt x="9" y="88"/>
                  </a:lnTo>
                  <a:lnTo>
                    <a:pt x="14" y="90"/>
                  </a:lnTo>
                  <a:lnTo>
                    <a:pt x="17" y="95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4" y="107"/>
                  </a:lnTo>
                  <a:lnTo>
                    <a:pt x="33" y="114"/>
                  </a:lnTo>
                  <a:lnTo>
                    <a:pt x="35" y="119"/>
                  </a:lnTo>
                  <a:lnTo>
                    <a:pt x="43" y="121"/>
                  </a:lnTo>
                  <a:lnTo>
                    <a:pt x="43" y="126"/>
                  </a:lnTo>
                  <a:lnTo>
                    <a:pt x="47" y="126"/>
                  </a:lnTo>
                  <a:lnTo>
                    <a:pt x="47" y="128"/>
                  </a:lnTo>
                  <a:lnTo>
                    <a:pt x="52" y="123"/>
                  </a:lnTo>
                  <a:lnTo>
                    <a:pt x="52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6122023" y="4432168"/>
              <a:ext cx="32531" cy="21146"/>
            </a:xfrm>
            <a:custGeom>
              <a:rect b="b" l="l" r="r" t="t"/>
              <a:pathLst>
                <a:path extrusionOk="0" h="26" w="40">
                  <a:moveTo>
                    <a:pt x="9" y="23"/>
                  </a:moveTo>
                  <a:lnTo>
                    <a:pt x="12" y="23"/>
                  </a:lnTo>
                  <a:lnTo>
                    <a:pt x="12" y="23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4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6150489" y="4402890"/>
              <a:ext cx="126871" cy="150456"/>
            </a:xfrm>
            <a:custGeom>
              <a:rect b="b" l="l" r="r" t="t"/>
              <a:pathLst>
                <a:path extrusionOk="0" h="185" w="156">
                  <a:moveTo>
                    <a:pt x="22" y="178"/>
                  </a:moveTo>
                  <a:lnTo>
                    <a:pt x="24" y="178"/>
                  </a:lnTo>
                  <a:lnTo>
                    <a:pt x="26" y="178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0"/>
                  </a:lnTo>
                  <a:lnTo>
                    <a:pt x="36" y="170"/>
                  </a:lnTo>
                  <a:lnTo>
                    <a:pt x="38" y="170"/>
                  </a:lnTo>
                  <a:lnTo>
                    <a:pt x="41" y="173"/>
                  </a:lnTo>
                  <a:lnTo>
                    <a:pt x="41" y="178"/>
                  </a:lnTo>
                  <a:lnTo>
                    <a:pt x="41" y="178"/>
                  </a:lnTo>
                  <a:lnTo>
                    <a:pt x="43" y="178"/>
                  </a:lnTo>
                  <a:lnTo>
                    <a:pt x="45" y="175"/>
                  </a:lnTo>
                  <a:lnTo>
                    <a:pt x="48" y="178"/>
                  </a:lnTo>
                  <a:lnTo>
                    <a:pt x="48" y="180"/>
                  </a:lnTo>
                  <a:lnTo>
                    <a:pt x="52" y="180"/>
                  </a:lnTo>
                  <a:lnTo>
                    <a:pt x="55" y="178"/>
                  </a:lnTo>
                  <a:lnTo>
                    <a:pt x="55" y="173"/>
                  </a:lnTo>
                  <a:lnTo>
                    <a:pt x="57" y="173"/>
                  </a:lnTo>
                  <a:lnTo>
                    <a:pt x="59" y="173"/>
                  </a:lnTo>
                  <a:lnTo>
                    <a:pt x="64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7" y="173"/>
                  </a:lnTo>
                  <a:lnTo>
                    <a:pt x="69" y="175"/>
                  </a:lnTo>
                  <a:lnTo>
                    <a:pt x="69" y="178"/>
                  </a:lnTo>
                  <a:lnTo>
                    <a:pt x="74" y="180"/>
                  </a:lnTo>
                  <a:lnTo>
                    <a:pt x="78" y="178"/>
                  </a:lnTo>
                  <a:lnTo>
                    <a:pt x="81" y="175"/>
                  </a:lnTo>
                  <a:lnTo>
                    <a:pt x="90" y="166"/>
                  </a:lnTo>
                  <a:lnTo>
                    <a:pt x="93" y="163"/>
                  </a:lnTo>
                  <a:lnTo>
                    <a:pt x="95" y="161"/>
                  </a:lnTo>
                  <a:lnTo>
                    <a:pt x="97" y="161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44"/>
                  </a:lnTo>
                  <a:lnTo>
                    <a:pt x="104" y="135"/>
                  </a:lnTo>
                  <a:lnTo>
                    <a:pt x="102" y="133"/>
                  </a:lnTo>
                  <a:lnTo>
                    <a:pt x="102" y="128"/>
                  </a:lnTo>
                  <a:lnTo>
                    <a:pt x="104" y="123"/>
                  </a:lnTo>
                  <a:lnTo>
                    <a:pt x="109" y="116"/>
                  </a:lnTo>
                  <a:lnTo>
                    <a:pt x="109" y="111"/>
                  </a:lnTo>
                  <a:lnTo>
                    <a:pt x="114" y="107"/>
                  </a:lnTo>
                  <a:lnTo>
                    <a:pt x="119" y="104"/>
                  </a:lnTo>
                  <a:lnTo>
                    <a:pt x="121" y="104"/>
                  </a:lnTo>
                  <a:lnTo>
                    <a:pt x="126" y="102"/>
                  </a:lnTo>
                  <a:lnTo>
                    <a:pt x="128" y="99"/>
                  </a:lnTo>
                  <a:lnTo>
                    <a:pt x="135" y="90"/>
                  </a:lnTo>
                  <a:lnTo>
                    <a:pt x="135" y="83"/>
                  </a:lnTo>
                  <a:lnTo>
                    <a:pt x="137" y="76"/>
                  </a:lnTo>
                  <a:lnTo>
                    <a:pt x="140" y="76"/>
                  </a:lnTo>
                  <a:lnTo>
                    <a:pt x="140" y="69"/>
                  </a:lnTo>
                  <a:lnTo>
                    <a:pt x="140" y="69"/>
                  </a:lnTo>
                  <a:lnTo>
                    <a:pt x="140" y="62"/>
                  </a:lnTo>
                  <a:lnTo>
                    <a:pt x="140" y="59"/>
                  </a:lnTo>
                  <a:lnTo>
                    <a:pt x="140" y="55"/>
                  </a:lnTo>
                  <a:lnTo>
                    <a:pt x="145" y="50"/>
                  </a:lnTo>
                  <a:lnTo>
                    <a:pt x="145" y="45"/>
                  </a:lnTo>
                  <a:lnTo>
                    <a:pt x="145" y="40"/>
                  </a:lnTo>
                  <a:lnTo>
                    <a:pt x="145" y="33"/>
                  </a:lnTo>
                  <a:lnTo>
                    <a:pt x="152" y="21"/>
                  </a:lnTo>
                  <a:lnTo>
                    <a:pt x="154" y="19"/>
                  </a:lnTo>
                  <a:lnTo>
                    <a:pt x="156" y="17"/>
                  </a:lnTo>
                  <a:lnTo>
                    <a:pt x="156" y="10"/>
                  </a:lnTo>
                  <a:lnTo>
                    <a:pt x="154" y="5"/>
                  </a:lnTo>
                  <a:lnTo>
                    <a:pt x="154" y="2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47" y="2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7" y="2"/>
                  </a:lnTo>
                  <a:lnTo>
                    <a:pt x="135" y="2"/>
                  </a:lnTo>
                  <a:lnTo>
                    <a:pt x="126" y="5"/>
                  </a:lnTo>
                  <a:lnTo>
                    <a:pt x="123" y="7"/>
                  </a:lnTo>
                  <a:lnTo>
                    <a:pt x="121" y="10"/>
                  </a:lnTo>
                  <a:lnTo>
                    <a:pt x="116" y="14"/>
                  </a:lnTo>
                  <a:lnTo>
                    <a:pt x="107" y="31"/>
                  </a:lnTo>
                  <a:lnTo>
                    <a:pt x="104" y="33"/>
                  </a:lnTo>
                  <a:lnTo>
                    <a:pt x="102" y="36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2" y="43"/>
                  </a:lnTo>
                  <a:lnTo>
                    <a:pt x="100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5" y="40"/>
                  </a:lnTo>
                  <a:lnTo>
                    <a:pt x="90" y="40"/>
                  </a:lnTo>
                  <a:lnTo>
                    <a:pt x="88" y="40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81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6"/>
                  </a:lnTo>
                  <a:lnTo>
                    <a:pt x="71" y="36"/>
                  </a:lnTo>
                  <a:lnTo>
                    <a:pt x="71" y="38"/>
                  </a:lnTo>
                  <a:lnTo>
                    <a:pt x="69" y="36"/>
                  </a:lnTo>
                  <a:lnTo>
                    <a:pt x="43" y="36"/>
                  </a:lnTo>
                  <a:lnTo>
                    <a:pt x="43" y="40"/>
                  </a:lnTo>
                  <a:lnTo>
                    <a:pt x="43" y="45"/>
                  </a:lnTo>
                  <a:lnTo>
                    <a:pt x="43" y="50"/>
                  </a:lnTo>
                  <a:lnTo>
                    <a:pt x="43" y="52"/>
                  </a:lnTo>
                  <a:lnTo>
                    <a:pt x="43" y="55"/>
                  </a:lnTo>
                  <a:lnTo>
                    <a:pt x="45" y="57"/>
                  </a:lnTo>
                  <a:lnTo>
                    <a:pt x="48" y="55"/>
                  </a:lnTo>
                  <a:lnTo>
                    <a:pt x="50" y="55"/>
                  </a:lnTo>
                  <a:lnTo>
                    <a:pt x="55" y="55"/>
                  </a:lnTo>
                  <a:lnTo>
                    <a:pt x="59" y="52"/>
                  </a:lnTo>
                  <a:lnTo>
                    <a:pt x="67" y="52"/>
                  </a:lnTo>
                  <a:lnTo>
                    <a:pt x="69" y="55"/>
                  </a:lnTo>
                  <a:lnTo>
                    <a:pt x="69" y="59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69" y="69"/>
                  </a:lnTo>
                  <a:lnTo>
                    <a:pt x="64" y="69"/>
                  </a:lnTo>
                  <a:lnTo>
                    <a:pt x="59" y="71"/>
                  </a:lnTo>
                  <a:lnTo>
                    <a:pt x="59" y="73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9" y="81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9" y="83"/>
                  </a:lnTo>
                  <a:lnTo>
                    <a:pt x="59" y="85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7" y="92"/>
                  </a:lnTo>
                  <a:lnTo>
                    <a:pt x="67" y="95"/>
                  </a:lnTo>
                  <a:lnTo>
                    <a:pt x="69" y="95"/>
                  </a:lnTo>
                  <a:lnTo>
                    <a:pt x="69" y="99"/>
                  </a:lnTo>
                  <a:lnTo>
                    <a:pt x="67" y="109"/>
                  </a:lnTo>
                  <a:lnTo>
                    <a:pt x="62" y="123"/>
                  </a:lnTo>
                  <a:lnTo>
                    <a:pt x="62" y="126"/>
                  </a:lnTo>
                  <a:lnTo>
                    <a:pt x="62" y="130"/>
                  </a:lnTo>
                  <a:lnTo>
                    <a:pt x="59" y="130"/>
                  </a:lnTo>
                  <a:lnTo>
                    <a:pt x="59" y="128"/>
                  </a:lnTo>
                  <a:lnTo>
                    <a:pt x="55" y="126"/>
                  </a:lnTo>
                  <a:lnTo>
                    <a:pt x="50" y="126"/>
                  </a:lnTo>
                  <a:lnTo>
                    <a:pt x="48" y="128"/>
                  </a:lnTo>
                  <a:lnTo>
                    <a:pt x="45" y="128"/>
                  </a:lnTo>
                  <a:lnTo>
                    <a:pt x="41" y="128"/>
                  </a:lnTo>
                  <a:lnTo>
                    <a:pt x="38" y="126"/>
                  </a:lnTo>
                  <a:lnTo>
                    <a:pt x="36" y="116"/>
                  </a:lnTo>
                  <a:lnTo>
                    <a:pt x="31" y="116"/>
                  </a:lnTo>
                  <a:lnTo>
                    <a:pt x="29" y="118"/>
                  </a:lnTo>
                  <a:lnTo>
                    <a:pt x="31" y="123"/>
                  </a:lnTo>
                  <a:lnTo>
                    <a:pt x="29" y="128"/>
                  </a:lnTo>
                  <a:lnTo>
                    <a:pt x="22" y="128"/>
                  </a:lnTo>
                  <a:lnTo>
                    <a:pt x="19" y="128"/>
                  </a:lnTo>
                  <a:lnTo>
                    <a:pt x="17" y="130"/>
                  </a:lnTo>
                  <a:lnTo>
                    <a:pt x="17" y="130"/>
                  </a:lnTo>
                  <a:lnTo>
                    <a:pt x="12" y="128"/>
                  </a:lnTo>
                  <a:lnTo>
                    <a:pt x="7" y="130"/>
                  </a:lnTo>
                  <a:lnTo>
                    <a:pt x="5" y="133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10" y="137"/>
                  </a:lnTo>
                  <a:lnTo>
                    <a:pt x="12" y="137"/>
                  </a:lnTo>
                  <a:lnTo>
                    <a:pt x="15" y="137"/>
                  </a:lnTo>
                  <a:lnTo>
                    <a:pt x="19" y="140"/>
                  </a:lnTo>
                  <a:lnTo>
                    <a:pt x="19" y="152"/>
                  </a:lnTo>
                  <a:lnTo>
                    <a:pt x="19" y="154"/>
                  </a:lnTo>
                  <a:lnTo>
                    <a:pt x="12" y="149"/>
                  </a:lnTo>
                  <a:lnTo>
                    <a:pt x="12" y="149"/>
                  </a:lnTo>
                  <a:lnTo>
                    <a:pt x="10" y="152"/>
                  </a:lnTo>
                  <a:lnTo>
                    <a:pt x="7" y="152"/>
                  </a:lnTo>
                  <a:lnTo>
                    <a:pt x="5" y="154"/>
                  </a:lnTo>
                  <a:lnTo>
                    <a:pt x="5" y="156"/>
                  </a:lnTo>
                  <a:lnTo>
                    <a:pt x="0" y="161"/>
                  </a:lnTo>
                  <a:lnTo>
                    <a:pt x="5" y="163"/>
                  </a:lnTo>
                  <a:lnTo>
                    <a:pt x="7" y="166"/>
                  </a:lnTo>
                  <a:lnTo>
                    <a:pt x="12" y="170"/>
                  </a:lnTo>
                  <a:lnTo>
                    <a:pt x="12" y="175"/>
                  </a:lnTo>
                  <a:lnTo>
                    <a:pt x="17" y="178"/>
                  </a:lnTo>
                  <a:lnTo>
                    <a:pt x="17" y="182"/>
                  </a:lnTo>
                  <a:lnTo>
                    <a:pt x="19" y="185"/>
                  </a:lnTo>
                  <a:lnTo>
                    <a:pt x="19" y="182"/>
                  </a:lnTo>
                  <a:lnTo>
                    <a:pt x="22" y="178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6165941" y="4541147"/>
              <a:ext cx="17892" cy="23585"/>
            </a:xfrm>
            <a:custGeom>
              <a:rect b="b" l="l" r="r" t="t"/>
              <a:pathLst>
                <a:path extrusionOk="0" h="29" w="22">
                  <a:moveTo>
                    <a:pt x="10" y="27"/>
                  </a:moveTo>
                  <a:lnTo>
                    <a:pt x="12" y="24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6453026" y="4481777"/>
              <a:ext cx="184613" cy="190305"/>
            </a:xfrm>
            <a:custGeom>
              <a:rect b="b" l="l" r="r" t="t"/>
              <a:pathLst>
                <a:path extrusionOk="0" h="234" w="227">
                  <a:moveTo>
                    <a:pt x="175" y="57"/>
                  </a:moveTo>
                  <a:lnTo>
                    <a:pt x="175" y="52"/>
                  </a:lnTo>
                  <a:lnTo>
                    <a:pt x="175" y="52"/>
                  </a:lnTo>
                  <a:lnTo>
                    <a:pt x="170" y="45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63" y="2"/>
                  </a:lnTo>
                  <a:lnTo>
                    <a:pt x="54" y="2"/>
                  </a:lnTo>
                  <a:lnTo>
                    <a:pt x="30" y="2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3" y="17"/>
                  </a:lnTo>
                  <a:lnTo>
                    <a:pt x="35" y="24"/>
                  </a:lnTo>
                  <a:lnTo>
                    <a:pt x="35" y="26"/>
                  </a:lnTo>
                  <a:lnTo>
                    <a:pt x="33" y="29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3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5" y="50"/>
                  </a:lnTo>
                  <a:lnTo>
                    <a:pt x="35" y="55"/>
                  </a:lnTo>
                  <a:lnTo>
                    <a:pt x="30" y="57"/>
                  </a:lnTo>
                  <a:lnTo>
                    <a:pt x="28" y="59"/>
                  </a:lnTo>
                  <a:lnTo>
                    <a:pt x="26" y="62"/>
                  </a:lnTo>
                  <a:lnTo>
                    <a:pt x="21" y="69"/>
                  </a:lnTo>
                  <a:lnTo>
                    <a:pt x="16" y="73"/>
                  </a:lnTo>
                  <a:lnTo>
                    <a:pt x="9" y="76"/>
                  </a:lnTo>
                  <a:lnTo>
                    <a:pt x="0" y="73"/>
                  </a:lnTo>
                  <a:lnTo>
                    <a:pt x="2" y="92"/>
                  </a:lnTo>
                  <a:lnTo>
                    <a:pt x="7" y="116"/>
                  </a:lnTo>
                  <a:lnTo>
                    <a:pt x="21" y="135"/>
                  </a:lnTo>
                  <a:lnTo>
                    <a:pt x="26" y="152"/>
                  </a:lnTo>
                  <a:lnTo>
                    <a:pt x="33" y="154"/>
                  </a:lnTo>
                  <a:lnTo>
                    <a:pt x="35" y="154"/>
                  </a:lnTo>
                  <a:lnTo>
                    <a:pt x="40" y="156"/>
                  </a:lnTo>
                  <a:lnTo>
                    <a:pt x="42" y="156"/>
                  </a:lnTo>
                  <a:lnTo>
                    <a:pt x="45" y="159"/>
                  </a:lnTo>
                  <a:lnTo>
                    <a:pt x="45" y="159"/>
                  </a:lnTo>
                  <a:lnTo>
                    <a:pt x="47" y="161"/>
                  </a:lnTo>
                  <a:lnTo>
                    <a:pt x="52" y="161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63" y="168"/>
                  </a:lnTo>
                  <a:lnTo>
                    <a:pt x="66" y="168"/>
                  </a:lnTo>
                  <a:lnTo>
                    <a:pt x="68" y="171"/>
                  </a:lnTo>
                  <a:lnTo>
                    <a:pt x="71" y="175"/>
                  </a:lnTo>
                  <a:lnTo>
                    <a:pt x="73" y="175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5" y="175"/>
                  </a:lnTo>
                  <a:lnTo>
                    <a:pt x="78" y="178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2" y="178"/>
                  </a:lnTo>
                  <a:lnTo>
                    <a:pt x="85" y="178"/>
                  </a:lnTo>
                  <a:lnTo>
                    <a:pt x="85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9" y="182"/>
                  </a:lnTo>
                  <a:lnTo>
                    <a:pt x="92" y="185"/>
                  </a:lnTo>
                  <a:lnTo>
                    <a:pt x="99" y="192"/>
                  </a:lnTo>
                  <a:lnTo>
                    <a:pt x="101" y="199"/>
                  </a:lnTo>
                  <a:lnTo>
                    <a:pt x="101" y="234"/>
                  </a:lnTo>
                  <a:lnTo>
                    <a:pt x="104" y="220"/>
                  </a:lnTo>
                  <a:lnTo>
                    <a:pt x="123" y="218"/>
                  </a:lnTo>
                  <a:lnTo>
                    <a:pt x="127" y="218"/>
                  </a:lnTo>
                  <a:lnTo>
                    <a:pt x="127" y="218"/>
                  </a:lnTo>
                  <a:lnTo>
                    <a:pt x="130" y="215"/>
                  </a:lnTo>
                  <a:lnTo>
                    <a:pt x="132" y="218"/>
                  </a:lnTo>
                  <a:lnTo>
                    <a:pt x="134" y="218"/>
                  </a:lnTo>
                  <a:lnTo>
                    <a:pt x="137" y="220"/>
                  </a:lnTo>
                  <a:lnTo>
                    <a:pt x="139" y="220"/>
                  </a:lnTo>
                  <a:lnTo>
                    <a:pt x="141" y="223"/>
                  </a:lnTo>
                  <a:lnTo>
                    <a:pt x="139" y="225"/>
                  </a:lnTo>
                  <a:lnTo>
                    <a:pt x="146" y="223"/>
                  </a:lnTo>
                  <a:lnTo>
                    <a:pt x="151" y="220"/>
                  </a:lnTo>
                  <a:lnTo>
                    <a:pt x="153" y="220"/>
                  </a:lnTo>
                  <a:lnTo>
                    <a:pt x="153" y="218"/>
                  </a:lnTo>
                  <a:lnTo>
                    <a:pt x="156" y="218"/>
                  </a:lnTo>
                  <a:lnTo>
                    <a:pt x="158" y="220"/>
                  </a:lnTo>
                  <a:lnTo>
                    <a:pt x="160" y="220"/>
                  </a:lnTo>
                  <a:lnTo>
                    <a:pt x="163" y="223"/>
                  </a:lnTo>
                  <a:lnTo>
                    <a:pt x="165" y="220"/>
                  </a:lnTo>
                  <a:lnTo>
                    <a:pt x="172" y="220"/>
                  </a:lnTo>
                  <a:lnTo>
                    <a:pt x="175" y="218"/>
                  </a:lnTo>
                  <a:lnTo>
                    <a:pt x="172" y="215"/>
                  </a:lnTo>
                  <a:lnTo>
                    <a:pt x="175" y="213"/>
                  </a:lnTo>
                  <a:lnTo>
                    <a:pt x="177" y="215"/>
                  </a:lnTo>
                  <a:lnTo>
                    <a:pt x="179" y="213"/>
                  </a:lnTo>
                  <a:lnTo>
                    <a:pt x="184" y="215"/>
                  </a:lnTo>
                  <a:lnTo>
                    <a:pt x="186" y="215"/>
                  </a:lnTo>
                  <a:lnTo>
                    <a:pt x="189" y="213"/>
                  </a:lnTo>
                  <a:lnTo>
                    <a:pt x="196" y="211"/>
                  </a:lnTo>
                  <a:lnTo>
                    <a:pt x="198" y="213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8" y="208"/>
                  </a:lnTo>
                  <a:lnTo>
                    <a:pt x="212" y="206"/>
                  </a:lnTo>
                  <a:lnTo>
                    <a:pt x="215" y="206"/>
                  </a:lnTo>
                  <a:lnTo>
                    <a:pt x="220" y="204"/>
                  </a:lnTo>
                  <a:lnTo>
                    <a:pt x="222" y="199"/>
                  </a:lnTo>
                  <a:lnTo>
                    <a:pt x="224" y="201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197"/>
                  </a:lnTo>
                  <a:lnTo>
                    <a:pt x="222" y="192"/>
                  </a:lnTo>
                  <a:lnTo>
                    <a:pt x="217" y="192"/>
                  </a:lnTo>
                  <a:lnTo>
                    <a:pt x="210" y="185"/>
                  </a:lnTo>
                  <a:lnTo>
                    <a:pt x="210" y="182"/>
                  </a:lnTo>
                  <a:lnTo>
                    <a:pt x="208" y="175"/>
                  </a:lnTo>
                  <a:lnTo>
                    <a:pt x="208" y="173"/>
                  </a:lnTo>
                  <a:lnTo>
                    <a:pt x="208" y="171"/>
                  </a:lnTo>
                  <a:lnTo>
                    <a:pt x="205" y="168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5" y="161"/>
                  </a:lnTo>
                  <a:lnTo>
                    <a:pt x="203" y="156"/>
                  </a:lnTo>
                  <a:lnTo>
                    <a:pt x="203" y="152"/>
                  </a:lnTo>
                  <a:lnTo>
                    <a:pt x="205" y="149"/>
                  </a:lnTo>
                  <a:lnTo>
                    <a:pt x="205" y="144"/>
                  </a:lnTo>
                  <a:lnTo>
                    <a:pt x="203" y="142"/>
                  </a:lnTo>
                  <a:lnTo>
                    <a:pt x="203" y="135"/>
                  </a:lnTo>
                  <a:lnTo>
                    <a:pt x="203" y="128"/>
                  </a:lnTo>
                  <a:lnTo>
                    <a:pt x="205" y="128"/>
                  </a:lnTo>
                  <a:lnTo>
                    <a:pt x="208" y="128"/>
                  </a:lnTo>
                  <a:lnTo>
                    <a:pt x="208" y="126"/>
                  </a:lnTo>
                  <a:lnTo>
                    <a:pt x="205" y="118"/>
                  </a:lnTo>
                  <a:lnTo>
                    <a:pt x="203" y="118"/>
                  </a:lnTo>
                  <a:lnTo>
                    <a:pt x="198" y="114"/>
                  </a:lnTo>
                  <a:lnTo>
                    <a:pt x="193" y="109"/>
                  </a:lnTo>
                  <a:lnTo>
                    <a:pt x="193" y="104"/>
                  </a:lnTo>
                  <a:lnTo>
                    <a:pt x="196" y="95"/>
                  </a:lnTo>
                  <a:lnTo>
                    <a:pt x="201" y="83"/>
                  </a:lnTo>
                  <a:lnTo>
                    <a:pt x="203" y="81"/>
                  </a:lnTo>
                  <a:lnTo>
                    <a:pt x="203" y="76"/>
                  </a:lnTo>
                  <a:lnTo>
                    <a:pt x="201" y="76"/>
                  </a:lnTo>
                  <a:lnTo>
                    <a:pt x="201" y="76"/>
                  </a:lnTo>
                  <a:lnTo>
                    <a:pt x="177" y="57"/>
                  </a:lnTo>
                  <a:lnTo>
                    <a:pt x="175" y="5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6446519" y="4485844"/>
              <a:ext cx="34971" cy="28464"/>
            </a:xfrm>
            <a:custGeom>
              <a:rect b="b" l="l" r="r" t="t"/>
              <a:pathLst>
                <a:path extrusionOk="0" h="35" w="43">
                  <a:moveTo>
                    <a:pt x="29" y="0"/>
                  </a:moveTo>
                  <a:lnTo>
                    <a:pt x="29" y="5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8" y="9"/>
                  </a:lnTo>
                  <a:lnTo>
                    <a:pt x="5" y="1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8" y="2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5" y="35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19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4" y="26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1" y="24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1" y="12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6446519" y="4502923"/>
              <a:ext cx="34971" cy="40663"/>
            </a:xfrm>
            <a:custGeom>
              <a:rect b="b" l="l" r="r" t="t"/>
              <a:pathLst>
                <a:path extrusionOk="0" h="50" w="43">
                  <a:moveTo>
                    <a:pt x="31" y="5"/>
                  </a:moveTo>
                  <a:lnTo>
                    <a:pt x="31" y="3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8" y="47"/>
                  </a:lnTo>
                  <a:lnTo>
                    <a:pt x="17" y="50"/>
                  </a:lnTo>
                  <a:lnTo>
                    <a:pt x="24" y="47"/>
                  </a:lnTo>
                  <a:lnTo>
                    <a:pt x="29" y="43"/>
                  </a:lnTo>
                  <a:lnTo>
                    <a:pt x="34" y="36"/>
                  </a:lnTo>
                  <a:lnTo>
                    <a:pt x="36" y="33"/>
                  </a:lnTo>
                  <a:lnTo>
                    <a:pt x="38" y="31"/>
                  </a:lnTo>
                  <a:lnTo>
                    <a:pt x="43" y="29"/>
                  </a:lnTo>
                  <a:lnTo>
                    <a:pt x="43" y="24"/>
                  </a:lnTo>
                  <a:lnTo>
                    <a:pt x="41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6168380" y="4377678"/>
              <a:ext cx="314737" cy="313924"/>
            </a:xfrm>
            <a:custGeom>
              <a:rect b="b" l="l" r="r" t="t"/>
              <a:pathLst>
                <a:path extrusionOk="0" h="386" w="387">
                  <a:moveTo>
                    <a:pt x="9" y="235"/>
                  </a:moveTo>
                  <a:lnTo>
                    <a:pt x="9" y="235"/>
                  </a:lnTo>
                  <a:lnTo>
                    <a:pt x="11" y="235"/>
                  </a:lnTo>
                  <a:lnTo>
                    <a:pt x="11" y="232"/>
                  </a:lnTo>
                  <a:lnTo>
                    <a:pt x="16" y="232"/>
                  </a:lnTo>
                  <a:lnTo>
                    <a:pt x="19" y="232"/>
                  </a:lnTo>
                  <a:lnTo>
                    <a:pt x="23" y="232"/>
                  </a:lnTo>
                  <a:lnTo>
                    <a:pt x="26" y="232"/>
                  </a:lnTo>
                  <a:lnTo>
                    <a:pt x="30" y="232"/>
                  </a:lnTo>
                  <a:lnTo>
                    <a:pt x="35" y="232"/>
                  </a:lnTo>
                  <a:lnTo>
                    <a:pt x="40" y="232"/>
                  </a:lnTo>
                  <a:lnTo>
                    <a:pt x="42" y="232"/>
                  </a:lnTo>
                  <a:lnTo>
                    <a:pt x="49" y="232"/>
                  </a:lnTo>
                  <a:lnTo>
                    <a:pt x="56" y="232"/>
                  </a:lnTo>
                  <a:lnTo>
                    <a:pt x="71" y="232"/>
                  </a:lnTo>
                  <a:lnTo>
                    <a:pt x="92" y="232"/>
                  </a:lnTo>
                  <a:lnTo>
                    <a:pt x="92" y="235"/>
                  </a:lnTo>
                  <a:lnTo>
                    <a:pt x="92" y="235"/>
                  </a:lnTo>
                  <a:lnTo>
                    <a:pt x="92" y="237"/>
                  </a:lnTo>
                  <a:lnTo>
                    <a:pt x="94" y="239"/>
                  </a:lnTo>
                  <a:lnTo>
                    <a:pt x="94" y="242"/>
                  </a:lnTo>
                  <a:lnTo>
                    <a:pt x="94" y="244"/>
                  </a:lnTo>
                  <a:lnTo>
                    <a:pt x="94" y="246"/>
                  </a:lnTo>
                  <a:lnTo>
                    <a:pt x="97" y="251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7" y="261"/>
                  </a:lnTo>
                  <a:lnTo>
                    <a:pt x="99" y="261"/>
                  </a:lnTo>
                  <a:lnTo>
                    <a:pt x="101" y="263"/>
                  </a:lnTo>
                  <a:lnTo>
                    <a:pt x="104" y="268"/>
                  </a:lnTo>
                  <a:lnTo>
                    <a:pt x="106" y="275"/>
                  </a:lnTo>
                  <a:lnTo>
                    <a:pt x="106" y="277"/>
                  </a:lnTo>
                  <a:lnTo>
                    <a:pt x="113" y="275"/>
                  </a:lnTo>
                  <a:lnTo>
                    <a:pt x="115" y="275"/>
                  </a:lnTo>
                  <a:lnTo>
                    <a:pt x="118" y="275"/>
                  </a:lnTo>
                  <a:lnTo>
                    <a:pt x="125" y="277"/>
                  </a:lnTo>
                  <a:lnTo>
                    <a:pt x="127" y="275"/>
                  </a:lnTo>
                  <a:lnTo>
                    <a:pt x="144" y="275"/>
                  </a:lnTo>
                  <a:lnTo>
                    <a:pt x="144" y="268"/>
                  </a:lnTo>
                  <a:lnTo>
                    <a:pt x="144" y="263"/>
                  </a:lnTo>
                  <a:lnTo>
                    <a:pt x="144" y="263"/>
                  </a:lnTo>
                  <a:lnTo>
                    <a:pt x="146" y="261"/>
                  </a:lnTo>
                  <a:lnTo>
                    <a:pt x="146" y="254"/>
                  </a:lnTo>
                  <a:lnTo>
                    <a:pt x="165" y="254"/>
                  </a:lnTo>
                  <a:lnTo>
                    <a:pt x="167" y="251"/>
                  </a:lnTo>
                  <a:lnTo>
                    <a:pt x="172" y="254"/>
                  </a:lnTo>
                  <a:lnTo>
                    <a:pt x="172" y="256"/>
                  </a:lnTo>
                  <a:lnTo>
                    <a:pt x="172" y="258"/>
                  </a:lnTo>
                  <a:lnTo>
                    <a:pt x="172" y="258"/>
                  </a:lnTo>
                  <a:lnTo>
                    <a:pt x="196" y="261"/>
                  </a:lnTo>
                  <a:lnTo>
                    <a:pt x="196" y="263"/>
                  </a:lnTo>
                  <a:lnTo>
                    <a:pt x="196" y="265"/>
                  </a:lnTo>
                  <a:lnTo>
                    <a:pt x="196" y="270"/>
                  </a:lnTo>
                  <a:lnTo>
                    <a:pt x="194" y="272"/>
                  </a:lnTo>
                  <a:lnTo>
                    <a:pt x="194" y="277"/>
                  </a:lnTo>
                  <a:lnTo>
                    <a:pt x="196" y="280"/>
                  </a:lnTo>
                  <a:lnTo>
                    <a:pt x="196" y="282"/>
                  </a:lnTo>
                  <a:lnTo>
                    <a:pt x="194" y="284"/>
                  </a:lnTo>
                  <a:lnTo>
                    <a:pt x="194" y="284"/>
                  </a:lnTo>
                  <a:lnTo>
                    <a:pt x="194" y="287"/>
                  </a:lnTo>
                  <a:lnTo>
                    <a:pt x="196" y="296"/>
                  </a:lnTo>
                  <a:lnTo>
                    <a:pt x="194" y="299"/>
                  </a:lnTo>
                  <a:lnTo>
                    <a:pt x="194" y="301"/>
                  </a:lnTo>
                  <a:lnTo>
                    <a:pt x="196" y="303"/>
                  </a:lnTo>
                  <a:lnTo>
                    <a:pt x="196" y="306"/>
                  </a:lnTo>
                  <a:lnTo>
                    <a:pt x="196" y="308"/>
                  </a:lnTo>
                  <a:lnTo>
                    <a:pt x="198" y="308"/>
                  </a:lnTo>
                  <a:lnTo>
                    <a:pt x="198" y="310"/>
                  </a:lnTo>
                  <a:lnTo>
                    <a:pt x="201" y="310"/>
                  </a:lnTo>
                  <a:lnTo>
                    <a:pt x="201" y="313"/>
                  </a:lnTo>
                  <a:lnTo>
                    <a:pt x="201" y="317"/>
                  </a:lnTo>
                  <a:lnTo>
                    <a:pt x="201" y="320"/>
                  </a:lnTo>
                  <a:lnTo>
                    <a:pt x="203" y="322"/>
                  </a:lnTo>
                  <a:lnTo>
                    <a:pt x="203" y="322"/>
                  </a:lnTo>
                  <a:lnTo>
                    <a:pt x="203" y="325"/>
                  </a:lnTo>
                  <a:lnTo>
                    <a:pt x="203" y="329"/>
                  </a:lnTo>
                  <a:lnTo>
                    <a:pt x="205" y="332"/>
                  </a:lnTo>
                  <a:lnTo>
                    <a:pt x="203" y="334"/>
                  </a:lnTo>
                  <a:lnTo>
                    <a:pt x="205" y="334"/>
                  </a:lnTo>
                  <a:lnTo>
                    <a:pt x="203" y="336"/>
                  </a:lnTo>
                  <a:lnTo>
                    <a:pt x="203" y="341"/>
                  </a:lnTo>
                  <a:lnTo>
                    <a:pt x="203" y="341"/>
                  </a:lnTo>
                  <a:lnTo>
                    <a:pt x="205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10" y="339"/>
                  </a:lnTo>
                  <a:lnTo>
                    <a:pt x="212" y="339"/>
                  </a:lnTo>
                  <a:lnTo>
                    <a:pt x="215" y="341"/>
                  </a:lnTo>
                  <a:lnTo>
                    <a:pt x="217" y="341"/>
                  </a:lnTo>
                  <a:lnTo>
                    <a:pt x="222" y="341"/>
                  </a:lnTo>
                  <a:lnTo>
                    <a:pt x="224" y="341"/>
                  </a:lnTo>
                  <a:lnTo>
                    <a:pt x="227" y="341"/>
                  </a:lnTo>
                  <a:lnTo>
                    <a:pt x="229" y="341"/>
                  </a:lnTo>
                  <a:lnTo>
                    <a:pt x="231" y="339"/>
                  </a:lnTo>
                  <a:lnTo>
                    <a:pt x="234" y="336"/>
                  </a:lnTo>
                  <a:lnTo>
                    <a:pt x="238" y="336"/>
                  </a:lnTo>
                  <a:lnTo>
                    <a:pt x="238" y="336"/>
                  </a:lnTo>
                  <a:lnTo>
                    <a:pt x="241" y="339"/>
                  </a:lnTo>
                  <a:lnTo>
                    <a:pt x="243" y="339"/>
                  </a:lnTo>
                  <a:lnTo>
                    <a:pt x="246" y="339"/>
                  </a:lnTo>
                  <a:lnTo>
                    <a:pt x="246" y="341"/>
                  </a:lnTo>
                  <a:lnTo>
                    <a:pt x="246" y="346"/>
                  </a:lnTo>
                  <a:lnTo>
                    <a:pt x="248" y="346"/>
                  </a:lnTo>
                  <a:lnTo>
                    <a:pt x="248" y="346"/>
                  </a:lnTo>
                  <a:lnTo>
                    <a:pt x="250" y="343"/>
                  </a:lnTo>
                  <a:lnTo>
                    <a:pt x="253" y="343"/>
                  </a:lnTo>
                  <a:lnTo>
                    <a:pt x="257" y="343"/>
                  </a:lnTo>
                  <a:lnTo>
                    <a:pt x="257" y="341"/>
                  </a:lnTo>
                  <a:lnTo>
                    <a:pt x="264" y="341"/>
                  </a:lnTo>
                  <a:lnTo>
                    <a:pt x="264" y="341"/>
                  </a:lnTo>
                  <a:lnTo>
                    <a:pt x="264" y="346"/>
                  </a:lnTo>
                  <a:lnTo>
                    <a:pt x="267" y="346"/>
                  </a:lnTo>
                  <a:lnTo>
                    <a:pt x="267" y="351"/>
                  </a:lnTo>
                  <a:lnTo>
                    <a:pt x="267" y="351"/>
                  </a:lnTo>
                  <a:lnTo>
                    <a:pt x="267" y="351"/>
                  </a:lnTo>
                  <a:lnTo>
                    <a:pt x="272" y="353"/>
                  </a:lnTo>
                  <a:lnTo>
                    <a:pt x="274" y="353"/>
                  </a:lnTo>
                  <a:lnTo>
                    <a:pt x="279" y="355"/>
                  </a:lnTo>
                  <a:lnTo>
                    <a:pt x="283" y="358"/>
                  </a:lnTo>
                  <a:lnTo>
                    <a:pt x="288" y="358"/>
                  </a:lnTo>
                  <a:lnTo>
                    <a:pt x="288" y="358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8" y="355"/>
                  </a:lnTo>
                  <a:lnTo>
                    <a:pt x="300" y="351"/>
                  </a:lnTo>
                  <a:lnTo>
                    <a:pt x="302" y="348"/>
                  </a:lnTo>
                  <a:lnTo>
                    <a:pt x="302" y="348"/>
                  </a:lnTo>
                  <a:lnTo>
                    <a:pt x="305" y="348"/>
                  </a:lnTo>
                  <a:lnTo>
                    <a:pt x="305" y="355"/>
                  </a:lnTo>
                  <a:lnTo>
                    <a:pt x="307" y="358"/>
                  </a:lnTo>
                  <a:lnTo>
                    <a:pt x="309" y="360"/>
                  </a:lnTo>
                  <a:lnTo>
                    <a:pt x="314" y="362"/>
                  </a:lnTo>
                  <a:lnTo>
                    <a:pt x="321" y="365"/>
                  </a:lnTo>
                  <a:lnTo>
                    <a:pt x="326" y="370"/>
                  </a:lnTo>
                  <a:lnTo>
                    <a:pt x="331" y="374"/>
                  </a:lnTo>
                  <a:lnTo>
                    <a:pt x="333" y="377"/>
                  </a:lnTo>
                  <a:lnTo>
                    <a:pt x="338" y="381"/>
                  </a:lnTo>
                  <a:lnTo>
                    <a:pt x="342" y="386"/>
                  </a:lnTo>
                  <a:lnTo>
                    <a:pt x="345" y="386"/>
                  </a:lnTo>
                  <a:lnTo>
                    <a:pt x="347" y="386"/>
                  </a:lnTo>
                  <a:lnTo>
                    <a:pt x="350" y="384"/>
                  </a:lnTo>
                  <a:lnTo>
                    <a:pt x="352" y="384"/>
                  </a:lnTo>
                  <a:lnTo>
                    <a:pt x="352" y="386"/>
                  </a:lnTo>
                  <a:lnTo>
                    <a:pt x="357" y="386"/>
                  </a:lnTo>
                  <a:lnTo>
                    <a:pt x="357" y="384"/>
                  </a:lnTo>
                  <a:lnTo>
                    <a:pt x="357" y="362"/>
                  </a:lnTo>
                  <a:lnTo>
                    <a:pt x="354" y="362"/>
                  </a:lnTo>
                  <a:lnTo>
                    <a:pt x="350" y="362"/>
                  </a:lnTo>
                  <a:lnTo>
                    <a:pt x="350" y="365"/>
                  </a:lnTo>
                  <a:lnTo>
                    <a:pt x="350" y="367"/>
                  </a:lnTo>
                  <a:lnTo>
                    <a:pt x="350" y="367"/>
                  </a:lnTo>
                  <a:lnTo>
                    <a:pt x="340" y="367"/>
                  </a:lnTo>
                  <a:lnTo>
                    <a:pt x="340" y="365"/>
                  </a:lnTo>
                  <a:lnTo>
                    <a:pt x="338" y="362"/>
                  </a:lnTo>
                  <a:lnTo>
                    <a:pt x="333" y="355"/>
                  </a:lnTo>
                  <a:lnTo>
                    <a:pt x="331" y="353"/>
                  </a:lnTo>
                  <a:lnTo>
                    <a:pt x="331" y="348"/>
                  </a:lnTo>
                  <a:lnTo>
                    <a:pt x="328" y="336"/>
                  </a:lnTo>
                  <a:lnTo>
                    <a:pt x="331" y="334"/>
                  </a:lnTo>
                  <a:lnTo>
                    <a:pt x="333" y="332"/>
                  </a:lnTo>
                  <a:lnTo>
                    <a:pt x="335" y="329"/>
                  </a:lnTo>
                  <a:lnTo>
                    <a:pt x="335" y="327"/>
                  </a:lnTo>
                  <a:lnTo>
                    <a:pt x="335" y="327"/>
                  </a:lnTo>
                  <a:lnTo>
                    <a:pt x="335" y="322"/>
                  </a:lnTo>
                  <a:lnTo>
                    <a:pt x="335" y="320"/>
                  </a:lnTo>
                  <a:lnTo>
                    <a:pt x="335" y="315"/>
                  </a:lnTo>
                  <a:lnTo>
                    <a:pt x="335" y="313"/>
                  </a:lnTo>
                  <a:lnTo>
                    <a:pt x="338" y="313"/>
                  </a:lnTo>
                  <a:lnTo>
                    <a:pt x="338" y="310"/>
                  </a:lnTo>
                  <a:lnTo>
                    <a:pt x="335" y="308"/>
                  </a:lnTo>
                  <a:lnTo>
                    <a:pt x="333" y="306"/>
                  </a:lnTo>
                  <a:lnTo>
                    <a:pt x="333" y="301"/>
                  </a:lnTo>
                  <a:lnTo>
                    <a:pt x="340" y="287"/>
                  </a:lnTo>
                  <a:lnTo>
                    <a:pt x="373" y="277"/>
                  </a:lnTo>
                  <a:lnTo>
                    <a:pt x="376" y="280"/>
                  </a:lnTo>
                  <a:lnTo>
                    <a:pt x="371" y="263"/>
                  </a:lnTo>
                  <a:lnTo>
                    <a:pt x="357" y="244"/>
                  </a:lnTo>
                  <a:lnTo>
                    <a:pt x="352" y="220"/>
                  </a:lnTo>
                  <a:lnTo>
                    <a:pt x="350" y="201"/>
                  </a:lnTo>
                  <a:lnTo>
                    <a:pt x="347" y="178"/>
                  </a:lnTo>
                  <a:lnTo>
                    <a:pt x="347" y="173"/>
                  </a:lnTo>
                  <a:lnTo>
                    <a:pt x="345" y="168"/>
                  </a:lnTo>
                  <a:lnTo>
                    <a:pt x="342" y="164"/>
                  </a:lnTo>
                  <a:lnTo>
                    <a:pt x="342" y="161"/>
                  </a:lnTo>
                  <a:lnTo>
                    <a:pt x="345" y="159"/>
                  </a:lnTo>
                  <a:lnTo>
                    <a:pt x="347" y="147"/>
                  </a:lnTo>
                  <a:lnTo>
                    <a:pt x="350" y="142"/>
                  </a:lnTo>
                  <a:lnTo>
                    <a:pt x="357" y="138"/>
                  </a:lnTo>
                  <a:lnTo>
                    <a:pt x="354" y="133"/>
                  </a:lnTo>
                  <a:lnTo>
                    <a:pt x="359" y="126"/>
                  </a:lnTo>
                  <a:lnTo>
                    <a:pt x="359" y="119"/>
                  </a:lnTo>
                  <a:lnTo>
                    <a:pt x="359" y="112"/>
                  </a:lnTo>
                  <a:lnTo>
                    <a:pt x="361" y="109"/>
                  </a:lnTo>
                  <a:lnTo>
                    <a:pt x="368" y="95"/>
                  </a:lnTo>
                  <a:lnTo>
                    <a:pt x="371" y="93"/>
                  </a:lnTo>
                  <a:lnTo>
                    <a:pt x="376" y="86"/>
                  </a:lnTo>
                  <a:lnTo>
                    <a:pt x="387" y="71"/>
                  </a:lnTo>
                  <a:lnTo>
                    <a:pt x="387" y="69"/>
                  </a:lnTo>
                  <a:lnTo>
                    <a:pt x="385" y="67"/>
                  </a:lnTo>
                  <a:lnTo>
                    <a:pt x="383" y="64"/>
                  </a:lnTo>
                  <a:lnTo>
                    <a:pt x="380" y="62"/>
                  </a:lnTo>
                  <a:lnTo>
                    <a:pt x="383" y="57"/>
                  </a:lnTo>
                  <a:lnTo>
                    <a:pt x="383" y="50"/>
                  </a:lnTo>
                  <a:lnTo>
                    <a:pt x="383" y="43"/>
                  </a:lnTo>
                  <a:lnTo>
                    <a:pt x="385" y="41"/>
                  </a:lnTo>
                  <a:lnTo>
                    <a:pt x="385" y="38"/>
                  </a:lnTo>
                  <a:lnTo>
                    <a:pt x="385" y="36"/>
                  </a:lnTo>
                  <a:lnTo>
                    <a:pt x="380" y="36"/>
                  </a:lnTo>
                  <a:lnTo>
                    <a:pt x="378" y="36"/>
                  </a:lnTo>
                  <a:lnTo>
                    <a:pt x="378" y="33"/>
                  </a:lnTo>
                  <a:lnTo>
                    <a:pt x="378" y="31"/>
                  </a:lnTo>
                  <a:lnTo>
                    <a:pt x="376" y="31"/>
                  </a:lnTo>
                  <a:lnTo>
                    <a:pt x="376" y="26"/>
                  </a:lnTo>
                  <a:lnTo>
                    <a:pt x="373" y="24"/>
                  </a:lnTo>
                  <a:lnTo>
                    <a:pt x="366" y="22"/>
                  </a:lnTo>
                  <a:lnTo>
                    <a:pt x="366" y="22"/>
                  </a:lnTo>
                  <a:lnTo>
                    <a:pt x="364" y="19"/>
                  </a:lnTo>
                  <a:lnTo>
                    <a:pt x="361" y="12"/>
                  </a:lnTo>
                  <a:lnTo>
                    <a:pt x="359" y="12"/>
                  </a:lnTo>
                  <a:lnTo>
                    <a:pt x="354" y="12"/>
                  </a:lnTo>
                  <a:lnTo>
                    <a:pt x="352" y="15"/>
                  </a:lnTo>
                  <a:lnTo>
                    <a:pt x="352" y="17"/>
                  </a:lnTo>
                  <a:lnTo>
                    <a:pt x="347" y="17"/>
                  </a:lnTo>
                  <a:lnTo>
                    <a:pt x="345" y="17"/>
                  </a:lnTo>
                  <a:lnTo>
                    <a:pt x="345" y="17"/>
                  </a:lnTo>
                  <a:lnTo>
                    <a:pt x="342" y="17"/>
                  </a:lnTo>
                  <a:lnTo>
                    <a:pt x="338" y="17"/>
                  </a:lnTo>
                  <a:lnTo>
                    <a:pt x="335" y="17"/>
                  </a:lnTo>
                  <a:lnTo>
                    <a:pt x="333" y="22"/>
                  </a:lnTo>
                  <a:lnTo>
                    <a:pt x="331" y="22"/>
                  </a:lnTo>
                  <a:lnTo>
                    <a:pt x="326" y="19"/>
                  </a:lnTo>
                  <a:lnTo>
                    <a:pt x="324" y="17"/>
                  </a:lnTo>
                  <a:lnTo>
                    <a:pt x="321" y="15"/>
                  </a:lnTo>
                  <a:lnTo>
                    <a:pt x="319" y="12"/>
                  </a:lnTo>
                  <a:lnTo>
                    <a:pt x="316" y="10"/>
                  </a:lnTo>
                  <a:lnTo>
                    <a:pt x="314" y="7"/>
                  </a:lnTo>
                  <a:lnTo>
                    <a:pt x="314" y="7"/>
                  </a:lnTo>
                  <a:lnTo>
                    <a:pt x="314" y="7"/>
                  </a:lnTo>
                  <a:lnTo>
                    <a:pt x="309" y="5"/>
                  </a:lnTo>
                  <a:lnTo>
                    <a:pt x="305" y="5"/>
                  </a:lnTo>
                  <a:lnTo>
                    <a:pt x="300" y="7"/>
                  </a:lnTo>
                  <a:lnTo>
                    <a:pt x="298" y="7"/>
                  </a:lnTo>
                  <a:lnTo>
                    <a:pt x="290" y="7"/>
                  </a:lnTo>
                  <a:lnTo>
                    <a:pt x="288" y="5"/>
                  </a:lnTo>
                  <a:lnTo>
                    <a:pt x="283" y="3"/>
                  </a:lnTo>
                  <a:lnTo>
                    <a:pt x="283" y="3"/>
                  </a:lnTo>
                  <a:lnTo>
                    <a:pt x="281" y="3"/>
                  </a:lnTo>
                  <a:lnTo>
                    <a:pt x="276" y="3"/>
                  </a:lnTo>
                  <a:lnTo>
                    <a:pt x="274" y="0"/>
                  </a:lnTo>
                  <a:lnTo>
                    <a:pt x="272" y="0"/>
                  </a:lnTo>
                  <a:lnTo>
                    <a:pt x="272" y="3"/>
                  </a:lnTo>
                  <a:lnTo>
                    <a:pt x="272" y="3"/>
                  </a:lnTo>
                  <a:lnTo>
                    <a:pt x="269" y="7"/>
                  </a:lnTo>
                  <a:lnTo>
                    <a:pt x="267" y="7"/>
                  </a:lnTo>
                  <a:lnTo>
                    <a:pt x="264" y="7"/>
                  </a:lnTo>
                  <a:lnTo>
                    <a:pt x="260" y="7"/>
                  </a:lnTo>
                  <a:lnTo>
                    <a:pt x="257" y="10"/>
                  </a:lnTo>
                  <a:lnTo>
                    <a:pt x="255" y="10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53" y="5"/>
                  </a:lnTo>
                  <a:lnTo>
                    <a:pt x="248" y="5"/>
                  </a:lnTo>
                  <a:lnTo>
                    <a:pt x="241" y="10"/>
                  </a:lnTo>
                  <a:lnTo>
                    <a:pt x="238" y="10"/>
                  </a:lnTo>
                  <a:lnTo>
                    <a:pt x="236" y="12"/>
                  </a:lnTo>
                  <a:lnTo>
                    <a:pt x="227" y="15"/>
                  </a:lnTo>
                  <a:lnTo>
                    <a:pt x="224" y="15"/>
                  </a:lnTo>
                  <a:lnTo>
                    <a:pt x="222" y="12"/>
                  </a:lnTo>
                  <a:lnTo>
                    <a:pt x="220" y="12"/>
                  </a:lnTo>
                  <a:lnTo>
                    <a:pt x="215" y="12"/>
                  </a:lnTo>
                  <a:lnTo>
                    <a:pt x="212" y="15"/>
                  </a:lnTo>
                  <a:lnTo>
                    <a:pt x="208" y="19"/>
                  </a:lnTo>
                  <a:lnTo>
                    <a:pt x="208" y="22"/>
                  </a:lnTo>
                  <a:lnTo>
                    <a:pt x="210" y="22"/>
                  </a:lnTo>
                  <a:lnTo>
                    <a:pt x="210" y="24"/>
                  </a:lnTo>
                  <a:lnTo>
                    <a:pt x="205" y="24"/>
                  </a:lnTo>
                  <a:lnTo>
                    <a:pt x="203" y="24"/>
                  </a:lnTo>
                  <a:lnTo>
                    <a:pt x="198" y="24"/>
                  </a:lnTo>
                  <a:lnTo>
                    <a:pt x="196" y="22"/>
                  </a:lnTo>
                  <a:lnTo>
                    <a:pt x="191" y="22"/>
                  </a:lnTo>
                  <a:lnTo>
                    <a:pt x="189" y="22"/>
                  </a:lnTo>
                  <a:lnTo>
                    <a:pt x="186" y="22"/>
                  </a:lnTo>
                  <a:lnTo>
                    <a:pt x="182" y="22"/>
                  </a:lnTo>
                  <a:lnTo>
                    <a:pt x="177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67" y="15"/>
                  </a:lnTo>
                  <a:lnTo>
                    <a:pt x="163" y="12"/>
                  </a:lnTo>
                  <a:lnTo>
                    <a:pt x="158" y="7"/>
                  </a:lnTo>
                  <a:lnTo>
                    <a:pt x="156" y="7"/>
                  </a:lnTo>
                  <a:lnTo>
                    <a:pt x="153" y="5"/>
                  </a:lnTo>
                  <a:lnTo>
                    <a:pt x="151" y="5"/>
                  </a:lnTo>
                  <a:lnTo>
                    <a:pt x="149" y="7"/>
                  </a:lnTo>
                  <a:lnTo>
                    <a:pt x="146" y="7"/>
                  </a:lnTo>
                  <a:lnTo>
                    <a:pt x="144" y="10"/>
                  </a:lnTo>
                  <a:lnTo>
                    <a:pt x="141" y="10"/>
                  </a:lnTo>
                  <a:lnTo>
                    <a:pt x="139" y="12"/>
                  </a:lnTo>
                  <a:lnTo>
                    <a:pt x="139" y="15"/>
                  </a:lnTo>
                  <a:lnTo>
                    <a:pt x="137" y="17"/>
                  </a:lnTo>
                  <a:lnTo>
                    <a:pt x="137" y="19"/>
                  </a:lnTo>
                  <a:lnTo>
                    <a:pt x="134" y="19"/>
                  </a:lnTo>
                  <a:lnTo>
                    <a:pt x="132" y="19"/>
                  </a:lnTo>
                  <a:lnTo>
                    <a:pt x="132" y="22"/>
                  </a:lnTo>
                  <a:lnTo>
                    <a:pt x="137" y="26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2" y="36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2" y="50"/>
                  </a:lnTo>
                  <a:lnTo>
                    <a:pt x="130" y="52"/>
                  </a:lnTo>
                  <a:lnTo>
                    <a:pt x="123" y="64"/>
                  </a:lnTo>
                  <a:lnTo>
                    <a:pt x="123" y="71"/>
                  </a:lnTo>
                  <a:lnTo>
                    <a:pt x="123" y="76"/>
                  </a:lnTo>
                  <a:lnTo>
                    <a:pt x="123" y="81"/>
                  </a:lnTo>
                  <a:lnTo>
                    <a:pt x="118" y="86"/>
                  </a:lnTo>
                  <a:lnTo>
                    <a:pt x="118" y="90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18" y="100"/>
                  </a:lnTo>
                  <a:lnTo>
                    <a:pt x="118" y="107"/>
                  </a:lnTo>
                  <a:lnTo>
                    <a:pt x="115" y="107"/>
                  </a:lnTo>
                  <a:lnTo>
                    <a:pt x="113" y="114"/>
                  </a:lnTo>
                  <a:lnTo>
                    <a:pt x="113" y="121"/>
                  </a:lnTo>
                  <a:lnTo>
                    <a:pt x="106" y="130"/>
                  </a:lnTo>
                  <a:lnTo>
                    <a:pt x="104" y="133"/>
                  </a:lnTo>
                  <a:lnTo>
                    <a:pt x="99" y="135"/>
                  </a:lnTo>
                  <a:lnTo>
                    <a:pt x="97" y="135"/>
                  </a:lnTo>
                  <a:lnTo>
                    <a:pt x="92" y="138"/>
                  </a:lnTo>
                  <a:lnTo>
                    <a:pt x="87" y="142"/>
                  </a:lnTo>
                  <a:lnTo>
                    <a:pt x="87" y="147"/>
                  </a:lnTo>
                  <a:lnTo>
                    <a:pt x="82" y="154"/>
                  </a:lnTo>
                  <a:lnTo>
                    <a:pt x="80" y="159"/>
                  </a:lnTo>
                  <a:lnTo>
                    <a:pt x="80" y="164"/>
                  </a:lnTo>
                  <a:lnTo>
                    <a:pt x="82" y="166"/>
                  </a:lnTo>
                  <a:lnTo>
                    <a:pt x="80" y="175"/>
                  </a:lnTo>
                  <a:lnTo>
                    <a:pt x="80" y="183"/>
                  </a:lnTo>
                  <a:lnTo>
                    <a:pt x="80" y="185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1" y="194"/>
                  </a:lnTo>
                  <a:lnTo>
                    <a:pt x="68" y="197"/>
                  </a:lnTo>
                  <a:lnTo>
                    <a:pt x="59" y="206"/>
                  </a:lnTo>
                  <a:lnTo>
                    <a:pt x="56" y="209"/>
                  </a:lnTo>
                  <a:lnTo>
                    <a:pt x="52" y="211"/>
                  </a:lnTo>
                  <a:lnTo>
                    <a:pt x="47" y="209"/>
                  </a:lnTo>
                  <a:lnTo>
                    <a:pt x="47" y="206"/>
                  </a:lnTo>
                  <a:lnTo>
                    <a:pt x="45" y="204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2" y="199"/>
                  </a:lnTo>
                  <a:lnTo>
                    <a:pt x="37" y="204"/>
                  </a:lnTo>
                  <a:lnTo>
                    <a:pt x="35" y="204"/>
                  </a:lnTo>
                  <a:lnTo>
                    <a:pt x="33" y="204"/>
                  </a:lnTo>
                  <a:lnTo>
                    <a:pt x="33" y="209"/>
                  </a:lnTo>
                  <a:lnTo>
                    <a:pt x="30" y="211"/>
                  </a:lnTo>
                  <a:lnTo>
                    <a:pt x="26" y="211"/>
                  </a:lnTo>
                  <a:lnTo>
                    <a:pt x="26" y="209"/>
                  </a:lnTo>
                  <a:lnTo>
                    <a:pt x="23" y="206"/>
                  </a:lnTo>
                  <a:lnTo>
                    <a:pt x="21" y="209"/>
                  </a:lnTo>
                  <a:lnTo>
                    <a:pt x="19" y="209"/>
                  </a:lnTo>
                  <a:lnTo>
                    <a:pt x="14" y="211"/>
                  </a:lnTo>
                  <a:lnTo>
                    <a:pt x="9" y="216"/>
                  </a:lnTo>
                  <a:lnTo>
                    <a:pt x="9" y="218"/>
                  </a:lnTo>
                  <a:lnTo>
                    <a:pt x="9" y="225"/>
                  </a:lnTo>
                  <a:lnTo>
                    <a:pt x="7" y="228"/>
                  </a:lnTo>
                  <a:lnTo>
                    <a:pt x="2" y="228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7" y="232"/>
                  </a:lnTo>
                  <a:lnTo>
                    <a:pt x="9" y="235"/>
                  </a:lnTo>
                  <a:lnTo>
                    <a:pt x="9" y="235"/>
                  </a:lnTo>
                  <a:lnTo>
                    <a:pt x="9" y="23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6506702" y="4624100"/>
              <a:ext cx="53677" cy="133376"/>
            </a:xfrm>
            <a:custGeom>
              <a:rect b="b" l="l" r="r" t="t"/>
              <a:pathLst>
                <a:path extrusionOk="0" h="164" w="66">
                  <a:moveTo>
                    <a:pt x="9" y="5"/>
                  </a:moveTo>
                  <a:lnTo>
                    <a:pt x="12" y="7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7" y="71"/>
                  </a:lnTo>
                  <a:lnTo>
                    <a:pt x="7" y="74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83"/>
                  </a:lnTo>
                  <a:lnTo>
                    <a:pt x="2" y="85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5" y="93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12" y="97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6" y="102"/>
                  </a:lnTo>
                  <a:lnTo>
                    <a:pt x="16" y="104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3" y="107"/>
                  </a:lnTo>
                  <a:lnTo>
                    <a:pt x="26" y="104"/>
                  </a:lnTo>
                  <a:lnTo>
                    <a:pt x="31" y="104"/>
                  </a:lnTo>
                  <a:lnTo>
                    <a:pt x="35" y="107"/>
                  </a:lnTo>
                  <a:lnTo>
                    <a:pt x="38" y="109"/>
                  </a:lnTo>
                  <a:lnTo>
                    <a:pt x="38" y="114"/>
                  </a:lnTo>
                  <a:lnTo>
                    <a:pt x="35" y="119"/>
                  </a:lnTo>
                  <a:lnTo>
                    <a:pt x="33" y="123"/>
                  </a:lnTo>
                  <a:lnTo>
                    <a:pt x="31" y="128"/>
                  </a:lnTo>
                  <a:lnTo>
                    <a:pt x="28" y="133"/>
                  </a:lnTo>
                  <a:lnTo>
                    <a:pt x="28" y="135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5" y="147"/>
                  </a:lnTo>
                  <a:lnTo>
                    <a:pt x="38" y="152"/>
                  </a:lnTo>
                  <a:lnTo>
                    <a:pt x="40" y="152"/>
                  </a:lnTo>
                  <a:lnTo>
                    <a:pt x="42" y="154"/>
                  </a:lnTo>
                  <a:lnTo>
                    <a:pt x="45" y="159"/>
                  </a:lnTo>
                  <a:lnTo>
                    <a:pt x="45" y="161"/>
                  </a:lnTo>
                  <a:lnTo>
                    <a:pt x="45" y="164"/>
                  </a:lnTo>
                  <a:lnTo>
                    <a:pt x="49" y="164"/>
                  </a:lnTo>
                  <a:lnTo>
                    <a:pt x="49" y="159"/>
                  </a:lnTo>
                  <a:lnTo>
                    <a:pt x="49" y="154"/>
                  </a:lnTo>
                  <a:lnTo>
                    <a:pt x="52" y="149"/>
                  </a:lnTo>
                  <a:lnTo>
                    <a:pt x="52" y="147"/>
                  </a:lnTo>
                  <a:lnTo>
                    <a:pt x="54" y="140"/>
                  </a:lnTo>
                  <a:lnTo>
                    <a:pt x="57" y="140"/>
                  </a:lnTo>
                  <a:lnTo>
                    <a:pt x="61" y="138"/>
                  </a:lnTo>
                  <a:lnTo>
                    <a:pt x="61" y="135"/>
                  </a:lnTo>
                  <a:lnTo>
                    <a:pt x="61" y="126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59" y="119"/>
                  </a:lnTo>
                  <a:lnTo>
                    <a:pt x="61" y="119"/>
                  </a:lnTo>
                  <a:lnTo>
                    <a:pt x="64" y="116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4" y="111"/>
                  </a:lnTo>
                  <a:lnTo>
                    <a:pt x="61" y="107"/>
                  </a:lnTo>
                  <a:lnTo>
                    <a:pt x="57" y="100"/>
                  </a:lnTo>
                  <a:lnTo>
                    <a:pt x="57" y="97"/>
                  </a:lnTo>
                  <a:lnTo>
                    <a:pt x="49" y="90"/>
                  </a:lnTo>
                  <a:lnTo>
                    <a:pt x="47" y="90"/>
                  </a:lnTo>
                  <a:lnTo>
                    <a:pt x="45" y="88"/>
                  </a:lnTo>
                  <a:lnTo>
                    <a:pt x="42" y="85"/>
                  </a:lnTo>
                  <a:lnTo>
                    <a:pt x="38" y="81"/>
                  </a:lnTo>
                  <a:lnTo>
                    <a:pt x="33" y="62"/>
                  </a:lnTo>
                  <a:lnTo>
                    <a:pt x="35" y="59"/>
                  </a:lnTo>
                  <a:lnTo>
                    <a:pt x="35" y="24"/>
                  </a:lnTo>
                  <a:lnTo>
                    <a:pt x="33" y="17"/>
                  </a:lnTo>
                  <a:lnTo>
                    <a:pt x="26" y="10"/>
                  </a:lnTo>
                  <a:lnTo>
                    <a:pt x="23" y="7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6326155" y="4602956"/>
              <a:ext cx="196000" cy="167534"/>
            </a:xfrm>
            <a:custGeom>
              <a:rect b="b" l="l" r="r" t="t"/>
              <a:pathLst>
                <a:path extrusionOk="0" h="206" w="241">
                  <a:moveTo>
                    <a:pt x="146" y="10"/>
                  </a:moveTo>
                  <a:lnTo>
                    <a:pt x="139" y="24"/>
                  </a:lnTo>
                  <a:lnTo>
                    <a:pt x="139" y="29"/>
                  </a:lnTo>
                  <a:lnTo>
                    <a:pt x="141" y="31"/>
                  </a:lnTo>
                  <a:lnTo>
                    <a:pt x="144" y="33"/>
                  </a:lnTo>
                  <a:lnTo>
                    <a:pt x="144" y="36"/>
                  </a:lnTo>
                  <a:lnTo>
                    <a:pt x="141" y="36"/>
                  </a:lnTo>
                  <a:lnTo>
                    <a:pt x="141" y="38"/>
                  </a:lnTo>
                  <a:lnTo>
                    <a:pt x="141" y="43"/>
                  </a:lnTo>
                  <a:lnTo>
                    <a:pt x="141" y="45"/>
                  </a:lnTo>
                  <a:lnTo>
                    <a:pt x="141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4" y="59"/>
                  </a:lnTo>
                  <a:lnTo>
                    <a:pt x="137" y="71"/>
                  </a:lnTo>
                  <a:lnTo>
                    <a:pt x="137" y="76"/>
                  </a:lnTo>
                  <a:lnTo>
                    <a:pt x="139" y="78"/>
                  </a:lnTo>
                  <a:lnTo>
                    <a:pt x="144" y="85"/>
                  </a:lnTo>
                  <a:lnTo>
                    <a:pt x="146" y="88"/>
                  </a:lnTo>
                  <a:lnTo>
                    <a:pt x="146" y="90"/>
                  </a:lnTo>
                  <a:lnTo>
                    <a:pt x="156" y="90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56" y="85"/>
                  </a:lnTo>
                  <a:lnTo>
                    <a:pt x="160" y="85"/>
                  </a:lnTo>
                  <a:lnTo>
                    <a:pt x="163" y="85"/>
                  </a:lnTo>
                  <a:lnTo>
                    <a:pt x="163" y="107"/>
                  </a:lnTo>
                  <a:lnTo>
                    <a:pt x="163" y="109"/>
                  </a:lnTo>
                  <a:lnTo>
                    <a:pt x="158" y="109"/>
                  </a:lnTo>
                  <a:lnTo>
                    <a:pt x="158" y="107"/>
                  </a:lnTo>
                  <a:lnTo>
                    <a:pt x="156" y="107"/>
                  </a:lnTo>
                  <a:lnTo>
                    <a:pt x="153" y="109"/>
                  </a:lnTo>
                  <a:lnTo>
                    <a:pt x="151" y="109"/>
                  </a:lnTo>
                  <a:lnTo>
                    <a:pt x="148" y="109"/>
                  </a:lnTo>
                  <a:lnTo>
                    <a:pt x="144" y="104"/>
                  </a:lnTo>
                  <a:lnTo>
                    <a:pt x="139" y="100"/>
                  </a:lnTo>
                  <a:lnTo>
                    <a:pt x="137" y="97"/>
                  </a:lnTo>
                  <a:lnTo>
                    <a:pt x="132" y="93"/>
                  </a:lnTo>
                  <a:lnTo>
                    <a:pt x="127" y="88"/>
                  </a:lnTo>
                  <a:lnTo>
                    <a:pt x="120" y="85"/>
                  </a:lnTo>
                  <a:lnTo>
                    <a:pt x="115" y="83"/>
                  </a:lnTo>
                  <a:lnTo>
                    <a:pt x="113" y="81"/>
                  </a:lnTo>
                  <a:lnTo>
                    <a:pt x="111" y="78"/>
                  </a:lnTo>
                  <a:lnTo>
                    <a:pt x="111" y="71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06" y="74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96" y="81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89" y="81"/>
                  </a:lnTo>
                  <a:lnTo>
                    <a:pt x="85" y="78"/>
                  </a:lnTo>
                  <a:lnTo>
                    <a:pt x="80" y="76"/>
                  </a:lnTo>
                  <a:lnTo>
                    <a:pt x="78" y="76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69"/>
                  </a:lnTo>
                  <a:lnTo>
                    <a:pt x="70" y="69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3" y="64"/>
                  </a:lnTo>
                  <a:lnTo>
                    <a:pt x="63" y="66"/>
                  </a:lnTo>
                  <a:lnTo>
                    <a:pt x="59" y="66"/>
                  </a:lnTo>
                  <a:lnTo>
                    <a:pt x="56" y="66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2" y="69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49" y="62"/>
                  </a:lnTo>
                  <a:lnTo>
                    <a:pt x="47" y="62"/>
                  </a:lnTo>
                  <a:lnTo>
                    <a:pt x="44" y="59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2" y="64"/>
                  </a:lnTo>
                  <a:lnTo>
                    <a:pt x="44" y="74"/>
                  </a:lnTo>
                  <a:lnTo>
                    <a:pt x="44" y="81"/>
                  </a:lnTo>
                  <a:lnTo>
                    <a:pt x="44" y="85"/>
                  </a:lnTo>
                  <a:lnTo>
                    <a:pt x="47" y="88"/>
                  </a:lnTo>
                  <a:lnTo>
                    <a:pt x="47" y="93"/>
                  </a:lnTo>
                  <a:lnTo>
                    <a:pt x="44" y="93"/>
                  </a:lnTo>
                  <a:lnTo>
                    <a:pt x="44" y="100"/>
                  </a:lnTo>
                  <a:lnTo>
                    <a:pt x="44" y="102"/>
                  </a:lnTo>
                  <a:lnTo>
                    <a:pt x="2" y="102"/>
                  </a:lnTo>
                  <a:lnTo>
                    <a:pt x="0" y="168"/>
                  </a:lnTo>
                  <a:lnTo>
                    <a:pt x="2" y="171"/>
                  </a:lnTo>
                  <a:lnTo>
                    <a:pt x="4" y="175"/>
                  </a:lnTo>
                  <a:lnTo>
                    <a:pt x="7" y="178"/>
                  </a:lnTo>
                  <a:lnTo>
                    <a:pt x="9" y="180"/>
                  </a:lnTo>
                  <a:lnTo>
                    <a:pt x="11" y="180"/>
                  </a:lnTo>
                  <a:lnTo>
                    <a:pt x="16" y="185"/>
                  </a:lnTo>
                  <a:lnTo>
                    <a:pt x="18" y="187"/>
                  </a:lnTo>
                  <a:lnTo>
                    <a:pt x="21" y="190"/>
                  </a:lnTo>
                  <a:lnTo>
                    <a:pt x="23" y="192"/>
                  </a:lnTo>
                  <a:lnTo>
                    <a:pt x="26" y="194"/>
                  </a:lnTo>
                  <a:lnTo>
                    <a:pt x="28" y="197"/>
                  </a:lnTo>
                  <a:lnTo>
                    <a:pt x="28" y="199"/>
                  </a:lnTo>
                  <a:lnTo>
                    <a:pt x="47" y="194"/>
                  </a:lnTo>
                  <a:lnTo>
                    <a:pt x="49" y="194"/>
                  </a:lnTo>
                  <a:lnTo>
                    <a:pt x="54" y="194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59" y="194"/>
                  </a:lnTo>
                  <a:lnTo>
                    <a:pt x="61" y="194"/>
                  </a:lnTo>
                  <a:lnTo>
                    <a:pt x="61" y="197"/>
                  </a:lnTo>
                  <a:lnTo>
                    <a:pt x="61" y="197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73" y="201"/>
                  </a:lnTo>
                  <a:lnTo>
                    <a:pt x="75" y="201"/>
                  </a:lnTo>
                  <a:lnTo>
                    <a:pt x="78" y="204"/>
                  </a:lnTo>
                  <a:lnTo>
                    <a:pt x="80" y="204"/>
                  </a:lnTo>
                  <a:lnTo>
                    <a:pt x="82" y="201"/>
                  </a:lnTo>
                  <a:lnTo>
                    <a:pt x="87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92" y="201"/>
                  </a:lnTo>
                  <a:lnTo>
                    <a:pt x="92" y="204"/>
                  </a:lnTo>
                  <a:lnTo>
                    <a:pt x="94" y="206"/>
                  </a:lnTo>
                  <a:lnTo>
                    <a:pt x="99" y="206"/>
                  </a:lnTo>
                  <a:lnTo>
                    <a:pt x="104" y="204"/>
                  </a:lnTo>
                  <a:lnTo>
                    <a:pt x="111" y="197"/>
                  </a:lnTo>
                  <a:lnTo>
                    <a:pt x="120" y="182"/>
                  </a:lnTo>
                  <a:lnTo>
                    <a:pt x="132" y="175"/>
                  </a:lnTo>
                  <a:lnTo>
                    <a:pt x="139" y="173"/>
                  </a:lnTo>
                  <a:lnTo>
                    <a:pt x="141" y="171"/>
                  </a:lnTo>
                  <a:lnTo>
                    <a:pt x="141" y="171"/>
                  </a:lnTo>
                  <a:lnTo>
                    <a:pt x="141" y="168"/>
                  </a:lnTo>
                  <a:lnTo>
                    <a:pt x="141" y="166"/>
                  </a:lnTo>
                  <a:lnTo>
                    <a:pt x="141" y="164"/>
                  </a:lnTo>
                  <a:lnTo>
                    <a:pt x="144" y="161"/>
                  </a:lnTo>
                  <a:lnTo>
                    <a:pt x="148" y="159"/>
                  </a:lnTo>
                  <a:lnTo>
                    <a:pt x="151" y="156"/>
                  </a:lnTo>
                  <a:lnTo>
                    <a:pt x="153" y="156"/>
                  </a:lnTo>
                  <a:lnTo>
                    <a:pt x="158" y="154"/>
                  </a:lnTo>
                  <a:lnTo>
                    <a:pt x="165" y="154"/>
                  </a:lnTo>
                  <a:lnTo>
                    <a:pt x="165" y="156"/>
                  </a:lnTo>
                  <a:lnTo>
                    <a:pt x="167" y="156"/>
                  </a:lnTo>
                  <a:lnTo>
                    <a:pt x="172" y="156"/>
                  </a:lnTo>
                  <a:lnTo>
                    <a:pt x="172" y="156"/>
                  </a:lnTo>
                  <a:lnTo>
                    <a:pt x="174" y="156"/>
                  </a:lnTo>
                  <a:lnTo>
                    <a:pt x="174" y="154"/>
                  </a:lnTo>
                  <a:lnTo>
                    <a:pt x="172" y="147"/>
                  </a:lnTo>
                  <a:lnTo>
                    <a:pt x="174" y="145"/>
                  </a:lnTo>
                  <a:lnTo>
                    <a:pt x="182" y="140"/>
                  </a:lnTo>
                  <a:lnTo>
                    <a:pt x="186" y="140"/>
                  </a:lnTo>
                  <a:lnTo>
                    <a:pt x="208" y="133"/>
                  </a:lnTo>
                  <a:lnTo>
                    <a:pt x="210" y="130"/>
                  </a:lnTo>
                  <a:lnTo>
                    <a:pt x="222" y="126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27" y="119"/>
                  </a:lnTo>
                  <a:lnTo>
                    <a:pt x="224" y="114"/>
                  </a:lnTo>
                  <a:lnTo>
                    <a:pt x="222" y="114"/>
                  </a:lnTo>
                  <a:lnTo>
                    <a:pt x="224" y="111"/>
                  </a:lnTo>
                  <a:lnTo>
                    <a:pt x="229" y="109"/>
                  </a:lnTo>
                  <a:lnTo>
                    <a:pt x="229" y="104"/>
                  </a:lnTo>
                  <a:lnTo>
                    <a:pt x="229" y="104"/>
                  </a:lnTo>
                  <a:lnTo>
                    <a:pt x="229" y="102"/>
                  </a:lnTo>
                  <a:lnTo>
                    <a:pt x="229" y="100"/>
                  </a:lnTo>
                  <a:lnTo>
                    <a:pt x="229" y="97"/>
                  </a:lnTo>
                  <a:lnTo>
                    <a:pt x="234" y="93"/>
                  </a:lnTo>
                  <a:lnTo>
                    <a:pt x="236" y="93"/>
                  </a:lnTo>
                  <a:lnTo>
                    <a:pt x="238" y="90"/>
                  </a:lnTo>
                  <a:lnTo>
                    <a:pt x="238" y="90"/>
                  </a:lnTo>
                  <a:lnTo>
                    <a:pt x="238" y="88"/>
                  </a:lnTo>
                  <a:lnTo>
                    <a:pt x="236" y="88"/>
                  </a:lnTo>
                  <a:lnTo>
                    <a:pt x="236" y="85"/>
                  </a:lnTo>
                  <a:lnTo>
                    <a:pt x="236" y="83"/>
                  </a:lnTo>
                  <a:lnTo>
                    <a:pt x="236" y="81"/>
                  </a:lnTo>
                  <a:lnTo>
                    <a:pt x="238" y="78"/>
                  </a:lnTo>
                  <a:lnTo>
                    <a:pt x="236" y="76"/>
                  </a:lnTo>
                  <a:lnTo>
                    <a:pt x="238" y="74"/>
                  </a:lnTo>
                  <a:lnTo>
                    <a:pt x="236" y="71"/>
                  </a:lnTo>
                  <a:lnTo>
                    <a:pt x="236" y="69"/>
                  </a:lnTo>
                  <a:lnTo>
                    <a:pt x="234" y="64"/>
                  </a:lnTo>
                  <a:lnTo>
                    <a:pt x="236" y="62"/>
                  </a:lnTo>
                  <a:lnTo>
                    <a:pt x="241" y="57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41" y="50"/>
                  </a:lnTo>
                  <a:lnTo>
                    <a:pt x="241" y="48"/>
                  </a:lnTo>
                  <a:lnTo>
                    <a:pt x="236" y="43"/>
                  </a:lnTo>
                  <a:lnTo>
                    <a:pt x="236" y="43"/>
                  </a:lnTo>
                  <a:lnTo>
                    <a:pt x="238" y="36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34" y="33"/>
                  </a:lnTo>
                  <a:lnTo>
                    <a:pt x="231" y="31"/>
                  </a:lnTo>
                  <a:lnTo>
                    <a:pt x="231" y="29"/>
                  </a:lnTo>
                  <a:lnTo>
                    <a:pt x="229" y="26"/>
                  </a:lnTo>
                  <a:lnTo>
                    <a:pt x="229" y="26"/>
                  </a:lnTo>
                  <a:lnTo>
                    <a:pt x="227" y="26"/>
                  </a:lnTo>
                  <a:lnTo>
                    <a:pt x="224" y="22"/>
                  </a:lnTo>
                  <a:lnTo>
                    <a:pt x="222" y="19"/>
                  </a:lnTo>
                  <a:lnTo>
                    <a:pt x="219" y="19"/>
                  </a:lnTo>
                  <a:lnTo>
                    <a:pt x="217" y="17"/>
                  </a:lnTo>
                  <a:lnTo>
                    <a:pt x="217" y="17"/>
                  </a:lnTo>
                  <a:lnTo>
                    <a:pt x="208" y="12"/>
                  </a:lnTo>
                  <a:lnTo>
                    <a:pt x="203" y="12"/>
                  </a:lnTo>
                  <a:lnTo>
                    <a:pt x="201" y="10"/>
                  </a:lnTo>
                  <a:lnTo>
                    <a:pt x="201" y="10"/>
                  </a:lnTo>
                  <a:lnTo>
                    <a:pt x="198" y="7"/>
                  </a:lnTo>
                  <a:lnTo>
                    <a:pt x="196" y="7"/>
                  </a:lnTo>
                  <a:lnTo>
                    <a:pt x="191" y="5"/>
                  </a:lnTo>
                  <a:lnTo>
                    <a:pt x="189" y="5"/>
                  </a:lnTo>
                  <a:lnTo>
                    <a:pt x="179" y="0"/>
                  </a:lnTo>
                  <a:lnTo>
                    <a:pt x="14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6156181" y="4566358"/>
              <a:ext cx="208199" cy="204132"/>
            </a:xfrm>
            <a:custGeom>
              <a:rect b="b" l="l" r="r" t="t"/>
              <a:pathLst>
                <a:path extrusionOk="0" h="251" w="256">
                  <a:moveTo>
                    <a:pt x="3" y="237"/>
                  </a:moveTo>
                  <a:lnTo>
                    <a:pt x="5" y="237"/>
                  </a:lnTo>
                  <a:lnTo>
                    <a:pt x="8" y="237"/>
                  </a:lnTo>
                  <a:lnTo>
                    <a:pt x="8" y="235"/>
                  </a:lnTo>
                  <a:lnTo>
                    <a:pt x="8" y="232"/>
                  </a:lnTo>
                  <a:lnTo>
                    <a:pt x="15" y="235"/>
                  </a:lnTo>
                  <a:lnTo>
                    <a:pt x="17" y="235"/>
                  </a:lnTo>
                  <a:lnTo>
                    <a:pt x="17" y="235"/>
                  </a:lnTo>
                  <a:lnTo>
                    <a:pt x="19" y="232"/>
                  </a:lnTo>
                  <a:lnTo>
                    <a:pt x="24" y="227"/>
                  </a:lnTo>
                  <a:lnTo>
                    <a:pt x="26" y="227"/>
                  </a:lnTo>
                  <a:lnTo>
                    <a:pt x="31" y="227"/>
                  </a:lnTo>
                  <a:lnTo>
                    <a:pt x="31" y="230"/>
                  </a:lnTo>
                  <a:lnTo>
                    <a:pt x="34" y="227"/>
                  </a:lnTo>
                  <a:lnTo>
                    <a:pt x="34" y="227"/>
                  </a:lnTo>
                  <a:lnTo>
                    <a:pt x="36" y="230"/>
                  </a:lnTo>
                  <a:lnTo>
                    <a:pt x="36" y="230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41" y="235"/>
                  </a:lnTo>
                  <a:lnTo>
                    <a:pt x="45" y="237"/>
                  </a:lnTo>
                  <a:lnTo>
                    <a:pt x="50" y="239"/>
                  </a:lnTo>
                  <a:lnTo>
                    <a:pt x="52" y="237"/>
                  </a:lnTo>
                  <a:lnTo>
                    <a:pt x="52" y="237"/>
                  </a:lnTo>
                  <a:lnTo>
                    <a:pt x="55" y="237"/>
                  </a:lnTo>
                  <a:lnTo>
                    <a:pt x="57" y="235"/>
                  </a:lnTo>
                  <a:lnTo>
                    <a:pt x="60" y="237"/>
                  </a:lnTo>
                  <a:lnTo>
                    <a:pt x="135" y="237"/>
                  </a:lnTo>
                  <a:lnTo>
                    <a:pt x="138" y="237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5" y="244"/>
                  </a:lnTo>
                  <a:lnTo>
                    <a:pt x="149" y="246"/>
                  </a:lnTo>
                  <a:lnTo>
                    <a:pt x="152" y="244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6" y="249"/>
                  </a:lnTo>
                  <a:lnTo>
                    <a:pt x="161" y="246"/>
                  </a:lnTo>
                  <a:lnTo>
                    <a:pt x="164" y="246"/>
                  </a:lnTo>
                  <a:lnTo>
                    <a:pt x="168" y="246"/>
                  </a:lnTo>
                  <a:lnTo>
                    <a:pt x="171" y="246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5" y="244"/>
                  </a:lnTo>
                  <a:lnTo>
                    <a:pt x="180" y="249"/>
                  </a:lnTo>
                  <a:lnTo>
                    <a:pt x="182" y="251"/>
                  </a:lnTo>
                  <a:lnTo>
                    <a:pt x="187" y="251"/>
                  </a:lnTo>
                  <a:lnTo>
                    <a:pt x="190" y="249"/>
                  </a:lnTo>
                  <a:lnTo>
                    <a:pt x="190" y="249"/>
                  </a:lnTo>
                  <a:lnTo>
                    <a:pt x="192" y="249"/>
                  </a:lnTo>
                  <a:lnTo>
                    <a:pt x="194" y="249"/>
                  </a:lnTo>
                  <a:lnTo>
                    <a:pt x="194" y="249"/>
                  </a:lnTo>
                  <a:lnTo>
                    <a:pt x="197" y="249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201" y="251"/>
                  </a:lnTo>
                  <a:lnTo>
                    <a:pt x="201" y="251"/>
                  </a:lnTo>
                  <a:lnTo>
                    <a:pt x="204" y="251"/>
                  </a:lnTo>
                  <a:lnTo>
                    <a:pt x="206" y="251"/>
                  </a:lnTo>
                  <a:lnTo>
                    <a:pt x="237" y="244"/>
                  </a:lnTo>
                  <a:lnTo>
                    <a:pt x="237" y="242"/>
                  </a:lnTo>
                  <a:lnTo>
                    <a:pt x="235" y="239"/>
                  </a:lnTo>
                  <a:lnTo>
                    <a:pt x="232" y="237"/>
                  </a:lnTo>
                  <a:lnTo>
                    <a:pt x="230" y="235"/>
                  </a:lnTo>
                  <a:lnTo>
                    <a:pt x="227" y="232"/>
                  </a:lnTo>
                  <a:lnTo>
                    <a:pt x="225" y="230"/>
                  </a:lnTo>
                  <a:lnTo>
                    <a:pt x="220" y="225"/>
                  </a:lnTo>
                  <a:lnTo>
                    <a:pt x="218" y="225"/>
                  </a:lnTo>
                  <a:lnTo>
                    <a:pt x="216" y="223"/>
                  </a:lnTo>
                  <a:lnTo>
                    <a:pt x="213" y="220"/>
                  </a:lnTo>
                  <a:lnTo>
                    <a:pt x="211" y="216"/>
                  </a:lnTo>
                  <a:lnTo>
                    <a:pt x="209" y="213"/>
                  </a:lnTo>
                  <a:lnTo>
                    <a:pt x="211" y="147"/>
                  </a:lnTo>
                  <a:lnTo>
                    <a:pt x="253" y="147"/>
                  </a:lnTo>
                  <a:lnTo>
                    <a:pt x="253" y="145"/>
                  </a:lnTo>
                  <a:lnTo>
                    <a:pt x="253" y="138"/>
                  </a:lnTo>
                  <a:lnTo>
                    <a:pt x="256" y="138"/>
                  </a:lnTo>
                  <a:lnTo>
                    <a:pt x="256" y="133"/>
                  </a:lnTo>
                  <a:lnTo>
                    <a:pt x="253" y="130"/>
                  </a:lnTo>
                  <a:lnTo>
                    <a:pt x="253" y="126"/>
                  </a:lnTo>
                  <a:lnTo>
                    <a:pt x="253" y="119"/>
                  </a:lnTo>
                  <a:lnTo>
                    <a:pt x="251" y="109"/>
                  </a:lnTo>
                  <a:lnTo>
                    <a:pt x="253" y="107"/>
                  </a:lnTo>
                  <a:lnTo>
                    <a:pt x="253" y="107"/>
                  </a:lnTo>
                  <a:lnTo>
                    <a:pt x="253" y="104"/>
                  </a:lnTo>
                  <a:lnTo>
                    <a:pt x="253" y="104"/>
                  </a:lnTo>
                  <a:lnTo>
                    <a:pt x="249" y="104"/>
                  </a:lnTo>
                  <a:lnTo>
                    <a:pt x="246" y="107"/>
                  </a:lnTo>
                  <a:lnTo>
                    <a:pt x="244" y="109"/>
                  </a:lnTo>
                  <a:lnTo>
                    <a:pt x="242" y="109"/>
                  </a:lnTo>
                  <a:lnTo>
                    <a:pt x="239" y="109"/>
                  </a:lnTo>
                  <a:lnTo>
                    <a:pt x="237" y="109"/>
                  </a:lnTo>
                  <a:lnTo>
                    <a:pt x="232" y="109"/>
                  </a:lnTo>
                  <a:lnTo>
                    <a:pt x="230" y="109"/>
                  </a:lnTo>
                  <a:lnTo>
                    <a:pt x="227" y="107"/>
                  </a:lnTo>
                  <a:lnTo>
                    <a:pt x="225" y="107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0" y="109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4"/>
                  </a:lnTo>
                  <a:lnTo>
                    <a:pt x="220" y="102"/>
                  </a:lnTo>
                  <a:lnTo>
                    <a:pt x="218" y="102"/>
                  </a:lnTo>
                  <a:lnTo>
                    <a:pt x="220" y="100"/>
                  </a:lnTo>
                  <a:lnTo>
                    <a:pt x="218" y="97"/>
                  </a:lnTo>
                  <a:lnTo>
                    <a:pt x="218" y="93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6" y="88"/>
                  </a:lnTo>
                  <a:lnTo>
                    <a:pt x="216" y="85"/>
                  </a:lnTo>
                  <a:lnTo>
                    <a:pt x="216" y="81"/>
                  </a:lnTo>
                  <a:lnTo>
                    <a:pt x="216" y="78"/>
                  </a:lnTo>
                  <a:lnTo>
                    <a:pt x="213" y="78"/>
                  </a:lnTo>
                  <a:lnTo>
                    <a:pt x="213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1" y="71"/>
                  </a:lnTo>
                  <a:lnTo>
                    <a:pt x="209" y="69"/>
                  </a:lnTo>
                  <a:lnTo>
                    <a:pt x="209" y="67"/>
                  </a:lnTo>
                  <a:lnTo>
                    <a:pt x="211" y="64"/>
                  </a:lnTo>
                  <a:lnTo>
                    <a:pt x="209" y="55"/>
                  </a:lnTo>
                  <a:lnTo>
                    <a:pt x="209" y="52"/>
                  </a:lnTo>
                  <a:lnTo>
                    <a:pt x="209" y="52"/>
                  </a:lnTo>
                  <a:lnTo>
                    <a:pt x="211" y="50"/>
                  </a:lnTo>
                  <a:lnTo>
                    <a:pt x="211" y="48"/>
                  </a:lnTo>
                  <a:lnTo>
                    <a:pt x="209" y="45"/>
                  </a:lnTo>
                  <a:lnTo>
                    <a:pt x="209" y="40"/>
                  </a:lnTo>
                  <a:lnTo>
                    <a:pt x="211" y="38"/>
                  </a:lnTo>
                  <a:lnTo>
                    <a:pt x="211" y="33"/>
                  </a:lnTo>
                  <a:lnTo>
                    <a:pt x="211" y="31"/>
                  </a:lnTo>
                  <a:lnTo>
                    <a:pt x="211" y="29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7" y="24"/>
                  </a:lnTo>
                  <a:lnTo>
                    <a:pt x="187" y="22"/>
                  </a:lnTo>
                  <a:lnTo>
                    <a:pt x="182" y="19"/>
                  </a:lnTo>
                  <a:lnTo>
                    <a:pt x="180" y="22"/>
                  </a:lnTo>
                  <a:lnTo>
                    <a:pt x="161" y="22"/>
                  </a:lnTo>
                  <a:lnTo>
                    <a:pt x="161" y="29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6"/>
                  </a:lnTo>
                  <a:lnTo>
                    <a:pt x="159" y="43"/>
                  </a:lnTo>
                  <a:lnTo>
                    <a:pt x="142" y="43"/>
                  </a:lnTo>
                  <a:lnTo>
                    <a:pt x="140" y="45"/>
                  </a:lnTo>
                  <a:lnTo>
                    <a:pt x="133" y="43"/>
                  </a:lnTo>
                  <a:lnTo>
                    <a:pt x="130" y="43"/>
                  </a:lnTo>
                  <a:lnTo>
                    <a:pt x="128" y="43"/>
                  </a:lnTo>
                  <a:lnTo>
                    <a:pt x="121" y="45"/>
                  </a:lnTo>
                  <a:lnTo>
                    <a:pt x="121" y="43"/>
                  </a:lnTo>
                  <a:lnTo>
                    <a:pt x="119" y="36"/>
                  </a:lnTo>
                  <a:lnTo>
                    <a:pt x="116" y="31"/>
                  </a:lnTo>
                  <a:lnTo>
                    <a:pt x="114" y="29"/>
                  </a:lnTo>
                  <a:lnTo>
                    <a:pt x="112" y="29"/>
                  </a:lnTo>
                  <a:lnTo>
                    <a:pt x="112" y="26"/>
                  </a:lnTo>
                  <a:lnTo>
                    <a:pt x="112" y="24"/>
                  </a:lnTo>
                  <a:lnTo>
                    <a:pt x="112" y="19"/>
                  </a:lnTo>
                  <a:lnTo>
                    <a:pt x="109" y="14"/>
                  </a:lnTo>
                  <a:lnTo>
                    <a:pt x="109" y="12"/>
                  </a:lnTo>
                  <a:lnTo>
                    <a:pt x="109" y="10"/>
                  </a:lnTo>
                  <a:lnTo>
                    <a:pt x="109" y="7"/>
                  </a:lnTo>
                  <a:lnTo>
                    <a:pt x="107" y="5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17" y="5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31" y="24"/>
                  </a:lnTo>
                  <a:lnTo>
                    <a:pt x="31" y="40"/>
                  </a:lnTo>
                  <a:lnTo>
                    <a:pt x="38" y="48"/>
                  </a:lnTo>
                  <a:lnTo>
                    <a:pt x="36" y="57"/>
                  </a:lnTo>
                  <a:lnTo>
                    <a:pt x="29" y="64"/>
                  </a:lnTo>
                  <a:lnTo>
                    <a:pt x="34" y="67"/>
                  </a:lnTo>
                  <a:lnTo>
                    <a:pt x="34" y="74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45" y="97"/>
                  </a:lnTo>
                  <a:lnTo>
                    <a:pt x="43" y="100"/>
                  </a:lnTo>
                  <a:lnTo>
                    <a:pt x="48" y="104"/>
                  </a:lnTo>
                  <a:lnTo>
                    <a:pt x="48" y="121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26" y="142"/>
                  </a:lnTo>
                  <a:lnTo>
                    <a:pt x="26" y="147"/>
                  </a:lnTo>
                  <a:lnTo>
                    <a:pt x="15" y="159"/>
                  </a:lnTo>
                  <a:lnTo>
                    <a:pt x="15" y="164"/>
                  </a:lnTo>
                  <a:lnTo>
                    <a:pt x="15" y="166"/>
                  </a:lnTo>
                  <a:lnTo>
                    <a:pt x="15" y="182"/>
                  </a:lnTo>
                  <a:lnTo>
                    <a:pt x="10" y="190"/>
                  </a:lnTo>
                  <a:lnTo>
                    <a:pt x="8" y="197"/>
                  </a:lnTo>
                  <a:lnTo>
                    <a:pt x="3" y="204"/>
                  </a:lnTo>
                  <a:lnTo>
                    <a:pt x="3" y="211"/>
                  </a:lnTo>
                  <a:lnTo>
                    <a:pt x="0" y="218"/>
                  </a:lnTo>
                  <a:lnTo>
                    <a:pt x="0" y="227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3" y="2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6379832" y="4728199"/>
              <a:ext cx="128497" cy="119551"/>
            </a:xfrm>
            <a:custGeom>
              <a:rect b="b" l="l" r="r" t="t"/>
              <a:pathLst>
                <a:path extrusionOk="0" h="147" w="158">
                  <a:moveTo>
                    <a:pt x="106" y="2"/>
                  </a:moveTo>
                  <a:lnTo>
                    <a:pt x="101" y="2"/>
                  </a:lnTo>
                  <a:lnTo>
                    <a:pt x="99" y="2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3" y="19"/>
                  </a:lnTo>
                  <a:lnTo>
                    <a:pt x="66" y="21"/>
                  </a:lnTo>
                  <a:lnTo>
                    <a:pt x="54" y="28"/>
                  </a:lnTo>
                  <a:lnTo>
                    <a:pt x="45" y="43"/>
                  </a:lnTo>
                  <a:lnTo>
                    <a:pt x="38" y="50"/>
                  </a:lnTo>
                  <a:lnTo>
                    <a:pt x="33" y="52"/>
                  </a:lnTo>
                  <a:lnTo>
                    <a:pt x="28" y="52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1" y="47"/>
                  </a:lnTo>
                  <a:lnTo>
                    <a:pt x="16" y="47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7" y="59"/>
                  </a:lnTo>
                  <a:lnTo>
                    <a:pt x="9" y="62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2" y="66"/>
                  </a:lnTo>
                  <a:lnTo>
                    <a:pt x="14" y="71"/>
                  </a:lnTo>
                  <a:lnTo>
                    <a:pt x="14" y="73"/>
                  </a:lnTo>
                  <a:lnTo>
                    <a:pt x="16" y="76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1" y="80"/>
                  </a:lnTo>
                  <a:lnTo>
                    <a:pt x="26" y="90"/>
                  </a:lnTo>
                  <a:lnTo>
                    <a:pt x="30" y="92"/>
                  </a:lnTo>
                  <a:lnTo>
                    <a:pt x="33" y="95"/>
                  </a:lnTo>
                  <a:lnTo>
                    <a:pt x="35" y="95"/>
                  </a:lnTo>
                  <a:lnTo>
                    <a:pt x="38" y="97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40" y="102"/>
                  </a:lnTo>
                  <a:lnTo>
                    <a:pt x="42" y="104"/>
                  </a:lnTo>
                  <a:lnTo>
                    <a:pt x="47" y="107"/>
                  </a:lnTo>
                  <a:lnTo>
                    <a:pt x="45" y="109"/>
                  </a:lnTo>
                  <a:lnTo>
                    <a:pt x="45" y="114"/>
                  </a:lnTo>
                  <a:lnTo>
                    <a:pt x="47" y="116"/>
                  </a:lnTo>
                  <a:lnTo>
                    <a:pt x="47" y="121"/>
                  </a:lnTo>
                  <a:lnTo>
                    <a:pt x="52" y="123"/>
                  </a:lnTo>
                  <a:lnTo>
                    <a:pt x="54" y="125"/>
                  </a:lnTo>
                  <a:lnTo>
                    <a:pt x="59" y="128"/>
                  </a:lnTo>
                  <a:lnTo>
                    <a:pt x="61" y="125"/>
                  </a:lnTo>
                  <a:lnTo>
                    <a:pt x="66" y="128"/>
                  </a:lnTo>
                  <a:lnTo>
                    <a:pt x="68" y="128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5" y="133"/>
                  </a:lnTo>
                  <a:lnTo>
                    <a:pt x="75" y="135"/>
                  </a:lnTo>
                  <a:lnTo>
                    <a:pt x="78" y="135"/>
                  </a:lnTo>
                  <a:lnTo>
                    <a:pt x="80" y="137"/>
                  </a:lnTo>
                  <a:lnTo>
                    <a:pt x="87" y="137"/>
                  </a:lnTo>
                  <a:lnTo>
                    <a:pt x="92" y="137"/>
                  </a:lnTo>
                  <a:lnTo>
                    <a:pt x="92" y="140"/>
                  </a:lnTo>
                  <a:lnTo>
                    <a:pt x="97" y="140"/>
                  </a:lnTo>
                  <a:lnTo>
                    <a:pt x="99" y="142"/>
                  </a:lnTo>
                  <a:lnTo>
                    <a:pt x="101" y="144"/>
                  </a:lnTo>
                  <a:lnTo>
                    <a:pt x="104" y="142"/>
                  </a:lnTo>
                  <a:lnTo>
                    <a:pt x="111" y="142"/>
                  </a:lnTo>
                  <a:lnTo>
                    <a:pt x="116" y="142"/>
                  </a:lnTo>
                  <a:lnTo>
                    <a:pt x="120" y="147"/>
                  </a:lnTo>
                  <a:lnTo>
                    <a:pt x="142" y="123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44" y="109"/>
                  </a:lnTo>
                  <a:lnTo>
                    <a:pt x="146" y="107"/>
                  </a:lnTo>
                  <a:lnTo>
                    <a:pt x="144" y="102"/>
                  </a:lnTo>
                  <a:lnTo>
                    <a:pt x="144" y="99"/>
                  </a:lnTo>
                  <a:lnTo>
                    <a:pt x="149" y="99"/>
                  </a:lnTo>
                  <a:lnTo>
                    <a:pt x="149" y="97"/>
                  </a:lnTo>
                  <a:lnTo>
                    <a:pt x="153" y="95"/>
                  </a:lnTo>
                  <a:lnTo>
                    <a:pt x="156" y="90"/>
                  </a:lnTo>
                  <a:lnTo>
                    <a:pt x="153" y="88"/>
                  </a:lnTo>
                  <a:lnTo>
                    <a:pt x="151" y="85"/>
                  </a:lnTo>
                  <a:lnTo>
                    <a:pt x="151" y="80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1" y="73"/>
                  </a:lnTo>
                  <a:lnTo>
                    <a:pt x="151" y="71"/>
                  </a:lnTo>
                  <a:lnTo>
                    <a:pt x="153" y="71"/>
                  </a:lnTo>
                  <a:lnTo>
                    <a:pt x="153" y="66"/>
                  </a:lnTo>
                  <a:lnTo>
                    <a:pt x="153" y="62"/>
                  </a:lnTo>
                  <a:lnTo>
                    <a:pt x="156" y="62"/>
                  </a:lnTo>
                  <a:lnTo>
                    <a:pt x="158" y="57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6" y="52"/>
                  </a:lnTo>
                  <a:lnTo>
                    <a:pt x="156" y="47"/>
                  </a:lnTo>
                  <a:lnTo>
                    <a:pt x="156" y="43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8" y="36"/>
                  </a:lnTo>
                  <a:lnTo>
                    <a:pt x="156" y="33"/>
                  </a:lnTo>
                  <a:lnTo>
                    <a:pt x="158" y="28"/>
                  </a:lnTo>
                  <a:lnTo>
                    <a:pt x="158" y="26"/>
                  </a:lnTo>
                  <a:lnTo>
                    <a:pt x="153" y="26"/>
                  </a:lnTo>
                  <a:lnTo>
                    <a:pt x="151" y="24"/>
                  </a:lnTo>
                  <a:lnTo>
                    <a:pt x="149" y="21"/>
                  </a:lnTo>
                  <a:lnTo>
                    <a:pt x="142" y="19"/>
                  </a:lnTo>
                  <a:lnTo>
                    <a:pt x="137" y="19"/>
                  </a:lnTo>
                  <a:lnTo>
                    <a:pt x="135" y="14"/>
                  </a:lnTo>
                  <a:lnTo>
                    <a:pt x="127" y="12"/>
                  </a:lnTo>
                  <a:lnTo>
                    <a:pt x="123" y="10"/>
                  </a:lnTo>
                  <a:lnTo>
                    <a:pt x="123" y="12"/>
                  </a:lnTo>
                  <a:lnTo>
                    <a:pt x="120" y="12"/>
                  </a:lnTo>
                  <a:lnTo>
                    <a:pt x="118" y="10"/>
                  </a:lnTo>
                  <a:lnTo>
                    <a:pt x="116" y="10"/>
                  </a:lnTo>
                  <a:lnTo>
                    <a:pt x="108" y="10"/>
                  </a:lnTo>
                  <a:lnTo>
                    <a:pt x="108" y="2"/>
                  </a:lnTo>
                  <a:lnTo>
                    <a:pt x="106" y="2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6289558" y="4764797"/>
              <a:ext cx="155335" cy="156149"/>
            </a:xfrm>
            <a:custGeom>
              <a:rect b="b" l="l" r="r" t="t"/>
              <a:pathLst>
                <a:path extrusionOk="0" h="192" w="191">
                  <a:moveTo>
                    <a:pt x="186" y="90"/>
                  </a:moveTo>
                  <a:lnTo>
                    <a:pt x="186" y="88"/>
                  </a:lnTo>
                  <a:lnTo>
                    <a:pt x="186" y="85"/>
                  </a:lnTo>
                  <a:lnTo>
                    <a:pt x="184" y="85"/>
                  </a:lnTo>
                  <a:lnTo>
                    <a:pt x="179" y="83"/>
                  </a:lnTo>
                  <a:lnTo>
                    <a:pt x="177" y="83"/>
                  </a:lnTo>
                  <a:lnTo>
                    <a:pt x="172" y="80"/>
                  </a:lnTo>
                  <a:lnTo>
                    <a:pt x="170" y="83"/>
                  </a:lnTo>
                  <a:lnTo>
                    <a:pt x="165" y="80"/>
                  </a:lnTo>
                  <a:lnTo>
                    <a:pt x="163" y="78"/>
                  </a:lnTo>
                  <a:lnTo>
                    <a:pt x="158" y="76"/>
                  </a:lnTo>
                  <a:lnTo>
                    <a:pt x="158" y="71"/>
                  </a:lnTo>
                  <a:lnTo>
                    <a:pt x="156" y="69"/>
                  </a:lnTo>
                  <a:lnTo>
                    <a:pt x="156" y="64"/>
                  </a:lnTo>
                  <a:lnTo>
                    <a:pt x="158" y="62"/>
                  </a:lnTo>
                  <a:lnTo>
                    <a:pt x="153" y="59"/>
                  </a:lnTo>
                  <a:lnTo>
                    <a:pt x="151" y="57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2"/>
                  </a:lnTo>
                  <a:lnTo>
                    <a:pt x="146" y="50"/>
                  </a:lnTo>
                  <a:lnTo>
                    <a:pt x="144" y="50"/>
                  </a:lnTo>
                  <a:lnTo>
                    <a:pt x="141" y="47"/>
                  </a:lnTo>
                  <a:lnTo>
                    <a:pt x="137" y="45"/>
                  </a:lnTo>
                  <a:lnTo>
                    <a:pt x="132" y="35"/>
                  </a:lnTo>
                  <a:lnTo>
                    <a:pt x="130" y="33"/>
                  </a:lnTo>
                  <a:lnTo>
                    <a:pt x="130" y="33"/>
                  </a:lnTo>
                  <a:lnTo>
                    <a:pt x="127" y="31"/>
                  </a:lnTo>
                  <a:lnTo>
                    <a:pt x="125" y="28"/>
                  </a:lnTo>
                  <a:lnTo>
                    <a:pt x="125" y="26"/>
                  </a:lnTo>
                  <a:lnTo>
                    <a:pt x="123" y="21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7"/>
                  </a:lnTo>
                  <a:lnTo>
                    <a:pt x="118" y="14"/>
                  </a:lnTo>
                  <a:lnTo>
                    <a:pt x="115" y="12"/>
                  </a:lnTo>
                  <a:lnTo>
                    <a:pt x="113" y="9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11" y="5"/>
                  </a:lnTo>
                  <a:lnTo>
                    <a:pt x="111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6" y="2"/>
                  </a:lnTo>
                  <a:lnTo>
                    <a:pt x="99" y="5"/>
                  </a:lnTo>
                  <a:lnTo>
                    <a:pt x="97" y="7"/>
                  </a:lnTo>
                  <a:lnTo>
                    <a:pt x="94" y="5"/>
                  </a:lnTo>
                  <a:lnTo>
                    <a:pt x="92" y="5"/>
                  </a:lnTo>
                  <a:lnTo>
                    <a:pt x="89" y="5"/>
                  </a:lnTo>
                  <a:lnTo>
                    <a:pt x="85" y="9"/>
                  </a:lnTo>
                  <a:lnTo>
                    <a:pt x="80" y="14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68" y="9"/>
                  </a:lnTo>
                  <a:lnTo>
                    <a:pt x="66" y="9"/>
                  </a:lnTo>
                  <a:lnTo>
                    <a:pt x="61" y="12"/>
                  </a:lnTo>
                  <a:lnTo>
                    <a:pt x="40" y="17"/>
                  </a:lnTo>
                  <a:lnTo>
                    <a:pt x="26" y="14"/>
                  </a:lnTo>
                  <a:lnTo>
                    <a:pt x="21" y="88"/>
                  </a:lnTo>
                  <a:lnTo>
                    <a:pt x="4" y="88"/>
                  </a:lnTo>
                  <a:lnTo>
                    <a:pt x="0" y="15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7" y="159"/>
                  </a:lnTo>
                  <a:lnTo>
                    <a:pt x="9" y="163"/>
                  </a:lnTo>
                  <a:lnTo>
                    <a:pt x="14" y="175"/>
                  </a:lnTo>
                  <a:lnTo>
                    <a:pt x="14" y="180"/>
                  </a:lnTo>
                  <a:lnTo>
                    <a:pt x="11" y="187"/>
                  </a:lnTo>
                  <a:lnTo>
                    <a:pt x="11" y="192"/>
                  </a:lnTo>
                  <a:lnTo>
                    <a:pt x="16" y="189"/>
                  </a:lnTo>
                  <a:lnTo>
                    <a:pt x="21" y="192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3" y="189"/>
                  </a:lnTo>
                  <a:lnTo>
                    <a:pt x="37" y="187"/>
                  </a:lnTo>
                  <a:lnTo>
                    <a:pt x="42" y="185"/>
                  </a:lnTo>
                  <a:lnTo>
                    <a:pt x="42" y="182"/>
                  </a:lnTo>
                  <a:lnTo>
                    <a:pt x="49" y="180"/>
                  </a:lnTo>
                  <a:lnTo>
                    <a:pt x="54" y="175"/>
                  </a:lnTo>
                  <a:lnTo>
                    <a:pt x="56" y="168"/>
                  </a:lnTo>
                  <a:lnTo>
                    <a:pt x="61" y="163"/>
                  </a:lnTo>
                  <a:lnTo>
                    <a:pt x="66" y="161"/>
                  </a:lnTo>
                  <a:lnTo>
                    <a:pt x="73" y="163"/>
                  </a:lnTo>
                  <a:lnTo>
                    <a:pt x="75" y="166"/>
                  </a:lnTo>
                  <a:lnTo>
                    <a:pt x="78" y="166"/>
                  </a:lnTo>
                  <a:lnTo>
                    <a:pt x="85" y="170"/>
                  </a:lnTo>
                  <a:lnTo>
                    <a:pt x="89" y="168"/>
                  </a:lnTo>
                  <a:lnTo>
                    <a:pt x="92" y="170"/>
                  </a:lnTo>
                  <a:lnTo>
                    <a:pt x="97" y="168"/>
                  </a:lnTo>
                  <a:lnTo>
                    <a:pt x="101" y="168"/>
                  </a:lnTo>
                  <a:lnTo>
                    <a:pt x="104" y="168"/>
                  </a:lnTo>
                  <a:lnTo>
                    <a:pt x="106" y="170"/>
                  </a:lnTo>
                  <a:lnTo>
                    <a:pt x="108" y="173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3" y="163"/>
                  </a:lnTo>
                  <a:lnTo>
                    <a:pt x="113" y="161"/>
                  </a:lnTo>
                  <a:lnTo>
                    <a:pt x="115" y="159"/>
                  </a:lnTo>
                  <a:lnTo>
                    <a:pt x="115" y="154"/>
                  </a:lnTo>
                  <a:lnTo>
                    <a:pt x="118" y="151"/>
                  </a:lnTo>
                  <a:lnTo>
                    <a:pt x="120" y="149"/>
                  </a:lnTo>
                  <a:lnTo>
                    <a:pt x="123" y="147"/>
                  </a:lnTo>
                  <a:lnTo>
                    <a:pt x="127" y="147"/>
                  </a:lnTo>
                  <a:lnTo>
                    <a:pt x="127" y="144"/>
                  </a:lnTo>
                  <a:lnTo>
                    <a:pt x="130" y="144"/>
                  </a:lnTo>
                  <a:lnTo>
                    <a:pt x="130" y="142"/>
                  </a:lnTo>
                  <a:lnTo>
                    <a:pt x="132" y="140"/>
                  </a:lnTo>
                  <a:lnTo>
                    <a:pt x="134" y="140"/>
                  </a:lnTo>
                  <a:lnTo>
                    <a:pt x="137" y="137"/>
                  </a:lnTo>
                  <a:lnTo>
                    <a:pt x="139" y="137"/>
                  </a:lnTo>
                  <a:lnTo>
                    <a:pt x="139" y="133"/>
                  </a:lnTo>
                  <a:lnTo>
                    <a:pt x="139" y="133"/>
                  </a:lnTo>
                  <a:lnTo>
                    <a:pt x="139" y="128"/>
                  </a:lnTo>
                  <a:lnTo>
                    <a:pt x="144" y="121"/>
                  </a:lnTo>
                  <a:lnTo>
                    <a:pt x="146" y="118"/>
                  </a:lnTo>
                  <a:lnTo>
                    <a:pt x="149" y="118"/>
                  </a:lnTo>
                  <a:lnTo>
                    <a:pt x="151" y="116"/>
                  </a:lnTo>
                  <a:lnTo>
                    <a:pt x="153" y="114"/>
                  </a:lnTo>
                  <a:lnTo>
                    <a:pt x="156" y="114"/>
                  </a:lnTo>
                  <a:lnTo>
                    <a:pt x="158" y="111"/>
                  </a:lnTo>
                  <a:lnTo>
                    <a:pt x="158" y="109"/>
                  </a:lnTo>
                  <a:lnTo>
                    <a:pt x="163" y="106"/>
                  </a:lnTo>
                  <a:lnTo>
                    <a:pt x="167" y="104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75" y="104"/>
                  </a:lnTo>
                  <a:lnTo>
                    <a:pt x="177" y="102"/>
                  </a:lnTo>
                  <a:lnTo>
                    <a:pt x="179" y="102"/>
                  </a:lnTo>
                  <a:lnTo>
                    <a:pt x="182" y="99"/>
                  </a:lnTo>
                  <a:lnTo>
                    <a:pt x="182" y="97"/>
                  </a:lnTo>
                  <a:lnTo>
                    <a:pt x="182" y="95"/>
                  </a:lnTo>
                  <a:lnTo>
                    <a:pt x="186" y="95"/>
                  </a:lnTo>
                  <a:lnTo>
                    <a:pt x="189" y="92"/>
                  </a:lnTo>
                  <a:lnTo>
                    <a:pt x="191" y="92"/>
                  </a:lnTo>
                  <a:lnTo>
                    <a:pt x="189" y="90"/>
                  </a:lnTo>
                  <a:lnTo>
                    <a:pt x="186" y="9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6156181" y="4750971"/>
              <a:ext cx="223651" cy="208198"/>
            </a:xfrm>
            <a:custGeom>
              <a:rect b="b" l="l" r="r" t="t"/>
              <a:pathLst>
                <a:path extrusionOk="0" h="256" w="275">
                  <a:moveTo>
                    <a:pt x="97" y="244"/>
                  </a:moveTo>
                  <a:lnTo>
                    <a:pt x="97" y="242"/>
                  </a:lnTo>
                  <a:lnTo>
                    <a:pt x="95" y="242"/>
                  </a:lnTo>
                  <a:lnTo>
                    <a:pt x="97" y="237"/>
                  </a:lnTo>
                  <a:lnTo>
                    <a:pt x="102" y="237"/>
                  </a:lnTo>
                  <a:lnTo>
                    <a:pt x="104" y="239"/>
                  </a:lnTo>
                  <a:lnTo>
                    <a:pt x="109" y="239"/>
                  </a:lnTo>
                  <a:lnTo>
                    <a:pt x="107" y="244"/>
                  </a:lnTo>
                  <a:lnTo>
                    <a:pt x="109" y="251"/>
                  </a:lnTo>
                  <a:lnTo>
                    <a:pt x="116" y="251"/>
                  </a:lnTo>
                  <a:lnTo>
                    <a:pt x="121" y="254"/>
                  </a:lnTo>
                  <a:lnTo>
                    <a:pt x="123" y="254"/>
                  </a:lnTo>
                  <a:lnTo>
                    <a:pt x="126" y="254"/>
                  </a:lnTo>
                  <a:lnTo>
                    <a:pt x="130" y="256"/>
                  </a:lnTo>
                  <a:lnTo>
                    <a:pt x="130" y="254"/>
                  </a:lnTo>
                  <a:lnTo>
                    <a:pt x="135" y="254"/>
                  </a:lnTo>
                  <a:lnTo>
                    <a:pt x="135" y="256"/>
                  </a:lnTo>
                  <a:lnTo>
                    <a:pt x="140" y="256"/>
                  </a:lnTo>
                  <a:lnTo>
                    <a:pt x="142" y="256"/>
                  </a:lnTo>
                  <a:lnTo>
                    <a:pt x="142" y="254"/>
                  </a:lnTo>
                  <a:lnTo>
                    <a:pt x="142" y="251"/>
                  </a:lnTo>
                  <a:lnTo>
                    <a:pt x="145" y="249"/>
                  </a:lnTo>
                  <a:lnTo>
                    <a:pt x="147" y="247"/>
                  </a:lnTo>
                  <a:lnTo>
                    <a:pt x="154" y="244"/>
                  </a:lnTo>
                  <a:lnTo>
                    <a:pt x="159" y="244"/>
                  </a:lnTo>
                  <a:lnTo>
                    <a:pt x="161" y="244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4" y="168"/>
                  </a:lnTo>
                  <a:lnTo>
                    <a:pt x="168" y="105"/>
                  </a:lnTo>
                  <a:lnTo>
                    <a:pt x="185" y="105"/>
                  </a:lnTo>
                  <a:lnTo>
                    <a:pt x="190" y="31"/>
                  </a:lnTo>
                  <a:lnTo>
                    <a:pt x="204" y="34"/>
                  </a:lnTo>
                  <a:lnTo>
                    <a:pt x="225" y="29"/>
                  </a:lnTo>
                  <a:lnTo>
                    <a:pt x="230" y="26"/>
                  </a:lnTo>
                  <a:lnTo>
                    <a:pt x="232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7" y="29"/>
                  </a:lnTo>
                  <a:lnTo>
                    <a:pt x="237" y="31"/>
                  </a:lnTo>
                  <a:lnTo>
                    <a:pt x="237" y="31"/>
                  </a:lnTo>
                  <a:lnTo>
                    <a:pt x="237" y="36"/>
                  </a:lnTo>
                  <a:lnTo>
                    <a:pt x="237" y="36"/>
                  </a:lnTo>
                  <a:lnTo>
                    <a:pt x="244" y="31"/>
                  </a:lnTo>
                  <a:lnTo>
                    <a:pt x="249" y="26"/>
                  </a:lnTo>
                  <a:lnTo>
                    <a:pt x="253" y="22"/>
                  </a:lnTo>
                  <a:lnTo>
                    <a:pt x="256" y="22"/>
                  </a:lnTo>
                  <a:lnTo>
                    <a:pt x="258" y="22"/>
                  </a:lnTo>
                  <a:lnTo>
                    <a:pt x="261" y="24"/>
                  </a:lnTo>
                  <a:lnTo>
                    <a:pt x="263" y="22"/>
                  </a:lnTo>
                  <a:lnTo>
                    <a:pt x="270" y="19"/>
                  </a:lnTo>
                  <a:lnTo>
                    <a:pt x="275" y="17"/>
                  </a:lnTo>
                  <a:lnTo>
                    <a:pt x="270" y="15"/>
                  </a:lnTo>
                  <a:lnTo>
                    <a:pt x="270" y="15"/>
                  </a:lnTo>
                  <a:lnTo>
                    <a:pt x="270" y="12"/>
                  </a:lnTo>
                  <a:lnTo>
                    <a:pt x="268" y="12"/>
                  </a:lnTo>
                  <a:lnTo>
                    <a:pt x="265" y="12"/>
                  </a:lnTo>
                  <a:lnTo>
                    <a:pt x="265" y="12"/>
                  </a:lnTo>
                  <a:lnTo>
                    <a:pt x="263" y="12"/>
                  </a:lnTo>
                  <a:lnTo>
                    <a:pt x="258" y="12"/>
                  </a:lnTo>
                  <a:lnTo>
                    <a:pt x="256" y="12"/>
                  </a:lnTo>
                  <a:lnTo>
                    <a:pt x="237" y="17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7" y="22"/>
                  </a:lnTo>
                  <a:lnTo>
                    <a:pt x="194" y="22"/>
                  </a:lnTo>
                  <a:lnTo>
                    <a:pt x="194" y="22"/>
                  </a:lnTo>
                  <a:lnTo>
                    <a:pt x="192" y="22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187" y="24"/>
                  </a:lnTo>
                  <a:lnTo>
                    <a:pt x="182" y="24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3" y="17"/>
                  </a:lnTo>
                  <a:lnTo>
                    <a:pt x="173" y="17"/>
                  </a:lnTo>
                  <a:lnTo>
                    <a:pt x="171" y="19"/>
                  </a:lnTo>
                  <a:lnTo>
                    <a:pt x="168" y="19"/>
                  </a:lnTo>
                  <a:lnTo>
                    <a:pt x="164" y="19"/>
                  </a:lnTo>
                  <a:lnTo>
                    <a:pt x="161" y="19"/>
                  </a:lnTo>
                  <a:lnTo>
                    <a:pt x="156" y="22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2" y="17"/>
                  </a:lnTo>
                  <a:lnTo>
                    <a:pt x="149" y="19"/>
                  </a:lnTo>
                  <a:lnTo>
                    <a:pt x="145" y="17"/>
                  </a:lnTo>
                  <a:lnTo>
                    <a:pt x="140" y="15"/>
                  </a:lnTo>
                  <a:lnTo>
                    <a:pt x="138" y="15"/>
                  </a:lnTo>
                  <a:lnTo>
                    <a:pt x="138" y="10"/>
                  </a:lnTo>
                  <a:lnTo>
                    <a:pt x="135" y="10"/>
                  </a:lnTo>
                  <a:lnTo>
                    <a:pt x="60" y="10"/>
                  </a:lnTo>
                  <a:lnTo>
                    <a:pt x="57" y="8"/>
                  </a:lnTo>
                  <a:lnTo>
                    <a:pt x="55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0" y="12"/>
                  </a:lnTo>
                  <a:lnTo>
                    <a:pt x="45" y="10"/>
                  </a:lnTo>
                  <a:lnTo>
                    <a:pt x="41" y="8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5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8" y="5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26"/>
                  </a:lnTo>
                  <a:lnTo>
                    <a:pt x="15" y="38"/>
                  </a:lnTo>
                  <a:lnTo>
                    <a:pt x="19" y="50"/>
                  </a:lnTo>
                  <a:lnTo>
                    <a:pt x="31" y="71"/>
                  </a:lnTo>
                  <a:lnTo>
                    <a:pt x="31" y="81"/>
                  </a:lnTo>
                  <a:lnTo>
                    <a:pt x="41" y="95"/>
                  </a:lnTo>
                  <a:lnTo>
                    <a:pt x="41" y="102"/>
                  </a:lnTo>
                  <a:lnTo>
                    <a:pt x="52" y="116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2" y="138"/>
                  </a:lnTo>
                  <a:lnTo>
                    <a:pt x="52" y="152"/>
                  </a:lnTo>
                  <a:lnTo>
                    <a:pt x="60" y="168"/>
                  </a:lnTo>
                  <a:lnTo>
                    <a:pt x="60" y="178"/>
                  </a:lnTo>
                  <a:lnTo>
                    <a:pt x="60" y="183"/>
                  </a:lnTo>
                  <a:lnTo>
                    <a:pt x="57" y="185"/>
                  </a:lnTo>
                  <a:lnTo>
                    <a:pt x="60" y="187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7" y="204"/>
                  </a:lnTo>
                  <a:lnTo>
                    <a:pt x="64" y="204"/>
                  </a:lnTo>
                  <a:lnTo>
                    <a:pt x="64" y="209"/>
                  </a:lnTo>
                  <a:lnTo>
                    <a:pt x="67" y="213"/>
                  </a:lnTo>
                  <a:lnTo>
                    <a:pt x="67" y="221"/>
                  </a:lnTo>
                  <a:lnTo>
                    <a:pt x="71" y="225"/>
                  </a:lnTo>
                  <a:lnTo>
                    <a:pt x="76" y="235"/>
                  </a:lnTo>
                  <a:lnTo>
                    <a:pt x="81" y="239"/>
                  </a:lnTo>
                  <a:lnTo>
                    <a:pt x="83" y="242"/>
                  </a:lnTo>
                  <a:lnTo>
                    <a:pt x="90" y="249"/>
                  </a:lnTo>
                  <a:lnTo>
                    <a:pt x="93" y="247"/>
                  </a:lnTo>
                  <a:lnTo>
                    <a:pt x="97" y="24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8717992" y="4849376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10"/>
                  </a:moveTo>
                  <a:lnTo>
                    <a:pt x="7" y="12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8670009" y="4836365"/>
              <a:ext cx="43917" cy="47983"/>
            </a:xfrm>
            <a:custGeom>
              <a:rect b="b" l="l" r="r" t="t"/>
              <a:pathLst>
                <a:path extrusionOk="0" h="59" w="54">
                  <a:moveTo>
                    <a:pt x="2" y="11"/>
                  </a:moveTo>
                  <a:lnTo>
                    <a:pt x="7" y="21"/>
                  </a:lnTo>
                  <a:lnTo>
                    <a:pt x="12" y="23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4" y="37"/>
                  </a:lnTo>
                  <a:lnTo>
                    <a:pt x="26" y="45"/>
                  </a:lnTo>
                  <a:lnTo>
                    <a:pt x="28" y="42"/>
                  </a:lnTo>
                  <a:lnTo>
                    <a:pt x="31" y="42"/>
                  </a:lnTo>
                  <a:lnTo>
                    <a:pt x="31" y="49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50" y="59"/>
                  </a:lnTo>
                  <a:lnTo>
                    <a:pt x="50" y="56"/>
                  </a:lnTo>
                  <a:lnTo>
                    <a:pt x="54" y="59"/>
                  </a:lnTo>
                  <a:lnTo>
                    <a:pt x="54" y="52"/>
                  </a:lnTo>
                  <a:lnTo>
                    <a:pt x="50" y="52"/>
                  </a:lnTo>
                  <a:lnTo>
                    <a:pt x="43" y="47"/>
                  </a:lnTo>
                  <a:lnTo>
                    <a:pt x="38" y="37"/>
                  </a:lnTo>
                  <a:lnTo>
                    <a:pt x="36" y="35"/>
                  </a:lnTo>
                  <a:lnTo>
                    <a:pt x="33" y="37"/>
                  </a:lnTo>
                  <a:lnTo>
                    <a:pt x="28" y="28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7" y="14"/>
                  </a:lnTo>
                  <a:lnTo>
                    <a:pt x="12" y="11"/>
                  </a:lnTo>
                  <a:lnTo>
                    <a:pt x="10" y="7"/>
                  </a:lnTo>
                  <a:lnTo>
                    <a:pt x="7" y="4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8729378" y="4864829"/>
              <a:ext cx="6506" cy="5693"/>
            </a:xfrm>
            <a:custGeom>
              <a:rect b="b" l="l" r="r" t="t"/>
              <a:pathLst>
                <a:path extrusionOk="0" h="7" w="8">
                  <a:moveTo>
                    <a:pt x="8" y="7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8708233" y="48453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7052408" y="548291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7" y="7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7004425" y="5378818"/>
              <a:ext cx="26839" cy="21146"/>
            </a:xfrm>
            <a:custGeom>
              <a:rect b="b" l="l" r="r" t="t"/>
              <a:pathLst>
                <a:path extrusionOk="0" h="26" w="33">
                  <a:moveTo>
                    <a:pt x="29" y="12"/>
                  </a:moveTo>
                  <a:lnTo>
                    <a:pt x="26" y="12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3" y="16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4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6" y="16"/>
                  </a:lnTo>
                  <a:lnTo>
                    <a:pt x="31" y="19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7012558" y="538288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6906832" y="4805460"/>
              <a:ext cx="8946" cy="11386"/>
            </a:xfrm>
            <a:custGeom>
              <a:rect b="b" l="l" r="r" t="t"/>
              <a:pathLst>
                <a:path extrusionOk="0" h="14" w="11">
                  <a:moveTo>
                    <a:pt x="11" y="2"/>
                  </a:moveTo>
                  <a:lnTo>
                    <a:pt x="9" y="0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7"/>
                  </a:lnTo>
                  <a:lnTo>
                    <a:pt x="0" y="9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6873488" y="4818472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8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6767762" y="4680216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2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6760443" y="468997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4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6670170" y="4668831"/>
              <a:ext cx="125245" cy="234222"/>
            </a:xfrm>
            <a:custGeom>
              <a:rect b="b" l="l" r="r" t="t"/>
              <a:pathLst>
                <a:path extrusionOk="0" h="288" w="154">
                  <a:moveTo>
                    <a:pt x="151" y="61"/>
                  </a:moveTo>
                  <a:lnTo>
                    <a:pt x="149" y="56"/>
                  </a:lnTo>
                  <a:lnTo>
                    <a:pt x="151" y="56"/>
                  </a:lnTo>
                  <a:lnTo>
                    <a:pt x="151" y="52"/>
                  </a:lnTo>
                  <a:lnTo>
                    <a:pt x="149" y="45"/>
                  </a:lnTo>
                  <a:lnTo>
                    <a:pt x="151" y="45"/>
                  </a:lnTo>
                  <a:lnTo>
                    <a:pt x="151" y="33"/>
                  </a:lnTo>
                  <a:lnTo>
                    <a:pt x="149" y="28"/>
                  </a:lnTo>
                  <a:lnTo>
                    <a:pt x="146" y="21"/>
                  </a:lnTo>
                  <a:lnTo>
                    <a:pt x="146" y="16"/>
                  </a:lnTo>
                  <a:lnTo>
                    <a:pt x="144" y="19"/>
                  </a:lnTo>
                  <a:lnTo>
                    <a:pt x="142" y="14"/>
                  </a:lnTo>
                  <a:lnTo>
                    <a:pt x="139" y="9"/>
                  </a:lnTo>
                  <a:lnTo>
                    <a:pt x="137" y="7"/>
                  </a:lnTo>
                  <a:lnTo>
                    <a:pt x="139" y="4"/>
                  </a:lnTo>
                  <a:lnTo>
                    <a:pt x="137" y="0"/>
                  </a:lnTo>
                  <a:lnTo>
                    <a:pt x="132" y="4"/>
                  </a:lnTo>
                  <a:lnTo>
                    <a:pt x="132" y="7"/>
                  </a:lnTo>
                  <a:lnTo>
                    <a:pt x="130" y="9"/>
                  </a:lnTo>
                  <a:lnTo>
                    <a:pt x="127" y="7"/>
                  </a:lnTo>
                  <a:lnTo>
                    <a:pt x="125" y="7"/>
                  </a:lnTo>
                  <a:lnTo>
                    <a:pt x="127" y="12"/>
                  </a:lnTo>
                  <a:lnTo>
                    <a:pt x="127" y="14"/>
                  </a:lnTo>
                  <a:lnTo>
                    <a:pt x="130" y="16"/>
                  </a:lnTo>
                  <a:lnTo>
                    <a:pt x="130" y="19"/>
                  </a:lnTo>
                  <a:lnTo>
                    <a:pt x="125" y="21"/>
                  </a:lnTo>
                  <a:lnTo>
                    <a:pt x="125" y="28"/>
                  </a:lnTo>
                  <a:lnTo>
                    <a:pt x="123" y="30"/>
                  </a:lnTo>
                  <a:lnTo>
                    <a:pt x="120" y="30"/>
                  </a:lnTo>
                  <a:lnTo>
                    <a:pt x="118" y="35"/>
                  </a:lnTo>
                  <a:lnTo>
                    <a:pt x="116" y="38"/>
                  </a:lnTo>
                  <a:lnTo>
                    <a:pt x="113" y="40"/>
                  </a:lnTo>
                  <a:lnTo>
                    <a:pt x="111" y="38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06" y="35"/>
                  </a:lnTo>
                  <a:lnTo>
                    <a:pt x="106" y="40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09" y="47"/>
                  </a:lnTo>
                  <a:lnTo>
                    <a:pt x="104" y="47"/>
                  </a:lnTo>
                  <a:lnTo>
                    <a:pt x="104" y="52"/>
                  </a:lnTo>
                  <a:lnTo>
                    <a:pt x="109" y="52"/>
                  </a:lnTo>
                  <a:lnTo>
                    <a:pt x="109" y="56"/>
                  </a:lnTo>
                  <a:lnTo>
                    <a:pt x="109" y="56"/>
                  </a:lnTo>
                  <a:lnTo>
                    <a:pt x="106" y="54"/>
                  </a:lnTo>
                  <a:lnTo>
                    <a:pt x="101" y="56"/>
                  </a:lnTo>
                  <a:lnTo>
                    <a:pt x="101" y="59"/>
                  </a:lnTo>
                  <a:lnTo>
                    <a:pt x="97" y="64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7" y="56"/>
                  </a:lnTo>
                  <a:lnTo>
                    <a:pt x="92" y="59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0" y="66"/>
                  </a:lnTo>
                  <a:lnTo>
                    <a:pt x="90" y="68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0" y="73"/>
                  </a:lnTo>
                  <a:lnTo>
                    <a:pt x="87" y="75"/>
                  </a:lnTo>
                  <a:lnTo>
                    <a:pt x="87" y="71"/>
                  </a:lnTo>
                  <a:lnTo>
                    <a:pt x="85" y="71"/>
                  </a:lnTo>
                  <a:lnTo>
                    <a:pt x="87" y="68"/>
                  </a:lnTo>
                  <a:lnTo>
                    <a:pt x="85" y="66"/>
                  </a:lnTo>
                  <a:lnTo>
                    <a:pt x="78" y="73"/>
                  </a:lnTo>
                  <a:lnTo>
                    <a:pt x="75" y="80"/>
                  </a:lnTo>
                  <a:lnTo>
                    <a:pt x="78" y="83"/>
                  </a:lnTo>
                  <a:lnTo>
                    <a:pt x="75" y="85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66" y="80"/>
                  </a:lnTo>
                  <a:lnTo>
                    <a:pt x="61" y="78"/>
                  </a:lnTo>
                  <a:lnTo>
                    <a:pt x="59" y="78"/>
                  </a:lnTo>
                  <a:lnTo>
                    <a:pt x="57" y="80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2" y="80"/>
                  </a:lnTo>
                  <a:lnTo>
                    <a:pt x="49" y="85"/>
                  </a:lnTo>
                  <a:lnTo>
                    <a:pt x="49" y="80"/>
                  </a:lnTo>
                  <a:lnTo>
                    <a:pt x="40" y="87"/>
                  </a:lnTo>
                  <a:lnTo>
                    <a:pt x="38" y="90"/>
                  </a:lnTo>
                  <a:lnTo>
                    <a:pt x="38" y="87"/>
                  </a:lnTo>
                  <a:lnTo>
                    <a:pt x="33" y="87"/>
                  </a:lnTo>
                  <a:lnTo>
                    <a:pt x="31" y="90"/>
                  </a:lnTo>
                  <a:lnTo>
                    <a:pt x="31" y="97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1" y="113"/>
                  </a:lnTo>
                  <a:lnTo>
                    <a:pt x="21" y="116"/>
                  </a:lnTo>
                  <a:lnTo>
                    <a:pt x="23" y="118"/>
                  </a:lnTo>
                  <a:lnTo>
                    <a:pt x="21" y="123"/>
                  </a:lnTo>
                  <a:lnTo>
                    <a:pt x="23" y="127"/>
                  </a:lnTo>
                  <a:lnTo>
                    <a:pt x="21" y="135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31" y="151"/>
                  </a:lnTo>
                  <a:lnTo>
                    <a:pt x="31" y="153"/>
                  </a:lnTo>
                  <a:lnTo>
                    <a:pt x="28" y="156"/>
                  </a:lnTo>
                  <a:lnTo>
                    <a:pt x="28" y="158"/>
                  </a:lnTo>
                  <a:lnTo>
                    <a:pt x="28" y="168"/>
                  </a:lnTo>
                  <a:lnTo>
                    <a:pt x="23" y="170"/>
                  </a:lnTo>
                  <a:lnTo>
                    <a:pt x="21" y="175"/>
                  </a:lnTo>
                  <a:lnTo>
                    <a:pt x="19" y="177"/>
                  </a:lnTo>
                  <a:lnTo>
                    <a:pt x="19" y="180"/>
                  </a:lnTo>
                  <a:lnTo>
                    <a:pt x="14" y="182"/>
                  </a:lnTo>
                  <a:lnTo>
                    <a:pt x="14" y="191"/>
                  </a:lnTo>
                  <a:lnTo>
                    <a:pt x="12" y="194"/>
                  </a:lnTo>
                  <a:lnTo>
                    <a:pt x="7" y="194"/>
                  </a:lnTo>
                  <a:lnTo>
                    <a:pt x="5" y="196"/>
                  </a:lnTo>
                  <a:lnTo>
                    <a:pt x="5" y="203"/>
                  </a:lnTo>
                  <a:lnTo>
                    <a:pt x="0" y="208"/>
                  </a:lnTo>
                  <a:lnTo>
                    <a:pt x="2" y="213"/>
                  </a:lnTo>
                  <a:lnTo>
                    <a:pt x="0" y="217"/>
                  </a:lnTo>
                  <a:lnTo>
                    <a:pt x="0" y="220"/>
                  </a:lnTo>
                  <a:lnTo>
                    <a:pt x="0" y="224"/>
                  </a:lnTo>
                  <a:lnTo>
                    <a:pt x="7" y="232"/>
                  </a:lnTo>
                  <a:lnTo>
                    <a:pt x="5" y="236"/>
                  </a:lnTo>
                  <a:lnTo>
                    <a:pt x="7" y="239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5" y="243"/>
                  </a:lnTo>
                  <a:lnTo>
                    <a:pt x="5" y="246"/>
                  </a:lnTo>
                  <a:lnTo>
                    <a:pt x="7" y="253"/>
                  </a:lnTo>
                  <a:lnTo>
                    <a:pt x="5" y="262"/>
                  </a:lnTo>
                  <a:lnTo>
                    <a:pt x="7" y="265"/>
                  </a:lnTo>
                  <a:lnTo>
                    <a:pt x="7" y="267"/>
                  </a:lnTo>
                  <a:lnTo>
                    <a:pt x="9" y="267"/>
                  </a:lnTo>
                  <a:lnTo>
                    <a:pt x="12" y="272"/>
                  </a:lnTo>
                  <a:lnTo>
                    <a:pt x="14" y="274"/>
                  </a:lnTo>
                  <a:lnTo>
                    <a:pt x="16" y="277"/>
                  </a:lnTo>
                  <a:lnTo>
                    <a:pt x="19" y="279"/>
                  </a:lnTo>
                  <a:lnTo>
                    <a:pt x="21" y="279"/>
                  </a:lnTo>
                  <a:lnTo>
                    <a:pt x="23" y="279"/>
                  </a:lnTo>
                  <a:lnTo>
                    <a:pt x="26" y="279"/>
                  </a:lnTo>
                  <a:lnTo>
                    <a:pt x="28" y="284"/>
                  </a:lnTo>
                  <a:lnTo>
                    <a:pt x="31" y="286"/>
                  </a:lnTo>
                  <a:lnTo>
                    <a:pt x="31" y="286"/>
                  </a:lnTo>
                  <a:lnTo>
                    <a:pt x="33" y="288"/>
                  </a:lnTo>
                  <a:lnTo>
                    <a:pt x="35" y="286"/>
                  </a:lnTo>
                  <a:lnTo>
                    <a:pt x="40" y="286"/>
                  </a:lnTo>
                  <a:lnTo>
                    <a:pt x="45" y="284"/>
                  </a:lnTo>
                  <a:lnTo>
                    <a:pt x="47" y="279"/>
                  </a:lnTo>
                  <a:lnTo>
                    <a:pt x="61" y="279"/>
                  </a:lnTo>
                  <a:lnTo>
                    <a:pt x="66" y="279"/>
                  </a:lnTo>
                  <a:lnTo>
                    <a:pt x="71" y="277"/>
                  </a:lnTo>
                  <a:lnTo>
                    <a:pt x="73" y="272"/>
                  </a:lnTo>
                  <a:lnTo>
                    <a:pt x="75" y="272"/>
                  </a:lnTo>
                  <a:lnTo>
                    <a:pt x="78" y="265"/>
                  </a:lnTo>
                  <a:lnTo>
                    <a:pt x="83" y="260"/>
                  </a:lnTo>
                  <a:lnTo>
                    <a:pt x="83" y="258"/>
                  </a:lnTo>
                  <a:lnTo>
                    <a:pt x="87" y="255"/>
                  </a:lnTo>
                  <a:lnTo>
                    <a:pt x="85" y="248"/>
                  </a:lnTo>
                  <a:lnTo>
                    <a:pt x="85" y="248"/>
                  </a:lnTo>
                  <a:lnTo>
                    <a:pt x="87" y="246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4" y="232"/>
                  </a:lnTo>
                  <a:lnTo>
                    <a:pt x="97" y="217"/>
                  </a:lnTo>
                  <a:lnTo>
                    <a:pt x="99" y="210"/>
                  </a:lnTo>
                  <a:lnTo>
                    <a:pt x="101" y="208"/>
                  </a:lnTo>
                  <a:lnTo>
                    <a:pt x="104" y="198"/>
                  </a:lnTo>
                  <a:lnTo>
                    <a:pt x="109" y="189"/>
                  </a:lnTo>
                  <a:lnTo>
                    <a:pt x="116" y="172"/>
                  </a:lnTo>
                  <a:lnTo>
                    <a:pt x="118" y="168"/>
                  </a:lnTo>
                  <a:lnTo>
                    <a:pt x="118" y="161"/>
                  </a:lnTo>
                  <a:lnTo>
                    <a:pt x="123" y="153"/>
                  </a:lnTo>
                  <a:lnTo>
                    <a:pt x="123" y="149"/>
                  </a:lnTo>
                  <a:lnTo>
                    <a:pt x="127" y="142"/>
                  </a:lnTo>
                  <a:lnTo>
                    <a:pt x="130" y="130"/>
                  </a:lnTo>
                  <a:lnTo>
                    <a:pt x="132" y="123"/>
                  </a:lnTo>
                  <a:lnTo>
                    <a:pt x="135" y="120"/>
                  </a:lnTo>
                  <a:lnTo>
                    <a:pt x="135" y="113"/>
                  </a:lnTo>
                  <a:lnTo>
                    <a:pt x="132" y="111"/>
                  </a:lnTo>
                  <a:lnTo>
                    <a:pt x="135" y="106"/>
                  </a:lnTo>
                  <a:lnTo>
                    <a:pt x="139" y="101"/>
                  </a:lnTo>
                  <a:lnTo>
                    <a:pt x="137" y="97"/>
                  </a:lnTo>
                  <a:lnTo>
                    <a:pt x="142" y="94"/>
                  </a:lnTo>
                  <a:lnTo>
                    <a:pt x="139" y="90"/>
                  </a:lnTo>
                  <a:lnTo>
                    <a:pt x="139" y="87"/>
                  </a:lnTo>
                  <a:lnTo>
                    <a:pt x="139" y="85"/>
                  </a:lnTo>
                  <a:lnTo>
                    <a:pt x="139" y="80"/>
                  </a:lnTo>
                  <a:lnTo>
                    <a:pt x="139" y="78"/>
                  </a:lnTo>
                  <a:lnTo>
                    <a:pt x="139" y="73"/>
                  </a:lnTo>
                  <a:lnTo>
                    <a:pt x="142" y="73"/>
                  </a:lnTo>
                  <a:lnTo>
                    <a:pt x="144" y="73"/>
                  </a:lnTo>
                  <a:lnTo>
                    <a:pt x="144" y="78"/>
                  </a:lnTo>
                  <a:lnTo>
                    <a:pt x="146" y="83"/>
                  </a:lnTo>
                  <a:lnTo>
                    <a:pt x="151" y="83"/>
                  </a:lnTo>
                  <a:lnTo>
                    <a:pt x="151" y="80"/>
                  </a:lnTo>
                  <a:lnTo>
                    <a:pt x="151" y="78"/>
                  </a:lnTo>
                  <a:lnTo>
                    <a:pt x="154" y="75"/>
                  </a:lnTo>
                  <a:lnTo>
                    <a:pt x="154" y="73"/>
                  </a:lnTo>
                  <a:lnTo>
                    <a:pt x="154" y="71"/>
                  </a:lnTo>
                  <a:lnTo>
                    <a:pt x="154" y="66"/>
                  </a:lnTo>
                  <a:lnTo>
                    <a:pt x="151" y="61"/>
                  </a:lnTo>
                  <a:close/>
                </a:path>
              </a:pathLst>
            </a:custGeom>
            <a:solidFill>
              <a:srgbClr val="157EC2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6767762" y="4689975"/>
              <a:ext cx="9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6785655" y="4747718"/>
              <a:ext cx="1626" cy="7320"/>
            </a:xfrm>
            <a:custGeom>
              <a:rect b="b" l="l" r="r" t="t"/>
              <a:pathLst>
                <a:path extrusionOk="0" h="9" w="2">
                  <a:moveTo>
                    <a:pt x="0" y="2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6466038" y="4643619"/>
              <a:ext cx="173227" cy="277326"/>
            </a:xfrm>
            <a:custGeom>
              <a:rect b="b" l="l" r="r" t="t"/>
              <a:pathLst>
                <a:path extrusionOk="0" h="341" w="213">
                  <a:moveTo>
                    <a:pt x="208" y="2"/>
                  </a:moveTo>
                  <a:lnTo>
                    <a:pt x="206" y="0"/>
                  </a:lnTo>
                  <a:lnTo>
                    <a:pt x="204" y="5"/>
                  </a:lnTo>
                  <a:lnTo>
                    <a:pt x="199" y="7"/>
                  </a:lnTo>
                  <a:lnTo>
                    <a:pt x="196" y="7"/>
                  </a:lnTo>
                  <a:lnTo>
                    <a:pt x="192" y="9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3" y="14"/>
                  </a:lnTo>
                  <a:lnTo>
                    <a:pt x="170" y="16"/>
                  </a:lnTo>
                  <a:lnTo>
                    <a:pt x="168" y="16"/>
                  </a:lnTo>
                  <a:lnTo>
                    <a:pt x="163" y="14"/>
                  </a:lnTo>
                  <a:lnTo>
                    <a:pt x="161" y="16"/>
                  </a:lnTo>
                  <a:lnTo>
                    <a:pt x="159" y="14"/>
                  </a:lnTo>
                  <a:lnTo>
                    <a:pt x="156" y="16"/>
                  </a:lnTo>
                  <a:lnTo>
                    <a:pt x="159" y="19"/>
                  </a:lnTo>
                  <a:lnTo>
                    <a:pt x="156" y="21"/>
                  </a:lnTo>
                  <a:lnTo>
                    <a:pt x="149" y="21"/>
                  </a:lnTo>
                  <a:lnTo>
                    <a:pt x="147" y="24"/>
                  </a:lnTo>
                  <a:lnTo>
                    <a:pt x="144" y="21"/>
                  </a:lnTo>
                  <a:lnTo>
                    <a:pt x="142" y="21"/>
                  </a:lnTo>
                  <a:lnTo>
                    <a:pt x="140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5" y="21"/>
                  </a:lnTo>
                  <a:lnTo>
                    <a:pt x="130" y="24"/>
                  </a:lnTo>
                  <a:lnTo>
                    <a:pt x="123" y="26"/>
                  </a:lnTo>
                  <a:lnTo>
                    <a:pt x="125" y="24"/>
                  </a:lnTo>
                  <a:lnTo>
                    <a:pt x="123" y="21"/>
                  </a:lnTo>
                  <a:lnTo>
                    <a:pt x="121" y="21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4" y="16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07" y="19"/>
                  </a:lnTo>
                  <a:lnTo>
                    <a:pt x="88" y="21"/>
                  </a:lnTo>
                  <a:lnTo>
                    <a:pt x="83" y="38"/>
                  </a:lnTo>
                  <a:lnTo>
                    <a:pt x="88" y="57"/>
                  </a:lnTo>
                  <a:lnTo>
                    <a:pt x="92" y="61"/>
                  </a:lnTo>
                  <a:lnTo>
                    <a:pt x="95" y="64"/>
                  </a:lnTo>
                  <a:lnTo>
                    <a:pt x="97" y="66"/>
                  </a:lnTo>
                  <a:lnTo>
                    <a:pt x="99" y="66"/>
                  </a:lnTo>
                  <a:lnTo>
                    <a:pt x="107" y="73"/>
                  </a:lnTo>
                  <a:lnTo>
                    <a:pt x="107" y="76"/>
                  </a:lnTo>
                  <a:lnTo>
                    <a:pt x="111" y="83"/>
                  </a:lnTo>
                  <a:lnTo>
                    <a:pt x="114" y="87"/>
                  </a:lnTo>
                  <a:lnTo>
                    <a:pt x="116" y="90"/>
                  </a:lnTo>
                  <a:lnTo>
                    <a:pt x="116" y="92"/>
                  </a:lnTo>
                  <a:lnTo>
                    <a:pt x="114" y="92"/>
                  </a:lnTo>
                  <a:lnTo>
                    <a:pt x="111" y="95"/>
                  </a:lnTo>
                  <a:lnTo>
                    <a:pt x="109" y="95"/>
                  </a:lnTo>
                  <a:lnTo>
                    <a:pt x="109" y="97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11" y="102"/>
                  </a:lnTo>
                  <a:lnTo>
                    <a:pt x="111" y="111"/>
                  </a:lnTo>
                  <a:lnTo>
                    <a:pt x="111" y="114"/>
                  </a:lnTo>
                  <a:lnTo>
                    <a:pt x="107" y="116"/>
                  </a:lnTo>
                  <a:lnTo>
                    <a:pt x="104" y="116"/>
                  </a:lnTo>
                  <a:lnTo>
                    <a:pt x="102" y="123"/>
                  </a:lnTo>
                  <a:lnTo>
                    <a:pt x="102" y="125"/>
                  </a:lnTo>
                  <a:lnTo>
                    <a:pt x="99" y="130"/>
                  </a:lnTo>
                  <a:lnTo>
                    <a:pt x="99" y="135"/>
                  </a:lnTo>
                  <a:lnTo>
                    <a:pt x="99" y="140"/>
                  </a:lnTo>
                  <a:lnTo>
                    <a:pt x="95" y="140"/>
                  </a:lnTo>
                  <a:lnTo>
                    <a:pt x="95" y="137"/>
                  </a:lnTo>
                  <a:lnTo>
                    <a:pt x="95" y="135"/>
                  </a:lnTo>
                  <a:lnTo>
                    <a:pt x="92" y="130"/>
                  </a:lnTo>
                  <a:lnTo>
                    <a:pt x="90" y="128"/>
                  </a:lnTo>
                  <a:lnTo>
                    <a:pt x="88" y="128"/>
                  </a:lnTo>
                  <a:lnTo>
                    <a:pt x="85" y="123"/>
                  </a:lnTo>
                  <a:lnTo>
                    <a:pt x="81" y="118"/>
                  </a:lnTo>
                  <a:lnTo>
                    <a:pt x="81" y="116"/>
                  </a:lnTo>
                  <a:lnTo>
                    <a:pt x="78" y="111"/>
                  </a:lnTo>
                  <a:lnTo>
                    <a:pt x="78" y="109"/>
                  </a:lnTo>
                  <a:lnTo>
                    <a:pt x="81" y="104"/>
                  </a:lnTo>
                  <a:lnTo>
                    <a:pt x="83" y="99"/>
                  </a:lnTo>
                  <a:lnTo>
                    <a:pt x="85" y="95"/>
                  </a:lnTo>
                  <a:lnTo>
                    <a:pt x="88" y="90"/>
                  </a:lnTo>
                  <a:lnTo>
                    <a:pt x="88" y="85"/>
                  </a:lnTo>
                  <a:lnTo>
                    <a:pt x="85" y="83"/>
                  </a:lnTo>
                  <a:lnTo>
                    <a:pt x="81" y="80"/>
                  </a:lnTo>
                  <a:lnTo>
                    <a:pt x="76" y="80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2" y="73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0" y="76"/>
                  </a:lnTo>
                  <a:lnTo>
                    <a:pt x="38" y="80"/>
                  </a:lnTo>
                  <a:lnTo>
                    <a:pt x="36" y="83"/>
                  </a:lnTo>
                  <a:lnTo>
                    <a:pt x="14" y="90"/>
                  </a:lnTo>
                  <a:lnTo>
                    <a:pt x="10" y="90"/>
                  </a:lnTo>
                  <a:lnTo>
                    <a:pt x="2" y="95"/>
                  </a:lnTo>
                  <a:lnTo>
                    <a:pt x="0" y="97"/>
                  </a:lnTo>
                  <a:lnTo>
                    <a:pt x="2" y="104"/>
                  </a:lnTo>
                  <a:lnTo>
                    <a:pt x="2" y="106"/>
                  </a:lnTo>
                  <a:lnTo>
                    <a:pt x="2" y="114"/>
                  </a:lnTo>
                  <a:lnTo>
                    <a:pt x="10" y="114"/>
                  </a:lnTo>
                  <a:lnTo>
                    <a:pt x="12" y="114"/>
                  </a:lnTo>
                  <a:lnTo>
                    <a:pt x="14" y="116"/>
                  </a:lnTo>
                  <a:lnTo>
                    <a:pt x="17" y="116"/>
                  </a:lnTo>
                  <a:lnTo>
                    <a:pt x="17" y="114"/>
                  </a:lnTo>
                  <a:lnTo>
                    <a:pt x="21" y="116"/>
                  </a:lnTo>
                  <a:lnTo>
                    <a:pt x="29" y="118"/>
                  </a:lnTo>
                  <a:lnTo>
                    <a:pt x="31" y="123"/>
                  </a:lnTo>
                  <a:lnTo>
                    <a:pt x="36" y="123"/>
                  </a:lnTo>
                  <a:lnTo>
                    <a:pt x="43" y="125"/>
                  </a:lnTo>
                  <a:lnTo>
                    <a:pt x="45" y="128"/>
                  </a:lnTo>
                  <a:lnTo>
                    <a:pt x="47" y="130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0" y="137"/>
                  </a:lnTo>
                  <a:lnTo>
                    <a:pt x="52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7"/>
                  </a:lnTo>
                  <a:lnTo>
                    <a:pt x="50" y="151"/>
                  </a:lnTo>
                  <a:lnTo>
                    <a:pt x="50" y="156"/>
                  </a:lnTo>
                  <a:lnTo>
                    <a:pt x="47" y="161"/>
                  </a:lnTo>
                  <a:lnTo>
                    <a:pt x="47" y="161"/>
                  </a:lnTo>
                  <a:lnTo>
                    <a:pt x="52" y="161"/>
                  </a:lnTo>
                  <a:lnTo>
                    <a:pt x="50" y="166"/>
                  </a:lnTo>
                  <a:lnTo>
                    <a:pt x="47" y="166"/>
                  </a:lnTo>
                  <a:lnTo>
                    <a:pt x="47" y="170"/>
                  </a:lnTo>
                  <a:lnTo>
                    <a:pt x="47" y="175"/>
                  </a:lnTo>
                  <a:lnTo>
                    <a:pt x="45" y="175"/>
                  </a:lnTo>
                  <a:lnTo>
                    <a:pt x="45" y="177"/>
                  </a:lnTo>
                  <a:lnTo>
                    <a:pt x="47" y="180"/>
                  </a:lnTo>
                  <a:lnTo>
                    <a:pt x="47" y="184"/>
                  </a:lnTo>
                  <a:lnTo>
                    <a:pt x="45" y="184"/>
                  </a:lnTo>
                  <a:lnTo>
                    <a:pt x="45" y="189"/>
                  </a:lnTo>
                  <a:lnTo>
                    <a:pt x="47" y="192"/>
                  </a:lnTo>
                  <a:lnTo>
                    <a:pt x="50" y="194"/>
                  </a:lnTo>
                  <a:lnTo>
                    <a:pt x="47" y="199"/>
                  </a:lnTo>
                  <a:lnTo>
                    <a:pt x="43" y="201"/>
                  </a:lnTo>
                  <a:lnTo>
                    <a:pt x="43" y="203"/>
                  </a:lnTo>
                  <a:lnTo>
                    <a:pt x="38" y="203"/>
                  </a:lnTo>
                  <a:lnTo>
                    <a:pt x="38" y="206"/>
                  </a:lnTo>
                  <a:lnTo>
                    <a:pt x="40" y="211"/>
                  </a:lnTo>
                  <a:lnTo>
                    <a:pt x="38" y="213"/>
                  </a:lnTo>
                  <a:lnTo>
                    <a:pt x="38" y="218"/>
                  </a:lnTo>
                  <a:lnTo>
                    <a:pt x="36" y="220"/>
                  </a:lnTo>
                  <a:lnTo>
                    <a:pt x="36" y="227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7" y="255"/>
                  </a:lnTo>
                  <a:lnTo>
                    <a:pt x="17" y="260"/>
                  </a:lnTo>
                  <a:lnTo>
                    <a:pt x="19" y="26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82"/>
                  </a:lnTo>
                  <a:lnTo>
                    <a:pt x="21" y="284"/>
                  </a:lnTo>
                  <a:lnTo>
                    <a:pt x="21" y="289"/>
                  </a:lnTo>
                  <a:lnTo>
                    <a:pt x="21" y="305"/>
                  </a:lnTo>
                  <a:lnTo>
                    <a:pt x="19" y="312"/>
                  </a:lnTo>
                  <a:lnTo>
                    <a:pt x="19" y="317"/>
                  </a:lnTo>
                  <a:lnTo>
                    <a:pt x="19" y="324"/>
                  </a:lnTo>
                  <a:lnTo>
                    <a:pt x="19" y="324"/>
                  </a:lnTo>
                  <a:lnTo>
                    <a:pt x="21" y="326"/>
                  </a:lnTo>
                  <a:lnTo>
                    <a:pt x="24" y="329"/>
                  </a:lnTo>
                  <a:lnTo>
                    <a:pt x="26" y="331"/>
                  </a:lnTo>
                  <a:lnTo>
                    <a:pt x="26" y="331"/>
                  </a:lnTo>
                  <a:lnTo>
                    <a:pt x="26" y="336"/>
                  </a:lnTo>
                  <a:lnTo>
                    <a:pt x="24" y="338"/>
                  </a:lnTo>
                  <a:lnTo>
                    <a:pt x="24" y="341"/>
                  </a:lnTo>
                  <a:lnTo>
                    <a:pt x="26" y="338"/>
                  </a:lnTo>
                  <a:lnTo>
                    <a:pt x="33" y="341"/>
                  </a:lnTo>
                  <a:lnTo>
                    <a:pt x="38" y="341"/>
                  </a:lnTo>
                  <a:lnTo>
                    <a:pt x="38" y="338"/>
                  </a:lnTo>
                  <a:lnTo>
                    <a:pt x="40" y="334"/>
                  </a:lnTo>
                  <a:lnTo>
                    <a:pt x="40" y="329"/>
                  </a:lnTo>
                  <a:lnTo>
                    <a:pt x="40" y="326"/>
                  </a:lnTo>
                  <a:lnTo>
                    <a:pt x="40" y="326"/>
                  </a:lnTo>
                  <a:lnTo>
                    <a:pt x="38" y="331"/>
                  </a:lnTo>
                  <a:lnTo>
                    <a:pt x="36" y="329"/>
                  </a:lnTo>
                  <a:lnTo>
                    <a:pt x="33" y="331"/>
                  </a:lnTo>
                  <a:lnTo>
                    <a:pt x="33" y="329"/>
                  </a:lnTo>
                  <a:lnTo>
                    <a:pt x="31" y="324"/>
                  </a:lnTo>
                  <a:lnTo>
                    <a:pt x="31" y="324"/>
                  </a:lnTo>
                  <a:lnTo>
                    <a:pt x="33" y="322"/>
                  </a:lnTo>
                  <a:lnTo>
                    <a:pt x="36" y="322"/>
                  </a:lnTo>
                  <a:lnTo>
                    <a:pt x="36" y="317"/>
                  </a:lnTo>
                  <a:lnTo>
                    <a:pt x="38" y="315"/>
                  </a:lnTo>
                  <a:lnTo>
                    <a:pt x="40" y="312"/>
                  </a:lnTo>
                  <a:lnTo>
                    <a:pt x="45" y="312"/>
                  </a:lnTo>
                  <a:lnTo>
                    <a:pt x="52" y="305"/>
                  </a:lnTo>
                  <a:lnTo>
                    <a:pt x="71" y="300"/>
                  </a:lnTo>
                  <a:lnTo>
                    <a:pt x="83" y="296"/>
                  </a:lnTo>
                  <a:lnTo>
                    <a:pt x="90" y="289"/>
                  </a:lnTo>
                  <a:lnTo>
                    <a:pt x="92" y="282"/>
                  </a:lnTo>
                  <a:lnTo>
                    <a:pt x="95" y="279"/>
                  </a:lnTo>
                  <a:lnTo>
                    <a:pt x="95" y="277"/>
                  </a:lnTo>
                  <a:lnTo>
                    <a:pt x="90" y="279"/>
                  </a:lnTo>
                  <a:lnTo>
                    <a:pt x="90" y="274"/>
                  </a:lnTo>
                  <a:lnTo>
                    <a:pt x="92" y="274"/>
                  </a:lnTo>
                  <a:lnTo>
                    <a:pt x="92" y="270"/>
                  </a:lnTo>
                  <a:lnTo>
                    <a:pt x="92" y="267"/>
                  </a:lnTo>
                  <a:lnTo>
                    <a:pt x="92" y="265"/>
                  </a:lnTo>
                  <a:lnTo>
                    <a:pt x="95" y="258"/>
                  </a:lnTo>
                  <a:lnTo>
                    <a:pt x="95" y="258"/>
                  </a:lnTo>
                  <a:lnTo>
                    <a:pt x="95" y="253"/>
                  </a:lnTo>
                  <a:lnTo>
                    <a:pt x="97" y="251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5" y="241"/>
                  </a:lnTo>
                  <a:lnTo>
                    <a:pt x="95" y="246"/>
                  </a:lnTo>
                  <a:lnTo>
                    <a:pt x="95" y="248"/>
                  </a:lnTo>
                  <a:lnTo>
                    <a:pt x="92" y="248"/>
                  </a:lnTo>
                  <a:lnTo>
                    <a:pt x="90" y="244"/>
                  </a:lnTo>
                  <a:lnTo>
                    <a:pt x="92" y="232"/>
                  </a:lnTo>
                  <a:lnTo>
                    <a:pt x="90" y="227"/>
                  </a:lnTo>
                  <a:lnTo>
                    <a:pt x="90" y="222"/>
                  </a:lnTo>
                  <a:lnTo>
                    <a:pt x="88" y="220"/>
                  </a:lnTo>
                  <a:lnTo>
                    <a:pt x="85" y="218"/>
                  </a:lnTo>
                  <a:lnTo>
                    <a:pt x="88" y="215"/>
                  </a:lnTo>
                  <a:lnTo>
                    <a:pt x="88" y="213"/>
                  </a:lnTo>
                  <a:lnTo>
                    <a:pt x="83" y="206"/>
                  </a:lnTo>
                  <a:lnTo>
                    <a:pt x="83" y="201"/>
                  </a:lnTo>
                  <a:lnTo>
                    <a:pt x="83" y="199"/>
                  </a:lnTo>
                  <a:lnTo>
                    <a:pt x="85" y="196"/>
                  </a:lnTo>
                  <a:lnTo>
                    <a:pt x="85" y="194"/>
                  </a:lnTo>
                  <a:lnTo>
                    <a:pt x="83" y="192"/>
                  </a:lnTo>
                  <a:lnTo>
                    <a:pt x="83" y="189"/>
                  </a:lnTo>
                  <a:lnTo>
                    <a:pt x="85" y="189"/>
                  </a:lnTo>
                  <a:lnTo>
                    <a:pt x="90" y="192"/>
                  </a:lnTo>
                  <a:lnTo>
                    <a:pt x="90" y="189"/>
                  </a:lnTo>
                  <a:lnTo>
                    <a:pt x="97" y="189"/>
                  </a:lnTo>
                  <a:lnTo>
                    <a:pt x="99" y="187"/>
                  </a:lnTo>
                  <a:lnTo>
                    <a:pt x="99" y="182"/>
                  </a:lnTo>
                  <a:lnTo>
                    <a:pt x="109" y="175"/>
                  </a:lnTo>
                  <a:lnTo>
                    <a:pt x="114" y="175"/>
                  </a:lnTo>
                  <a:lnTo>
                    <a:pt x="114" y="173"/>
                  </a:lnTo>
                  <a:lnTo>
                    <a:pt x="116" y="170"/>
                  </a:lnTo>
                  <a:lnTo>
                    <a:pt x="118" y="170"/>
                  </a:lnTo>
                  <a:lnTo>
                    <a:pt x="118" y="168"/>
                  </a:lnTo>
                  <a:lnTo>
                    <a:pt x="128" y="163"/>
                  </a:lnTo>
                  <a:lnTo>
                    <a:pt x="128" y="158"/>
                  </a:lnTo>
                  <a:lnTo>
                    <a:pt x="130" y="158"/>
                  </a:lnTo>
                  <a:lnTo>
                    <a:pt x="130" y="154"/>
                  </a:lnTo>
                  <a:lnTo>
                    <a:pt x="133" y="156"/>
                  </a:lnTo>
                  <a:lnTo>
                    <a:pt x="135" y="156"/>
                  </a:lnTo>
                  <a:lnTo>
                    <a:pt x="140" y="149"/>
                  </a:lnTo>
                  <a:lnTo>
                    <a:pt x="140" y="147"/>
                  </a:lnTo>
                  <a:lnTo>
                    <a:pt x="142" y="149"/>
                  </a:lnTo>
                  <a:lnTo>
                    <a:pt x="149" y="142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61" y="140"/>
                  </a:lnTo>
                  <a:lnTo>
                    <a:pt x="173" y="132"/>
                  </a:lnTo>
                  <a:lnTo>
                    <a:pt x="175" y="130"/>
                  </a:lnTo>
                  <a:lnTo>
                    <a:pt x="177" y="130"/>
                  </a:lnTo>
                  <a:lnTo>
                    <a:pt x="189" y="123"/>
                  </a:lnTo>
                  <a:lnTo>
                    <a:pt x="189" y="118"/>
                  </a:lnTo>
                  <a:lnTo>
                    <a:pt x="194" y="118"/>
                  </a:lnTo>
                  <a:lnTo>
                    <a:pt x="196" y="114"/>
                  </a:lnTo>
                  <a:lnTo>
                    <a:pt x="196" y="111"/>
                  </a:lnTo>
                  <a:lnTo>
                    <a:pt x="201" y="104"/>
                  </a:lnTo>
                  <a:lnTo>
                    <a:pt x="204" y="104"/>
                  </a:lnTo>
                  <a:lnTo>
                    <a:pt x="206" y="99"/>
                  </a:lnTo>
                  <a:lnTo>
                    <a:pt x="206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6" y="95"/>
                  </a:lnTo>
                  <a:lnTo>
                    <a:pt x="208" y="95"/>
                  </a:lnTo>
                  <a:lnTo>
                    <a:pt x="208" y="92"/>
                  </a:lnTo>
                  <a:lnTo>
                    <a:pt x="208" y="90"/>
                  </a:lnTo>
                  <a:lnTo>
                    <a:pt x="211" y="90"/>
                  </a:lnTo>
                  <a:lnTo>
                    <a:pt x="211" y="85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6" y="78"/>
                  </a:lnTo>
                  <a:lnTo>
                    <a:pt x="204" y="76"/>
                  </a:lnTo>
                  <a:lnTo>
                    <a:pt x="204" y="73"/>
                  </a:lnTo>
                  <a:lnTo>
                    <a:pt x="208" y="73"/>
                  </a:lnTo>
                  <a:lnTo>
                    <a:pt x="208" y="64"/>
                  </a:lnTo>
                  <a:lnTo>
                    <a:pt x="206" y="64"/>
                  </a:lnTo>
                  <a:lnTo>
                    <a:pt x="208" y="64"/>
                  </a:lnTo>
                  <a:lnTo>
                    <a:pt x="208" y="52"/>
                  </a:lnTo>
                  <a:lnTo>
                    <a:pt x="208" y="47"/>
                  </a:lnTo>
                  <a:lnTo>
                    <a:pt x="211" y="45"/>
                  </a:lnTo>
                  <a:lnTo>
                    <a:pt x="211" y="40"/>
                  </a:lnTo>
                  <a:lnTo>
                    <a:pt x="208" y="40"/>
                  </a:lnTo>
                  <a:lnTo>
                    <a:pt x="208" y="33"/>
                  </a:lnTo>
                  <a:lnTo>
                    <a:pt x="211" y="33"/>
                  </a:lnTo>
                  <a:lnTo>
                    <a:pt x="208" y="28"/>
                  </a:lnTo>
                  <a:lnTo>
                    <a:pt x="206" y="21"/>
                  </a:lnTo>
                  <a:lnTo>
                    <a:pt x="208" y="19"/>
                  </a:lnTo>
                  <a:lnTo>
                    <a:pt x="208" y="19"/>
                  </a:lnTo>
                  <a:lnTo>
                    <a:pt x="208" y="16"/>
                  </a:lnTo>
                  <a:lnTo>
                    <a:pt x="208" y="14"/>
                  </a:lnTo>
                  <a:lnTo>
                    <a:pt x="213" y="9"/>
                  </a:lnTo>
                  <a:lnTo>
                    <a:pt x="211" y="7"/>
                  </a:lnTo>
                  <a:lnTo>
                    <a:pt x="213" y="5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0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6464413" y="4901426"/>
              <a:ext cx="22772" cy="26838"/>
            </a:xfrm>
            <a:custGeom>
              <a:rect b="b" l="l" r="r" t="t"/>
              <a:pathLst>
                <a:path extrusionOk="0" h="33" w="28">
                  <a:moveTo>
                    <a:pt x="19" y="5"/>
                  </a:moveTo>
                  <a:lnTo>
                    <a:pt x="16" y="2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5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2" y="33"/>
                  </a:lnTo>
                  <a:lnTo>
                    <a:pt x="19" y="33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6229375" y="4839618"/>
              <a:ext cx="267568" cy="227716"/>
            </a:xfrm>
            <a:custGeom>
              <a:rect b="b" l="l" r="r" t="t"/>
              <a:pathLst>
                <a:path extrusionOk="0" h="280" w="329">
                  <a:moveTo>
                    <a:pt x="317" y="97"/>
                  </a:moveTo>
                  <a:lnTo>
                    <a:pt x="315" y="100"/>
                  </a:lnTo>
                  <a:lnTo>
                    <a:pt x="315" y="100"/>
                  </a:lnTo>
                  <a:lnTo>
                    <a:pt x="312" y="102"/>
                  </a:lnTo>
                  <a:lnTo>
                    <a:pt x="312" y="104"/>
                  </a:lnTo>
                  <a:lnTo>
                    <a:pt x="312" y="107"/>
                  </a:lnTo>
                  <a:lnTo>
                    <a:pt x="308" y="109"/>
                  </a:lnTo>
                  <a:lnTo>
                    <a:pt x="301" y="109"/>
                  </a:lnTo>
                  <a:lnTo>
                    <a:pt x="293" y="104"/>
                  </a:lnTo>
                  <a:lnTo>
                    <a:pt x="291" y="100"/>
                  </a:lnTo>
                  <a:lnTo>
                    <a:pt x="289" y="97"/>
                  </a:lnTo>
                  <a:lnTo>
                    <a:pt x="289" y="95"/>
                  </a:lnTo>
                  <a:lnTo>
                    <a:pt x="289" y="90"/>
                  </a:lnTo>
                  <a:lnTo>
                    <a:pt x="293" y="81"/>
                  </a:lnTo>
                  <a:lnTo>
                    <a:pt x="296" y="78"/>
                  </a:lnTo>
                  <a:lnTo>
                    <a:pt x="298" y="76"/>
                  </a:lnTo>
                  <a:lnTo>
                    <a:pt x="305" y="78"/>
                  </a:lnTo>
                  <a:lnTo>
                    <a:pt x="308" y="81"/>
                  </a:lnTo>
                  <a:lnTo>
                    <a:pt x="310" y="83"/>
                  </a:lnTo>
                  <a:lnTo>
                    <a:pt x="310" y="76"/>
                  </a:lnTo>
                  <a:lnTo>
                    <a:pt x="310" y="71"/>
                  </a:lnTo>
                  <a:lnTo>
                    <a:pt x="312" y="64"/>
                  </a:lnTo>
                  <a:lnTo>
                    <a:pt x="312" y="48"/>
                  </a:lnTo>
                  <a:lnTo>
                    <a:pt x="312" y="43"/>
                  </a:lnTo>
                  <a:lnTo>
                    <a:pt x="310" y="41"/>
                  </a:lnTo>
                  <a:lnTo>
                    <a:pt x="310" y="36"/>
                  </a:lnTo>
                  <a:lnTo>
                    <a:pt x="310" y="36"/>
                  </a:lnTo>
                  <a:lnTo>
                    <a:pt x="310" y="26"/>
                  </a:lnTo>
                  <a:lnTo>
                    <a:pt x="308" y="19"/>
                  </a:lnTo>
                  <a:lnTo>
                    <a:pt x="308" y="14"/>
                  </a:lnTo>
                  <a:lnTo>
                    <a:pt x="305" y="10"/>
                  </a:lnTo>
                  <a:lnTo>
                    <a:pt x="301" y="5"/>
                  </a:lnTo>
                  <a:lnTo>
                    <a:pt x="296" y="5"/>
                  </a:lnTo>
                  <a:lnTo>
                    <a:pt x="289" y="5"/>
                  </a:lnTo>
                  <a:lnTo>
                    <a:pt x="286" y="7"/>
                  </a:lnTo>
                  <a:lnTo>
                    <a:pt x="284" y="5"/>
                  </a:lnTo>
                  <a:lnTo>
                    <a:pt x="282" y="3"/>
                  </a:lnTo>
                  <a:lnTo>
                    <a:pt x="277" y="3"/>
                  </a:lnTo>
                  <a:lnTo>
                    <a:pt x="277" y="0"/>
                  </a:lnTo>
                  <a:lnTo>
                    <a:pt x="272" y="0"/>
                  </a:lnTo>
                  <a:lnTo>
                    <a:pt x="265" y="0"/>
                  </a:lnTo>
                  <a:lnTo>
                    <a:pt x="263" y="0"/>
                  </a:lnTo>
                  <a:lnTo>
                    <a:pt x="260" y="3"/>
                  </a:lnTo>
                  <a:lnTo>
                    <a:pt x="256" y="3"/>
                  </a:lnTo>
                  <a:lnTo>
                    <a:pt x="256" y="5"/>
                  </a:lnTo>
                  <a:lnTo>
                    <a:pt x="256" y="7"/>
                  </a:lnTo>
                  <a:lnTo>
                    <a:pt x="253" y="10"/>
                  </a:lnTo>
                  <a:lnTo>
                    <a:pt x="251" y="10"/>
                  </a:lnTo>
                  <a:lnTo>
                    <a:pt x="249" y="12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2" y="17"/>
                  </a:lnTo>
                  <a:lnTo>
                    <a:pt x="232" y="19"/>
                  </a:lnTo>
                  <a:lnTo>
                    <a:pt x="230" y="22"/>
                  </a:lnTo>
                  <a:lnTo>
                    <a:pt x="227" y="22"/>
                  </a:lnTo>
                  <a:lnTo>
                    <a:pt x="225" y="24"/>
                  </a:lnTo>
                  <a:lnTo>
                    <a:pt x="223" y="26"/>
                  </a:lnTo>
                  <a:lnTo>
                    <a:pt x="220" y="26"/>
                  </a:lnTo>
                  <a:lnTo>
                    <a:pt x="218" y="29"/>
                  </a:lnTo>
                  <a:lnTo>
                    <a:pt x="213" y="36"/>
                  </a:lnTo>
                  <a:lnTo>
                    <a:pt x="213" y="41"/>
                  </a:lnTo>
                  <a:lnTo>
                    <a:pt x="213" y="41"/>
                  </a:lnTo>
                  <a:lnTo>
                    <a:pt x="213" y="45"/>
                  </a:lnTo>
                  <a:lnTo>
                    <a:pt x="211" y="45"/>
                  </a:lnTo>
                  <a:lnTo>
                    <a:pt x="208" y="48"/>
                  </a:lnTo>
                  <a:lnTo>
                    <a:pt x="206" y="48"/>
                  </a:lnTo>
                  <a:lnTo>
                    <a:pt x="204" y="50"/>
                  </a:lnTo>
                  <a:lnTo>
                    <a:pt x="204" y="52"/>
                  </a:lnTo>
                  <a:lnTo>
                    <a:pt x="201" y="52"/>
                  </a:lnTo>
                  <a:lnTo>
                    <a:pt x="201" y="55"/>
                  </a:lnTo>
                  <a:lnTo>
                    <a:pt x="197" y="55"/>
                  </a:lnTo>
                  <a:lnTo>
                    <a:pt x="194" y="57"/>
                  </a:lnTo>
                  <a:lnTo>
                    <a:pt x="192" y="59"/>
                  </a:lnTo>
                  <a:lnTo>
                    <a:pt x="189" y="62"/>
                  </a:lnTo>
                  <a:lnTo>
                    <a:pt x="189" y="67"/>
                  </a:lnTo>
                  <a:lnTo>
                    <a:pt x="187" y="69"/>
                  </a:lnTo>
                  <a:lnTo>
                    <a:pt x="187" y="71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82" y="81"/>
                  </a:lnTo>
                  <a:lnTo>
                    <a:pt x="180" y="78"/>
                  </a:lnTo>
                  <a:lnTo>
                    <a:pt x="178" y="76"/>
                  </a:lnTo>
                  <a:lnTo>
                    <a:pt x="175" y="76"/>
                  </a:lnTo>
                  <a:lnTo>
                    <a:pt x="171" y="76"/>
                  </a:lnTo>
                  <a:lnTo>
                    <a:pt x="166" y="78"/>
                  </a:lnTo>
                  <a:lnTo>
                    <a:pt x="163" y="76"/>
                  </a:lnTo>
                  <a:lnTo>
                    <a:pt x="159" y="78"/>
                  </a:lnTo>
                  <a:lnTo>
                    <a:pt x="152" y="74"/>
                  </a:lnTo>
                  <a:lnTo>
                    <a:pt x="149" y="74"/>
                  </a:lnTo>
                  <a:lnTo>
                    <a:pt x="147" y="71"/>
                  </a:lnTo>
                  <a:lnTo>
                    <a:pt x="140" y="69"/>
                  </a:lnTo>
                  <a:lnTo>
                    <a:pt x="135" y="71"/>
                  </a:lnTo>
                  <a:lnTo>
                    <a:pt x="130" y="76"/>
                  </a:lnTo>
                  <a:lnTo>
                    <a:pt x="128" y="83"/>
                  </a:lnTo>
                  <a:lnTo>
                    <a:pt x="123" y="88"/>
                  </a:lnTo>
                  <a:lnTo>
                    <a:pt x="116" y="90"/>
                  </a:lnTo>
                  <a:lnTo>
                    <a:pt x="116" y="93"/>
                  </a:lnTo>
                  <a:lnTo>
                    <a:pt x="111" y="95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0" y="97"/>
                  </a:lnTo>
                  <a:lnTo>
                    <a:pt x="95" y="100"/>
                  </a:lnTo>
                  <a:lnTo>
                    <a:pt x="90" y="97"/>
                  </a:lnTo>
                  <a:lnTo>
                    <a:pt x="85" y="100"/>
                  </a:lnTo>
                  <a:lnTo>
                    <a:pt x="85" y="95"/>
                  </a:lnTo>
                  <a:lnTo>
                    <a:pt x="88" y="88"/>
                  </a:lnTo>
                  <a:lnTo>
                    <a:pt x="88" y="83"/>
                  </a:lnTo>
                  <a:lnTo>
                    <a:pt x="83" y="71"/>
                  </a:lnTo>
                  <a:lnTo>
                    <a:pt x="81" y="67"/>
                  </a:lnTo>
                  <a:lnTo>
                    <a:pt x="74" y="62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64" y="135"/>
                  </a:lnTo>
                  <a:lnTo>
                    <a:pt x="57" y="138"/>
                  </a:lnTo>
                  <a:lnTo>
                    <a:pt x="55" y="140"/>
                  </a:lnTo>
                  <a:lnTo>
                    <a:pt x="52" y="142"/>
                  </a:lnTo>
                  <a:lnTo>
                    <a:pt x="52" y="145"/>
                  </a:lnTo>
                  <a:lnTo>
                    <a:pt x="52" y="147"/>
                  </a:lnTo>
                  <a:lnTo>
                    <a:pt x="50" y="147"/>
                  </a:lnTo>
                  <a:lnTo>
                    <a:pt x="45" y="147"/>
                  </a:lnTo>
                  <a:lnTo>
                    <a:pt x="45" y="145"/>
                  </a:lnTo>
                  <a:lnTo>
                    <a:pt x="40" y="145"/>
                  </a:lnTo>
                  <a:lnTo>
                    <a:pt x="40" y="147"/>
                  </a:lnTo>
                  <a:lnTo>
                    <a:pt x="36" y="145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26" y="142"/>
                  </a:lnTo>
                  <a:lnTo>
                    <a:pt x="19" y="142"/>
                  </a:lnTo>
                  <a:lnTo>
                    <a:pt x="17" y="135"/>
                  </a:lnTo>
                  <a:lnTo>
                    <a:pt x="19" y="130"/>
                  </a:lnTo>
                  <a:lnTo>
                    <a:pt x="14" y="130"/>
                  </a:lnTo>
                  <a:lnTo>
                    <a:pt x="12" y="128"/>
                  </a:lnTo>
                  <a:lnTo>
                    <a:pt x="7" y="128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3" y="13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5"/>
                  </a:lnTo>
                  <a:lnTo>
                    <a:pt x="7" y="149"/>
                  </a:lnTo>
                  <a:lnTo>
                    <a:pt x="12" y="164"/>
                  </a:lnTo>
                  <a:lnTo>
                    <a:pt x="12" y="168"/>
                  </a:lnTo>
                  <a:lnTo>
                    <a:pt x="14" y="180"/>
                  </a:lnTo>
                  <a:lnTo>
                    <a:pt x="19" y="192"/>
                  </a:lnTo>
                  <a:lnTo>
                    <a:pt x="24" y="199"/>
                  </a:lnTo>
                  <a:lnTo>
                    <a:pt x="24" y="204"/>
                  </a:lnTo>
                  <a:lnTo>
                    <a:pt x="29" y="213"/>
                  </a:lnTo>
                  <a:lnTo>
                    <a:pt x="29" y="216"/>
                  </a:lnTo>
                  <a:lnTo>
                    <a:pt x="31" y="223"/>
                  </a:lnTo>
                  <a:lnTo>
                    <a:pt x="31" y="230"/>
                  </a:lnTo>
                  <a:lnTo>
                    <a:pt x="29" y="232"/>
                  </a:lnTo>
                  <a:lnTo>
                    <a:pt x="26" y="232"/>
                  </a:lnTo>
                  <a:lnTo>
                    <a:pt x="24" y="230"/>
                  </a:lnTo>
                  <a:lnTo>
                    <a:pt x="22" y="232"/>
                  </a:lnTo>
                  <a:lnTo>
                    <a:pt x="22" y="237"/>
                  </a:lnTo>
                  <a:lnTo>
                    <a:pt x="26" y="242"/>
                  </a:lnTo>
                  <a:lnTo>
                    <a:pt x="29" y="246"/>
                  </a:lnTo>
                  <a:lnTo>
                    <a:pt x="33" y="251"/>
                  </a:lnTo>
                  <a:lnTo>
                    <a:pt x="29" y="256"/>
                  </a:lnTo>
                  <a:lnTo>
                    <a:pt x="31" y="261"/>
                  </a:lnTo>
                  <a:lnTo>
                    <a:pt x="29" y="265"/>
                  </a:lnTo>
                  <a:lnTo>
                    <a:pt x="29" y="270"/>
                  </a:lnTo>
                  <a:lnTo>
                    <a:pt x="31" y="270"/>
                  </a:lnTo>
                  <a:lnTo>
                    <a:pt x="31" y="268"/>
                  </a:lnTo>
                  <a:lnTo>
                    <a:pt x="36" y="265"/>
                  </a:lnTo>
                  <a:lnTo>
                    <a:pt x="40" y="265"/>
                  </a:lnTo>
                  <a:lnTo>
                    <a:pt x="40" y="270"/>
                  </a:lnTo>
                  <a:lnTo>
                    <a:pt x="38" y="270"/>
                  </a:lnTo>
                  <a:lnTo>
                    <a:pt x="40" y="272"/>
                  </a:lnTo>
                  <a:lnTo>
                    <a:pt x="43" y="270"/>
                  </a:lnTo>
                  <a:lnTo>
                    <a:pt x="48" y="272"/>
                  </a:lnTo>
                  <a:lnTo>
                    <a:pt x="48" y="277"/>
                  </a:lnTo>
                  <a:lnTo>
                    <a:pt x="50" y="275"/>
                  </a:lnTo>
                  <a:lnTo>
                    <a:pt x="59" y="280"/>
                  </a:lnTo>
                  <a:lnTo>
                    <a:pt x="62" y="280"/>
                  </a:lnTo>
                  <a:lnTo>
                    <a:pt x="64" y="280"/>
                  </a:lnTo>
                  <a:lnTo>
                    <a:pt x="66" y="277"/>
                  </a:lnTo>
                  <a:lnTo>
                    <a:pt x="69" y="277"/>
                  </a:lnTo>
                  <a:lnTo>
                    <a:pt x="74" y="272"/>
                  </a:lnTo>
                  <a:lnTo>
                    <a:pt x="78" y="272"/>
                  </a:lnTo>
                  <a:lnTo>
                    <a:pt x="81" y="272"/>
                  </a:lnTo>
                  <a:lnTo>
                    <a:pt x="85" y="272"/>
                  </a:lnTo>
                  <a:lnTo>
                    <a:pt x="90" y="272"/>
                  </a:lnTo>
                  <a:lnTo>
                    <a:pt x="92" y="272"/>
                  </a:lnTo>
                  <a:lnTo>
                    <a:pt x="100" y="272"/>
                  </a:lnTo>
                  <a:lnTo>
                    <a:pt x="100" y="270"/>
                  </a:lnTo>
                  <a:lnTo>
                    <a:pt x="102" y="268"/>
                  </a:lnTo>
                  <a:lnTo>
                    <a:pt x="104" y="268"/>
                  </a:lnTo>
                  <a:lnTo>
                    <a:pt x="107" y="268"/>
                  </a:lnTo>
                  <a:lnTo>
                    <a:pt x="107" y="265"/>
                  </a:lnTo>
                  <a:lnTo>
                    <a:pt x="111" y="263"/>
                  </a:lnTo>
                  <a:lnTo>
                    <a:pt x="121" y="263"/>
                  </a:lnTo>
                  <a:lnTo>
                    <a:pt x="126" y="265"/>
                  </a:lnTo>
                  <a:lnTo>
                    <a:pt x="130" y="265"/>
                  </a:lnTo>
                  <a:lnTo>
                    <a:pt x="130" y="263"/>
                  </a:lnTo>
                  <a:lnTo>
                    <a:pt x="135" y="263"/>
                  </a:lnTo>
                  <a:lnTo>
                    <a:pt x="145" y="265"/>
                  </a:lnTo>
                  <a:lnTo>
                    <a:pt x="147" y="268"/>
                  </a:lnTo>
                  <a:lnTo>
                    <a:pt x="159" y="270"/>
                  </a:lnTo>
                  <a:lnTo>
                    <a:pt x="159" y="268"/>
                  </a:lnTo>
                  <a:lnTo>
                    <a:pt x="159" y="265"/>
                  </a:lnTo>
                  <a:lnTo>
                    <a:pt x="161" y="263"/>
                  </a:lnTo>
                  <a:lnTo>
                    <a:pt x="163" y="263"/>
                  </a:lnTo>
                  <a:lnTo>
                    <a:pt x="168" y="265"/>
                  </a:lnTo>
                  <a:lnTo>
                    <a:pt x="175" y="265"/>
                  </a:lnTo>
                  <a:lnTo>
                    <a:pt x="175" y="263"/>
                  </a:lnTo>
                  <a:lnTo>
                    <a:pt x="173" y="261"/>
                  </a:lnTo>
                  <a:lnTo>
                    <a:pt x="175" y="258"/>
                  </a:lnTo>
                  <a:lnTo>
                    <a:pt x="180" y="256"/>
                  </a:lnTo>
                  <a:lnTo>
                    <a:pt x="187" y="256"/>
                  </a:lnTo>
                  <a:lnTo>
                    <a:pt x="187" y="258"/>
                  </a:lnTo>
                  <a:lnTo>
                    <a:pt x="192" y="256"/>
                  </a:lnTo>
                  <a:lnTo>
                    <a:pt x="197" y="254"/>
                  </a:lnTo>
                  <a:lnTo>
                    <a:pt x="206" y="251"/>
                  </a:lnTo>
                  <a:lnTo>
                    <a:pt x="206" y="251"/>
                  </a:lnTo>
                  <a:lnTo>
                    <a:pt x="211" y="249"/>
                  </a:lnTo>
                  <a:lnTo>
                    <a:pt x="213" y="246"/>
                  </a:lnTo>
                  <a:lnTo>
                    <a:pt x="227" y="237"/>
                  </a:lnTo>
                  <a:lnTo>
                    <a:pt x="230" y="232"/>
                  </a:lnTo>
                  <a:lnTo>
                    <a:pt x="230" y="232"/>
                  </a:lnTo>
                  <a:lnTo>
                    <a:pt x="232" y="232"/>
                  </a:lnTo>
                  <a:lnTo>
                    <a:pt x="253" y="211"/>
                  </a:lnTo>
                  <a:lnTo>
                    <a:pt x="256" y="209"/>
                  </a:lnTo>
                  <a:lnTo>
                    <a:pt x="258" y="209"/>
                  </a:lnTo>
                  <a:lnTo>
                    <a:pt x="260" y="204"/>
                  </a:lnTo>
                  <a:lnTo>
                    <a:pt x="265" y="204"/>
                  </a:lnTo>
                  <a:lnTo>
                    <a:pt x="265" y="197"/>
                  </a:lnTo>
                  <a:lnTo>
                    <a:pt x="272" y="192"/>
                  </a:lnTo>
                  <a:lnTo>
                    <a:pt x="279" y="178"/>
                  </a:lnTo>
                  <a:lnTo>
                    <a:pt x="284" y="171"/>
                  </a:lnTo>
                  <a:lnTo>
                    <a:pt x="286" y="171"/>
                  </a:lnTo>
                  <a:lnTo>
                    <a:pt x="289" y="166"/>
                  </a:lnTo>
                  <a:lnTo>
                    <a:pt x="289" y="164"/>
                  </a:lnTo>
                  <a:lnTo>
                    <a:pt x="293" y="161"/>
                  </a:lnTo>
                  <a:lnTo>
                    <a:pt x="296" y="154"/>
                  </a:lnTo>
                  <a:lnTo>
                    <a:pt x="301" y="152"/>
                  </a:lnTo>
                  <a:lnTo>
                    <a:pt x="303" y="149"/>
                  </a:lnTo>
                  <a:lnTo>
                    <a:pt x="308" y="147"/>
                  </a:lnTo>
                  <a:lnTo>
                    <a:pt x="308" y="147"/>
                  </a:lnTo>
                  <a:lnTo>
                    <a:pt x="310" y="147"/>
                  </a:lnTo>
                  <a:lnTo>
                    <a:pt x="315" y="140"/>
                  </a:lnTo>
                  <a:lnTo>
                    <a:pt x="317" y="135"/>
                  </a:lnTo>
                  <a:lnTo>
                    <a:pt x="320" y="133"/>
                  </a:lnTo>
                  <a:lnTo>
                    <a:pt x="322" y="123"/>
                  </a:lnTo>
                  <a:lnTo>
                    <a:pt x="324" y="119"/>
                  </a:lnTo>
                  <a:lnTo>
                    <a:pt x="324" y="112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9" y="102"/>
                  </a:lnTo>
                  <a:lnTo>
                    <a:pt x="329" y="100"/>
                  </a:lnTo>
                  <a:lnTo>
                    <a:pt x="324" y="100"/>
                  </a:lnTo>
                  <a:lnTo>
                    <a:pt x="317" y="97"/>
                  </a:lnTo>
                  <a:close/>
                  <a:moveTo>
                    <a:pt x="253" y="164"/>
                  </a:moveTo>
                  <a:lnTo>
                    <a:pt x="249" y="164"/>
                  </a:lnTo>
                  <a:lnTo>
                    <a:pt x="249" y="166"/>
                  </a:lnTo>
                  <a:lnTo>
                    <a:pt x="251" y="168"/>
                  </a:lnTo>
                  <a:lnTo>
                    <a:pt x="249" y="171"/>
                  </a:lnTo>
                  <a:lnTo>
                    <a:pt x="246" y="173"/>
                  </a:lnTo>
                  <a:lnTo>
                    <a:pt x="244" y="173"/>
                  </a:lnTo>
                  <a:lnTo>
                    <a:pt x="239" y="173"/>
                  </a:lnTo>
                  <a:lnTo>
                    <a:pt x="237" y="175"/>
                  </a:lnTo>
                  <a:lnTo>
                    <a:pt x="234" y="178"/>
                  </a:lnTo>
                  <a:lnTo>
                    <a:pt x="232" y="183"/>
                  </a:lnTo>
                  <a:lnTo>
                    <a:pt x="230" y="183"/>
                  </a:lnTo>
                  <a:lnTo>
                    <a:pt x="230" y="185"/>
                  </a:lnTo>
                  <a:lnTo>
                    <a:pt x="225" y="185"/>
                  </a:lnTo>
                  <a:lnTo>
                    <a:pt x="220" y="185"/>
                  </a:lnTo>
                  <a:lnTo>
                    <a:pt x="220" y="180"/>
                  </a:lnTo>
                  <a:lnTo>
                    <a:pt x="215" y="178"/>
                  </a:lnTo>
                  <a:lnTo>
                    <a:pt x="215" y="175"/>
                  </a:lnTo>
                  <a:lnTo>
                    <a:pt x="213" y="171"/>
                  </a:lnTo>
                  <a:lnTo>
                    <a:pt x="213" y="168"/>
                  </a:lnTo>
                  <a:lnTo>
                    <a:pt x="211" y="166"/>
                  </a:lnTo>
                  <a:lnTo>
                    <a:pt x="208" y="164"/>
                  </a:lnTo>
                  <a:lnTo>
                    <a:pt x="211" y="161"/>
                  </a:lnTo>
                  <a:lnTo>
                    <a:pt x="218" y="156"/>
                  </a:lnTo>
                  <a:lnTo>
                    <a:pt x="218" y="152"/>
                  </a:lnTo>
                  <a:lnTo>
                    <a:pt x="223" y="147"/>
                  </a:lnTo>
                  <a:lnTo>
                    <a:pt x="230" y="147"/>
                  </a:lnTo>
                  <a:lnTo>
                    <a:pt x="232" y="145"/>
                  </a:lnTo>
                  <a:lnTo>
                    <a:pt x="234" y="142"/>
                  </a:lnTo>
                  <a:lnTo>
                    <a:pt x="237" y="142"/>
                  </a:lnTo>
                  <a:lnTo>
                    <a:pt x="239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4" y="145"/>
                  </a:lnTo>
                  <a:lnTo>
                    <a:pt x="249" y="142"/>
                  </a:lnTo>
                  <a:lnTo>
                    <a:pt x="253" y="147"/>
                  </a:lnTo>
                  <a:lnTo>
                    <a:pt x="256" y="154"/>
                  </a:lnTo>
                  <a:lnTo>
                    <a:pt x="256" y="159"/>
                  </a:lnTo>
                  <a:lnTo>
                    <a:pt x="253" y="16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6398536" y="4955102"/>
              <a:ext cx="39038" cy="34971"/>
            </a:xfrm>
            <a:custGeom>
              <a:rect b="b" l="l" r="r" t="t"/>
              <a:pathLst>
                <a:path extrusionOk="0" h="43" w="48">
                  <a:moveTo>
                    <a:pt x="45" y="5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12" y="38"/>
                  </a:lnTo>
                  <a:lnTo>
                    <a:pt x="12" y="43"/>
                  </a:lnTo>
                  <a:lnTo>
                    <a:pt x="17" y="43"/>
                  </a:lnTo>
                  <a:lnTo>
                    <a:pt x="22" y="43"/>
                  </a:lnTo>
                  <a:lnTo>
                    <a:pt x="22" y="41"/>
                  </a:lnTo>
                  <a:lnTo>
                    <a:pt x="24" y="41"/>
                  </a:lnTo>
                  <a:lnTo>
                    <a:pt x="26" y="36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6" y="31"/>
                  </a:lnTo>
                  <a:lnTo>
                    <a:pt x="38" y="31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1" y="24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7"/>
                  </a:lnTo>
                  <a:lnTo>
                    <a:pt x="48" y="12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8231655" y="474527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8474010" y="498438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7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8223522" y="4711120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3" y="12"/>
                  </a:moveTo>
                  <a:lnTo>
                    <a:pt x="5" y="9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9"/>
                  </a:lnTo>
                  <a:lnTo>
                    <a:pt x="0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8474010" y="4924198"/>
              <a:ext cx="7320" cy="25212"/>
            </a:xfrm>
            <a:custGeom>
              <a:rect b="b" l="l" r="r" t="t"/>
              <a:pathLst>
                <a:path extrusionOk="0" h="31" w="9">
                  <a:moveTo>
                    <a:pt x="7" y="0"/>
                  </a:moveTo>
                  <a:lnTo>
                    <a:pt x="5" y="5"/>
                  </a:lnTo>
                  <a:lnTo>
                    <a:pt x="7" y="8"/>
                  </a:lnTo>
                  <a:lnTo>
                    <a:pt x="5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8220269" y="4711120"/>
              <a:ext cx="3253" cy="3253"/>
            </a:xfrm>
            <a:custGeom>
              <a:rect b="b" l="l" r="r" t="t"/>
              <a:pathLst>
                <a:path extrusionOk="0" h="4" w="4">
                  <a:moveTo>
                    <a:pt x="0" y="4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8269878" y="477211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8021831" y="4736332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8164154" y="4660698"/>
              <a:ext cx="2440" cy="8133"/>
            </a:xfrm>
            <a:custGeom>
              <a:rect b="b" l="l" r="r" t="t"/>
              <a:pathLst>
                <a:path extrusionOk="0" h="10" w="3">
                  <a:moveTo>
                    <a:pt x="0" y="5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8035657" y="472250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8212136" y="467614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8206443" y="4680216"/>
              <a:ext cx="5693" cy="1627"/>
            </a:xfrm>
            <a:custGeom>
              <a:rect b="b" l="l" r="r" t="t"/>
              <a:pathLst>
                <a:path extrusionOk="0" h="2" w="7">
                  <a:moveTo>
                    <a:pt x="3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8124302" y="466639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4" y="10"/>
                  </a:moveTo>
                  <a:lnTo>
                    <a:pt x="9" y="10"/>
                  </a:lnTo>
                  <a:lnTo>
                    <a:pt x="9" y="10"/>
                  </a:lnTo>
                  <a:lnTo>
                    <a:pt x="7" y="7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8020203" y="4743652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7860802" y="483229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8127557" y="4664765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14" y="17"/>
                  </a:move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2" y="2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5" y="9"/>
                  </a:lnTo>
                  <a:lnTo>
                    <a:pt x="7" y="14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8216202" y="467452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8285331" y="522836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8379670" y="4795701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2" y="12"/>
                  </a:moveTo>
                  <a:lnTo>
                    <a:pt x="5" y="7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8441478" y="4874589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8447172" y="4897360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8221895" y="4672083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7812006" y="4916879"/>
              <a:ext cx="2440" cy="7320"/>
            </a:xfrm>
            <a:custGeom>
              <a:rect b="b" l="l" r="r" t="t"/>
              <a:pathLst>
                <a:path extrusionOk="0" h="4" w="1">
                  <a:moveTo>
                    <a:pt x="1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8325994" y="464524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8225961" y="467045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8230028" y="466313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7"/>
                  </a:move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8266625" y="4760731"/>
              <a:ext cx="8946" cy="5693"/>
            </a:xfrm>
            <a:custGeom>
              <a:rect b="b" l="l" r="r" t="t"/>
              <a:pathLst>
                <a:path extrusionOk="0" h="3" w="5">
                  <a:moveTo>
                    <a:pt x="5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8323555" y="46550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7810379" y="4926639"/>
              <a:ext cx="4066" cy="11386"/>
            </a:xfrm>
            <a:custGeom>
              <a:rect b="b" l="l" r="r" t="t"/>
              <a:pathLst>
                <a:path extrusionOk="0" h="14" w="5">
                  <a:moveTo>
                    <a:pt x="0" y="5"/>
                  </a:moveTo>
                  <a:lnTo>
                    <a:pt x="2" y="14"/>
                  </a:lnTo>
                  <a:lnTo>
                    <a:pt x="5" y="7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8264186" y="527878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8302410" y="524056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8260119" y="527878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7814445" y="4659071"/>
              <a:ext cx="659564" cy="590436"/>
            </a:xfrm>
            <a:custGeom>
              <a:rect b="b" l="l" r="r" t="t"/>
              <a:pathLst>
                <a:path extrusionOk="0" h="726" w="811">
                  <a:moveTo>
                    <a:pt x="809" y="412"/>
                  </a:moveTo>
                  <a:lnTo>
                    <a:pt x="809" y="407"/>
                  </a:lnTo>
                  <a:lnTo>
                    <a:pt x="806" y="400"/>
                  </a:lnTo>
                  <a:lnTo>
                    <a:pt x="806" y="397"/>
                  </a:lnTo>
                  <a:lnTo>
                    <a:pt x="806" y="393"/>
                  </a:lnTo>
                  <a:lnTo>
                    <a:pt x="806" y="390"/>
                  </a:lnTo>
                  <a:lnTo>
                    <a:pt x="806" y="386"/>
                  </a:lnTo>
                  <a:lnTo>
                    <a:pt x="811" y="381"/>
                  </a:lnTo>
                  <a:lnTo>
                    <a:pt x="811" y="378"/>
                  </a:lnTo>
                  <a:lnTo>
                    <a:pt x="809" y="367"/>
                  </a:lnTo>
                  <a:lnTo>
                    <a:pt x="811" y="362"/>
                  </a:lnTo>
                  <a:lnTo>
                    <a:pt x="811" y="360"/>
                  </a:lnTo>
                  <a:lnTo>
                    <a:pt x="809" y="357"/>
                  </a:lnTo>
                  <a:lnTo>
                    <a:pt x="809" y="348"/>
                  </a:lnTo>
                  <a:lnTo>
                    <a:pt x="809" y="348"/>
                  </a:lnTo>
                  <a:lnTo>
                    <a:pt x="809" y="343"/>
                  </a:lnTo>
                  <a:lnTo>
                    <a:pt x="806" y="341"/>
                  </a:lnTo>
                  <a:lnTo>
                    <a:pt x="804" y="338"/>
                  </a:lnTo>
                  <a:lnTo>
                    <a:pt x="804" y="334"/>
                  </a:lnTo>
                  <a:lnTo>
                    <a:pt x="799" y="329"/>
                  </a:lnTo>
                  <a:lnTo>
                    <a:pt x="797" y="324"/>
                  </a:lnTo>
                  <a:lnTo>
                    <a:pt x="794" y="317"/>
                  </a:lnTo>
                  <a:lnTo>
                    <a:pt x="792" y="312"/>
                  </a:lnTo>
                  <a:lnTo>
                    <a:pt x="790" y="312"/>
                  </a:lnTo>
                  <a:lnTo>
                    <a:pt x="787" y="315"/>
                  </a:lnTo>
                  <a:lnTo>
                    <a:pt x="785" y="310"/>
                  </a:lnTo>
                  <a:lnTo>
                    <a:pt x="783" y="305"/>
                  </a:lnTo>
                  <a:lnTo>
                    <a:pt x="783" y="305"/>
                  </a:lnTo>
                  <a:lnTo>
                    <a:pt x="780" y="303"/>
                  </a:lnTo>
                  <a:lnTo>
                    <a:pt x="775" y="298"/>
                  </a:lnTo>
                  <a:lnTo>
                    <a:pt x="773" y="296"/>
                  </a:lnTo>
                  <a:lnTo>
                    <a:pt x="775" y="293"/>
                  </a:lnTo>
                  <a:lnTo>
                    <a:pt x="773" y="289"/>
                  </a:lnTo>
                  <a:lnTo>
                    <a:pt x="775" y="281"/>
                  </a:lnTo>
                  <a:lnTo>
                    <a:pt x="778" y="277"/>
                  </a:lnTo>
                  <a:lnTo>
                    <a:pt x="775" y="274"/>
                  </a:lnTo>
                  <a:lnTo>
                    <a:pt x="775" y="270"/>
                  </a:lnTo>
                  <a:lnTo>
                    <a:pt x="773" y="267"/>
                  </a:lnTo>
                  <a:lnTo>
                    <a:pt x="773" y="270"/>
                  </a:lnTo>
                  <a:lnTo>
                    <a:pt x="773" y="272"/>
                  </a:lnTo>
                  <a:lnTo>
                    <a:pt x="773" y="274"/>
                  </a:lnTo>
                  <a:lnTo>
                    <a:pt x="764" y="265"/>
                  </a:lnTo>
                  <a:lnTo>
                    <a:pt x="761" y="260"/>
                  </a:lnTo>
                  <a:lnTo>
                    <a:pt x="759" y="263"/>
                  </a:lnTo>
                  <a:lnTo>
                    <a:pt x="759" y="265"/>
                  </a:lnTo>
                  <a:lnTo>
                    <a:pt x="759" y="267"/>
                  </a:lnTo>
                  <a:lnTo>
                    <a:pt x="761" y="274"/>
                  </a:lnTo>
                  <a:lnTo>
                    <a:pt x="757" y="270"/>
                  </a:lnTo>
                  <a:lnTo>
                    <a:pt x="754" y="272"/>
                  </a:lnTo>
                  <a:lnTo>
                    <a:pt x="754" y="267"/>
                  </a:lnTo>
                  <a:lnTo>
                    <a:pt x="752" y="265"/>
                  </a:lnTo>
                  <a:lnTo>
                    <a:pt x="752" y="253"/>
                  </a:lnTo>
                  <a:lnTo>
                    <a:pt x="752" y="251"/>
                  </a:lnTo>
                  <a:lnTo>
                    <a:pt x="752" y="248"/>
                  </a:lnTo>
                  <a:lnTo>
                    <a:pt x="749" y="246"/>
                  </a:lnTo>
                  <a:lnTo>
                    <a:pt x="749" y="244"/>
                  </a:lnTo>
                  <a:lnTo>
                    <a:pt x="747" y="241"/>
                  </a:lnTo>
                  <a:lnTo>
                    <a:pt x="749" y="236"/>
                  </a:lnTo>
                  <a:lnTo>
                    <a:pt x="742" y="232"/>
                  </a:lnTo>
                  <a:lnTo>
                    <a:pt x="740" y="227"/>
                  </a:lnTo>
                  <a:lnTo>
                    <a:pt x="740" y="222"/>
                  </a:lnTo>
                  <a:lnTo>
                    <a:pt x="742" y="225"/>
                  </a:lnTo>
                  <a:lnTo>
                    <a:pt x="742" y="220"/>
                  </a:lnTo>
                  <a:lnTo>
                    <a:pt x="740" y="213"/>
                  </a:lnTo>
                  <a:lnTo>
                    <a:pt x="738" y="215"/>
                  </a:lnTo>
                  <a:lnTo>
                    <a:pt x="735" y="215"/>
                  </a:lnTo>
                  <a:lnTo>
                    <a:pt x="731" y="208"/>
                  </a:lnTo>
                  <a:lnTo>
                    <a:pt x="728" y="208"/>
                  </a:lnTo>
                  <a:lnTo>
                    <a:pt x="723" y="206"/>
                  </a:lnTo>
                  <a:lnTo>
                    <a:pt x="721" y="208"/>
                  </a:lnTo>
                  <a:lnTo>
                    <a:pt x="721" y="206"/>
                  </a:lnTo>
                  <a:lnTo>
                    <a:pt x="716" y="203"/>
                  </a:lnTo>
                  <a:lnTo>
                    <a:pt x="714" y="206"/>
                  </a:lnTo>
                  <a:lnTo>
                    <a:pt x="716" y="203"/>
                  </a:lnTo>
                  <a:lnTo>
                    <a:pt x="719" y="201"/>
                  </a:lnTo>
                  <a:lnTo>
                    <a:pt x="719" y="199"/>
                  </a:lnTo>
                  <a:lnTo>
                    <a:pt x="719" y="196"/>
                  </a:lnTo>
                  <a:lnTo>
                    <a:pt x="714" y="196"/>
                  </a:lnTo>
                  <a:lnTo>
                    <a:pt x="712" y="196"/>
                  </a:lnTo>
                  <a:lnTo>
                    <a:pt x="709" y="194"/>
                  </a:lnTo>
                  <a:lnTo>
                    <a:pt x="707" y="194"/>
                  </a:lnTo>
                  <a:lnTo>
                    <a:pt x="700" y="189"/>
                  </a:lnTo>
                  <a:lnTo>
                    <a:pt x="695" y="182"/>
                  </a:lnTo>
                  <a:lnTo>
                    <a:pt x="695" y="175"/>
                  </a:lnTo>
                  <a:lnTo>
                    <a:pt x="693" y="170"/>
                  </a:lnTo>
                  <a:lnTo>
                    <a:pt x="693" y="165"/>
                  </a:lnTo>
                  <a:lnTo>
                    <a:pt x="695" y="165"/>
                  </a:lnTo>
                  <a:lnTo>
                    <a:pt x="695" y="156"/>
                  </a:lnTo>
                  <a:lnTo>
                    <a:pt x="693" y="147"/>
                  </a:lnTo>
                  <a:lnTo>
                    <a:pt x="690" y="142"/>
                  </a:lnTo>
                  <a:lnTo>
                    <a:pt x="693" y="139"/>
                  </a:lnTo>
                  <a:lnTo>
                    <a:pt x="690" y="137"/>
                  </a:lnTo>
                  <a:lnTo>
                    <a:pt x="688" y="137"/>
                  </a:lnTo>
                  <a:lnTo>
                    <a:pt x="683" y="130"/>
                  </a:lnTo>
                  <a:lnTo>
                    <a:pt x="683" y="121"/>
                  </a:lnTo>
                  <a:lnTo>
                    <a:pt x="686" y="118"/>
                  </a:lnTo>
                  <a:lnTo>
                    <a:pt x="686" y="116"/>
                  </a:lnTo>
                  <a:lnTo>
                    <a:pt x="683" y="113"/>
                  </a:lnTo>
                  <a:lnTo>
                    <a:pt x="683" y="102"/>
                  </a:lnTo>
                  <a:lnTo>
                    <a:pt x="683" y="97"/>
                  </a:lnTo>
                  <a:lnTo>
                    <a:pt x="683" y="95"/>
                  </a:lnTo>
                  <a:lnTo>
                    <a:pt x="683" y="92"/>
                  </a:lnTo>
                  <a:lnTo>
                    <a:pt x="683" y="90"/>
                  </a:lnTo>
                  <a:lnTo>
                    <a:pt x="676" y="83"/>
                  </a:lnTo>
                  <a:lnTo>
                    <a:pt x="674" y="80"/>
                  </a:lnTo>
                  <a:lnTo>
                    <a:pt x="674" y="78"/>
                  </a:lnTo>
                  <a:lnTo>
                    <a:pt x="669" y="73"/>
                  </a:lnTo>
                  <a:lnTo>
                    <a:pt x="664" y="76"/>
                  </a:lnTo>
                  <a:lnTo>
                    <a:pt x="664" y="76"/>
                  </a:lnTo>
                  <a:lnTo>
                    <a:pt x="662" y="80"/>
                  </a:lnTo>
                  <a:lnTo>
                    <a:pt x="657" y="80"/>
                  </a:lnTo>
                  <a:lnTo>
                    <a:pt x="652" y="73"/>
                  </a:lnTo>
                  <a:lnTo>
                    <a:pt x="655" y="71"/>
                  </a:lnTo>
                  <a:lnTo>
                    <a:pt x="652" y="64"/>
                  </a:lnTo>
                  <a:lnTo>
                    <a:pt x="652" y="57"/>
                  </a:lnTo>
                  <a:lnTo>
                    <a:pt x="652" y="47"/>
                  </a:lnTo>
                  <a:lnTo>
                    <a:pt x="650" y="50"/>
                  </a:lnTo>
                  <a:lnTo>
                    <a:pt x="648" y="45"/>
                  </a:lnTo>
                  <a:lnTo>
                    <a:pt x="650" y="42"/>
                  </a:lnTo>
                  <a:lnTo>
                    <a:pt x="648" y="38"/>
                  </a:lnTo>
                  <a:lnTo>
                    <a:pt x="648" y="33"/>
                  </a:lnTo>
                  <a:lnTo>
                    <a:pt x="645" y="33"/>
                  </a:lnTo>
                  <a:lnTo>
                    <a:pt x="645" y="28"/>
                  </a:lnTo>
                  <a:lnTo>
                    <a:pt x="648" y="26"/>
                  </a:lnTo>
                  <a:lnTo>
                    <a:pt x="645" y="24"/>
                  </a:lnTo>
                  <a:lnTo>
                    <a:pt x="641" y="24"/>
                  </a:lnTo>
                  <a:lnTo>
                    <a:pt x="638" y="21"/>
                  </a:lnTo>
                  <a:lnTo>
                    <a:pt x="641" y="12"/>
                  </a:lnTo>
                  <a:lnTo>
                    <a:pt x="638" y="9"/>
                  </a:lnTo>
                  <a:lnTo>
                    <a:pt x="638" y="5"/>
                  </a:lnTo>
                  <a:lnTo>
                    <a:pt x="634" y="2"/>
                  </a:lnTo>
                  <a:lnTo>
                    <a:pt x="634" y="0"/>
                  </a:lnTo>
                  <a:lnTo>
                    <a:pt x="629" y="2"/>
                  </a:lnTo>
                  <a:lnTo>
                    <a:pt x="626" y="5"/>
                  </a:lnTo>
                  <a:lnTo>
                    <a:pt x="626" y="14"/>
                  </a:lnTo>
                  <a:lnTo>
                    <a:pt x="624" y="19"/>
                  </a:lnTo>
                  <a:lnTo>
                    <a:pt x="624" y="21"/>
                  </a:lnTo>
                  <a:lnTo>
                    <a:pt x="624" y="26"/>
                  </a:lnTo>
                  <a:lnTo>
                    <a:pt x="622" y="24"/>
                  </a:lnTo>
                  <a:lnTo>
                    <a:pt x="619" y="31"/>
                  </a:lnTo>
                  <a:lnTo>
                    <a:pt x="615" y="35"/>
                  </a:lnTo>
                  <a:lnTo>
                    <a:pt x="619" y="40"/>
                  </a:lnTo>
                  <a:lnTo>
                    <a:pt x="622" y="42"/>
                  </a:lnTo>
                  <a:lnTo>
                    <a:pt x="619" y="45"/>
                  </a:lnTo>
                  <a:lnTo>
                    <a:pt x="617" y="42"/>
                  </a:lnTo>
                  <a:lnTo>
                    <a:pt x="615" y="47"/>
                  </a:lnTo>
                  <a:lnTo>
                    <a:pt x="615" y="52"/>
                  </a:lnTo>
                  <a:lnTo>
                    <a:pt x="617" y="57"/>
                  </a:lnTo>
                  <a:lnTo>
                    <a:pt x="617" y="59"/>
                  </a:lnTo>
                  <a:lnTo>
                    <a:pt x="615" y="59"/>
                  </a:lnTo>
                  <a:lnTo>
                    <a:pt x="612" y="59"/>
                  </a:lnTo>
                  <a:lnTo>
                    <a:pt x="610" y="71"/>
                  </a:lnTo>
                  <a:lnTo>
                    <a:pt x="612" y="76"/>
                  </a:lnTo>
                  <a:lnTo>
                    <a:pt x="610" y="85"/>
                  </a:lnTo>
                  <a:lnTo>
                    <a:pt x="612" y="90"/>
                  </a:lnTo>
                  <a:lnTo>
                    <a:pt x="612" y="95"/>
                  </a:lnTo>
                  <a:lnTo>
                    <a:pt x="608" y="99"/>
                  </a:lnTo>
                  <a:lnTo>
                    <a:pt x="608" y="102"/>
                  </a:lnTo>
                  <a:lnTo>
                    <a:pt x="603" y="111"/>
                  </a:lnTo>
                  <a:lnTo>
                    <a:pt x="603" y="121"/>
                  </a:lnTo>
                  <a:lnTo>
                    <a:pt x="600" y="125"/>
                  </a:lnTo>
                  <a:lnTo>
                    <a:pt x="600" y="130"/>
                  </a:lnTo>
                  <a:lnTo>
                    <a:pt x="598" y="137"/>
                  </a:lnTo>
                  <a:lnTo>
                    <a:pt x="596" y="139"/>
                  </a:lnTo>
                  <a:lnTo>
                    <a:pt x="593" y="147"/>
                  </a:lnTo>
                  <a:lnTo>
                    <a:pt x="589" y="151"/>
                  </a:lnTo>
                  <a:lnTo>
                    <a:pt x="574" y="158"/>
                  </a:lnTo>
                  <a:lnTo>
                    <a:pt x="570" y="154"/>
                  </a:lnTo>
                  <a:lnTo>
                    <a:pt x="565" y="154"/>
                  </a:lnTo>
                  <a:lnTo>
                    <a:pt x="563" y="149"/>
                  </a:lnTo>
                  <a:lnTo>
                    <a:pt x="556" y="147"/>
                  </a:lnTo>
                  <a:lnTo>
                    <a:pt x="556" y="144"/>
                  </a:lnTo>
                  <a:lnTo>
                    <a:pt x="556" y="142"/>
                  </a:lnTo>
                  <a:lnTo>
                    <a:pt x="553" y="137"/>
                  </a:lnTo>
                  <a:lnTo>
                    <a:pt x="548" y="137"/>
                  </a:lnTo>
                  <a:lnTo>
                    <a:pt x="546" y="135"/>
                  </a:lnTo>
                  <a:lnTo>
                    <a:pt x="539" y="135"/>
                  </a:lnTo>
                  <a:lnTo>
                    <a:pt x="532" y="130"/>
                  </a:lnTo>
                  <a:lnTo>
                    <a:pt x="532" y="128"/>
                  </a:lnTo>
                  <a:lnTo>
                    <a:pt x="527" y="121"/>
                  </a:lnTo>
                  <a:lnTo>
                    <a:pt x="522" y="121"/>
                  </a:lnTo>
                  <a:lnTo>
                    <a:pt x="518" y="118"/>
                  </a:lnTo>
                  <a:lnTo>
                    <a:pt x="518" y="116"/>
                  </a:lnTo>
                  <a:lnTo>
                    <a:pt x="515" y="116"/>
                  </a:lnTo>
                  <a:lnTo>
                    <a:pt x="513" y="113"/>
                  </a:lnTo>
                  <a:lnTo>
                    <a:pt x="508" y="113"/>
                  </a:lnTo>
                  <a:lnTo>
                    <a:pt x="503" y="111"/>
                  </a:lnTo>
                  <a:lnTo>
                    <a:pt x="506" y="111"/>
                  </a:lnTo>
                  <a:lnTo>
                    <a:pt x="501" y="106"/>
                  </a:lnTo>
                  <a:lnTo>
                    <a:pt x="499" y="102"/>
                  </a:lnTo>
                  <a:lnTo>
                    <a:pt x="494" y="97"/>
                  </a:lnTo>
                  <a:lnTo>
                    <a:pt x="492" y="97"/>
                  </a:lnTo>
                  <a:lnTo>
                    <a:pt x="487" y="92"/>
                  </a:lnTo>
                  <a:lnTo>
                    <a:pt x="487" y="85"/>
                  </a:lnTo>
                  <a:lnTo>
                    <a:pt x="489" y="80"/>
                  </a:lnTo>
                  <a:lnTo>
                    <a:pt x="492" y="76"/>
                  </a:lnTo>
                  <a:lnTo>
                    <a:pt x="494" y="73"/>
                  </a:lnTo>
                  <a:lnTo>
                    <a:pt x="496" y="66"/>
                  </a:lnTo>
                  <a:lnTo>
                    <a:pt x="496" y="64"/>
                  </a:lnTo>
                  <a:lnTo>
                    <a:pt x="494" y="66"/>
                  </a:lnTo>
                  <a:lnTo>
                    <a:pt x="492" y="59"/>
                  </a:lnTo>
                  <a:lnTo>
                    <a:pt x="496" y="57"/>
                  </a:lnTo>
                  <a:lnTo>
                    <a:pt x="494" y="52"/>
                  </a:lnTo>
                  <a:lnTo>
                    <a:pt x="496" y="52"/>
                  </a:lnTo>
                  <a:lnTo>
                    <a:pt x="499" y="52"/>
                  </a:lnTo>
                  <a:lnTo>
                    <a:pt x="501" y="54"/>
                  </a:lnTo>
                  <a:lnTo>
                    <a:pt x="503" y="54"/>
                  </a:lnTo>
                  <a:lnTo>
                    <a:pt x="508" y="52"/>
                  </a:lnTo>
                  <a:lnTo>
                    <a:pt x="511" y="47"/>
                  </a:lnTo>
                  <a:lnTo>
                    <a:pt x="508" y="45"/>
                  </a:lnTo>
                  <a:lnTo>
                    <a:pt x="511" y="42"/>
                  </a:lnTo>
                  <a:lnTo>
                    <a:pt x="513" y="42"/>
                  </a:lnTo>
                  <a:lnTo>
                    <a:pt x="515" y="35"/>
                  </a:lnTo>
                  <a:lnTo>
                    <a:pt x="518" y="35"/>
                  </a:lnTo>
                  <a:lnTo>
                    <a:pt x="520" y="31"/>
                  </a:lnTo>
                  <a:lnTo>
                    <a:pt x="520" y="28"/>
                  </a:lnTo>
                  <a:lnTo>
                    <a:pt x="515" y="28"/>
                  </a:lnTo>
                  <a:lnTo>
                    <a:pt x="513" y="31"/>
                  </a:lnTo>
                  <a:lnTo>
                    <a:pt x="511" y="28"/>
                  </a:lnTo>
                  <a:lnTo>
                    <a:pt x="511" y="21"/>
                  </a:lnTo>
                  <a:lnTo>
                    <a:pt x="506" y="24"/>
                  </a:lnTo>
                  <a:lnTo>
                    <a:pt x="501" y="28"/>
                  </a:lnTo>
                  <a:lnTo>
                    <a:pt x="503" y="31"/>
                  </a:lnTo>
                  <a:lnTo>
                    <a:pt x="503" y="33"/>
                  </a:lnTo>
                  <a:lnTo>
                    <a:pt x="501" y="35"/>
                  </a:lnTo>
                  <a:lnTo>
                    <a:pt x="499" y="33"/>
                  </a:lnTo>
                  <a:lnTo>
                    <a:pt x="496" y="31"/>
                  </a:lnTo>
                  <a:lnTo>
                    <a:pt x="496" y="28"/>
                  </a:lnTo>
                  <a:lnTo>
                    <a:pt x="494" y="31"/>
                  </a:lnTo>
                  <a:lnTo>
                    <a:pt x="492" y="31"/>
                  </a:lnTo>
                  <a:lnTo>
                    <a:pt x="492" y="28"/>
                  </a:lnTo>
                  <a:lnTo>
                    <a:pt x="494" y="26"/>
                  </a:lnTo>
                  <a:lnTo>
                    <a:pt x="494" y="24"/>
                  </a:lnTo>
                  <a:lnTo>
                    <a:pt x="492" y="26"/>
                  </a:lnTo>
                  <a:lnTo>
                    <a:pt x="489" y="28"/>
                  </a:lnTo>
                  <a:lnTo>
                    <a:pt x="485" y="31"/>
                  </a:lnTo>
                  <a:lnTo>
                    <a:pt x="485" y="31"/>
                  </a:lnTo>
                  <a:lnTo>
                    <a:pt x="482" y="33"/>
                  </a:lnTo>
                  <a:lnTo>
                    <a:pt x="480" y="31"/>
                  </a:lnTo>
                  <a:lnTo>
                    <a:pt x="477" y="31"/>
                  </a:lnTo>
                  <a:lnTo>
                    <a:pt x="477" y="28"/>
                  </a:lnTo>
                  <a:lnTo>
                    <a:pt x="473" y="24"/>
                  </a:lnTo>
                  <a:lnTo>
                    <a:pt x="473" y="24"/>
                  </a:lnTo>
                  <a:lnTo>
                    <a:pt x="468" y="26"/>
                  </a:lnTo>
                  <a:lnTo>
                    <a:pt x="463" y="24"/>
                  </a:lnTo>
                  <a:lnTo>
                    <a:pt x="461" y="26"/>
                  </a:lnTo>
                  <a:lnTo>
                    <a:pt x="461" y="24"/>
                  </a:lnTo>
                  <a:lnTo>
                    <a:pt x="459" y="24"/>
                  </a:lnTo>
                  <a:lnTo>
                    <a:pt x="456" y="19"/>
                  </a:lnTo>
                  <a:lnTo>
                    <a:pt x="451" y="21"/>
                  </a:lnTo>
                  <a:lnTo>
                    <a:pt x="447" y="19"/>
                  </a:lnTo>
                  <a:lnTo>
                    <a:pt x="442" y="16"/>
                  </a:lnTo>
                  <a:lnTo>
                    <a:pt x="442" y="14"/>
                  </a:lnTo>
                  <a:lnTo>
                    <a:pt x="440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33" y="14"/>
                  </a:lnTo>
                  <a:lnTo>
                    <a:pt x="430" y="12"/>
                  </a:lnTo>
                  <a:lnTo>
                    <a:pt x="428" y="9"/>
                  </a:lnTo>
                  <a:lnTo>
                    <a:pt x="421" y="7"/>
                  </a:lnTo>
                  <a:lnTo>
                    <a:pt x="421" y="9"/>
                  </a:lnTo>
                  <a:lnTo>
                    <a:pt x="418" y="7"/>
                  </a:lnTo>
                  <a:lnTo>
                    <a:pt x="414" y="9"/>
                  </a:lnTo>
                  <a:lnTo>
                    <a:pt x="418" y="12"/>
                  </a:lnTo>
                  <a:lnTo>
                    <a:pt x="418" y="14"/>
                  </a:lnTo>
                  <a:lnTo>
                    <a:pt x="421" y="14"/>
                  </a:lnTo>
                  <a:lnTo>
                    <a:pt x="425" y="12"/>
                  </a:lnTo>
                  <a:lnTo>
                    <a:pt x="430" y="16"/>
                  </a:lnTo>
                  <a:lnTo>
                    <a:pt x="430" y="21"/>
                  </a:lnTo>
                  <a:lnTo>
                    <a:pt x="430" y="26"/>
                  </a:lnTo>
                  <a:lnTo>
                    <a:pt x="428" y="26"/>
                  </a:lnTo>
                  <a:lnTo>
                    <a:pt x="425" y="31"/>
                  </a:lnTo>
                  <a:lnTo>
                    <a:pt x="425" y="28"/>
                  </a:lnTo>
                  <a:lnTo>
                    <a:pt x="421" y="28"/>
                  </a:lnTo>
                  <a:lnTo>
                    <a:pt x="418" y="31"/>
                  </a:lnTo>
                  <a:lnTo>
                    <a:pt x="407" y="31"/>
                  </a:lnTo>
                  <a:lnTo>
                    <a:pt x="402" y="26"/>
                  </a:lnTo>
                  <a:lnTo>
                    <a:pt x="402" y="28"/>
                  </a:lnTo>
                  <a:lnTo>
                    <a:pt x="397" y="31"/>
                  </a:lnTo>
                  <a:lnTo>
                    <a:pt x="397" y="33"/>
                  </a:lnTo>
                  <a:lnTo>
                    <a:pt x="392" y="33"/>
                  </a:lnTo>
                  <a:lnTo>
                    <a:pt x="395" y="38"/>
                  </a:lnTo>
                  <a:lnTo>
                    <a:pt x="392" y="35"/>
                  </a:lnTo>
                  <a:lnTo>
                    <a:pt x="388" y="35"/>
                  </a:lnTo>
                  <a:lnTo>
                    <a:pt x="388" y="38"/>
                  </a:lnTo>
                  <a:lnTo>
                    <a:pt x="388" y="40"/>
                  </a:lnTo>
                  <a:lnTo>
                    <a:pt x="388" y="42"/>
                  </a:lnTo>
                  <a:lnTo>
                    <a:pt x="383" y="40"/>
                  </a:lnTo>
                  <a:lnTo>
                    <a:pt x="381" y="42"/>
                  </a:lnTo>
                  <a:lnTo>
                    <a:pt x="383" y="45"/>
                  </a:lnTo>
                  <a:lnTo>
                    <a:pt x="381" y="47"/>
                  </a:lnTo>
                  <a:lnTo>
                    <a:pt x="376" y="47"/>
                  </a:lnTo>
                  <a:lnTo>
                    <a:pt x="378" y="52"/>
                  </a:lnTo>
                  <a:lnTo>
                    <a:pt x="381" y="54"/>
                  </a:lnTo>
                  <a:lnTo>
                    <a:pt x="381" y="57"/>
                  </a:lnTo>
                  <a:lnTo>
                    <a:pt x="378" y="54"/>
                  </a:lnTo>
                  <a:lnTo>
                    <a:pt x="373" y="57"/>
                  </a:lnTo>
                  <a:lnTo>
                    <a:pt x="371" y="57"/>
                  </a:lnTo>
                  <a:lnTo>
                    <a:pt x="366" y="61"/>
                  </a:lnTo>
                  <a:lnTo>
                    <a:pt x="364" y="68"/>
                  </a:lnTo>
                  <a:lnTo>
                    <a:pt x="362" y="68"/>
                  </a:lnTo>
                  <a:lnTo>
                    <a:pt x="359" y="76"/>
                  </a:lnTo>
                  <a:lnTo>
                    <a:pt x="357" y="78"/>
                  </a:lnTo>
                  <a:lnTo>
                    <a:pt x="359" y="80"/>
                  </a:lnTo>
                  <a:lnTo>
                    <a:pt x="366" y="80"/>
                  </a:lnTo>
                  <a:lnTo>
                    <a:pt x="364" y="83"/>
                  </a:lnTo>
                  <a:lnTo>
                    <a:pt x="362" y="85"/>
                  </a:lnTo>
                  <a:lnTo>
                    <a:pt x="371" y="87"/>
                  </a:lnTo>
                  <a:lnTo>
                    <a:pt x="369" y="90"/>
                  </a:lnTo>
                  <a:lnTo>
                    <a:pt x="362" y="87"/>
                  </a:lnTo>
                  <a:lnTo>
                    <a:pt x="362" y="85"/>
                  </a:lnTo>
                  <a:lnTo>
                    <a:pt x="362" y="87"/>
                  </a:lnTo>
                  <a:lnTo>
                    <a:pt x="364" y="90"/>
                  </a:lnTo>
                  <a:lnTo>
                    <a:pt x="364" y="95"/>
                  </a:lnTo>
                  <a:lnTo>
                    <a:pt x="369" y="99"/>
                  </a:lnTo>
                  <a:lnTo>
                    <a:pt x="362" y="97"/>
                  </a:lnTo>
                  <a:lnTo>
                    <a:pt x="359" y="90"/>
                  </a:lnTo>
                  <a:lnTo>
                    <a:pt x="355" y="90"/>
                  </a:lnTo>
                  <a:lnTo>
                    <a:pt x="355" y="92"/>
                  </a:lnTo>
                  <a:lnTo>
                    <a:pt x="355" y="95"/>
                  </a:lnTo>
                  <a:lnTo>
                    <a:pt x="355" y="92"/>
                  </a:lnTo>
                  <a:lnTo>
                    <a:pt x="345" y="85"/>
                  </a:lnTo>
                  <a:lnTo>
                    <a:pt x="338" y="87"/>
                  </a:lnTo>
                  <a:lnTo>
                    <a:pt x="340" y="90"/>
                  </a:lnTo>
                  <a:lnTo>
                    <a:pt x="338" y="92"/>
                  </a:lnTo>
                  <a:lnTo>
                    <a:pt x="336" y="90"/>
                  </a:lnTo>
                  <a:lnTo>
                    <a:pt x="336" y="90"/>
                  </a:lnTo>
                  <a:lnTo>
                    <a:pt x="333" y="92"/>
                  </a:lnTo>
                  <a:lnTo>
                    <a:pt x="336" y="97"/>
                  </a:lnTo>
                  <a:lnTo>
                    <a:pt x="336" y="99"/>
                  </a:lnTo>
                  <a:lnTo>
                    <a:pt x="333" y="97"/>
                  </a:lnTo>
                  <a:lnTo>
                    <a:pt x="333" y="97"/>
                  </a:lnTo>
                  <a:lnTo>
                    <a:pt x="333" y="99"/>
                  </a:lnTo>
                  <a:lnTo>
                    <a:pt x="329" y="102"/>
                  </a:lnTo>
                  <a:lnTo>
                    <a:pt x="321" y="102"/>
                  </a:lnTo>
                  <a:lnTo>
                    <a:pt x="326" y="99"/>
                  </a:lnTo>
                  <a:lnTo>
                    <a:pt x="331" y="97"/>
                  </a:lnTo>
                  <a:lnTo>
                    <a:pt x="331" y="90"/>
                  </a:lnTo>
                  <a:lnTo>
                    <a:pt x="333" y="85"/>
                  </a:lnTo>
                  <a:lnTo>
                    <a:pt x="331" y="83"/>
                  </a:lnTo>
                  <a:lnTo>
                    <a:pt x="329" y="83"/>
                  </a:lnTo>
                  <a:lnTo>
                    <a:pt x="321" y="73"/>
                  </a:lnTo>
                  <a:lnTo>
                    <a:pt x="319" y="68"/>
                  </a:lnTo>
                  <a:lnTo>
                    <a:pt x="312" y="66"/>
                  </a:lnTo>
                  <a:lnTo>
                    <a:pt x="310" y="64"/>
                  </a:lnTo>
                  <a:lnTo>
                    <a:pt x="307" y="66"/>
                  </a:lnTo>
                  <a:lnTo>
                    <a:pt x="310" y="68"/>
                  </a:lnTo>
                  <a:lnTo>
                    <a:pt x="307" y="68"/>
                  </a:lnTo>
                  <a:lnTo>
                    <a:pt x="302" y="73"/>
                  </a:lnTo>
                  <a:lnTo>
                    <a:pt x="300" y="71"/>
                  </a:lnTo>
                  <a:lnTo>
                    <a:pt x="302" y="68"/>
                  </a:lnTo>
                  <a:lnTo>
                    <a:pt x="298" y="71"/>
                  </a:lnTo>
                  <a:lnTo>
                    <a:pt x="298" y="73"/>
                  </a:lnTo>
                  <a:lnTo>
                    <a:pt x="295" y="66"/>
                  </a:lnTo>
                  <a:lnTo>
                    <a:pt x="293" y="66"/>
                  </a:lnTo>
                  <a:lnTo>
                    <a:pt x="291" y="71"/>
                  </a:lnTo>
                  <a:lnTo>
                    <a:pt x="295" y="71"/>
                  </a:lnTo>
                  <a:lnTo>
                    <a:pt x="291" y="76"/>
                  </a:lnTo>
                  <a:lnTo>
                    <a:pt x="288" y="78"/>
                  </a:lnTo>
                  <a:lnTo>
                    <a:pt x="291" y="80"/>
                  </a:lnTo>
                  <a:lnTo>
                    <a:pt x="286" y="83"/>
                  </a:lnTo>
                  <a:lnTo>
                    <a:pt x="284" y="80"/>
                  </a:lnTo>
                  <a:lnTo>
                    <a:pt x="281" y="80"/>
                  </a:lnTo>
                  <a:lnTo>
                    <a:pt x="281" y="78"/>
                  </a:lnTo>
                  <a:lnTo>
                    <a:pt x="284" y="76"/>
                  </a:lnTo>
                  <a:lnTo>
                    <a:pt x="281" y="76"/>
                  </a:lnTo>
                  <a:lnTo>
                    <a:pt x="279" y="80"/>
                  </a:lnTo>
                  <a:lnTo>
                    <a:pt x="276" y="80"/>
                  </a:lnTo>
                  <a:lnTo>
                    <a:pt x="274" y="83"/>
                  </a:lnTo>
                  <a:lnTo>
                    <a:pt x="272" y="87"/>
                  </a:lnTo>
                  <a:lnTo>
                    <a:pt x="279" y="90"/>
                  </a:lnTo>
                  <a:lnTo>
                    <a:pt x="274" y="95"/>
                  </a:lnTo>
                  <a:lnTo>
                    <a:pt x="269" y="92"/>
                  </a:lnTo>
                  <a:lnTo>
                    <a:pt x="265" y="95"/>
                  </a:lnTo>
                  <a:lnTo>
                    <a:pt x="267" y="97"/>
                  </a:lnTo>
                  <a:lnTo>
                    <a:pt x="272" y="99"/>
                  </a:lnTo>
                  <a:lnTo>
                    <a:pt x="269" y="102"/>
                  </a:lnTo>
                  <a:lnTo>
                    <a:pt x="267" y="102"/>
                  </a:lnTo>
                  <a:lnTo>
                    <a:pt x="262" y="97"/>
                  </a:lnTo>
                  <a:lnTo>
                    <a:pt x="260" y="102"/>
                  </a:lnTo>
                  <a:lnTo>
                    <a:pt x="255" y="102"/>
                  </a:lnTo>
                  <a:lnTo>
                    <a:pt x="255" y="104"/>
                  </a:lnTo>
                  <a:lnTo>
                    <a:pt x="258" y="109"/>
                  </a:lnTo>
                  <a:lnTo>
                    <a:pt x="258" y="111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60" y="116"/>
                  </a:lnTo>
                  <a:lnTo>
                    <a:pt x="255" y="118"/>
                  </a:lnTo>
                  <a:lnTo>
                    <a:pt x="253" y="121"/>
                  </a:lnTo>
                  <a:lnTo>
                    <a:pt x="260" y="123"/>
                  </a:lnTo>
                  <a:lnTo>
                    <a:pt x="255" y="125"/>
                  </a:lnTo>
                  <a:lnTo>
                    <a:pt x="255" y="125"/>
                  </a:lnTo>
                  <a:lnTo>
                    <a:pt x="250" y="125"/>
                  </a:lnTo>
                  <a:lnTo>
                    <a:pt x="248" y="123"/>
                  </a:lnTo>
                  <a:lnTo>
                    <a:pt x="246" y="121"/>
                  </a:lnTo>
                  <a:lnTo>
                    <a:pt x="243" y="123"/>
                  </a:lnTo>
                  <a:lnTo>
                    <a:pt x="241" y="121"/>
                  </a:lnTo>
                  <a:lnTo>
                    <a:pt x="239" y="118"/>
                  </a:lnTo>
                  <a:lnTo>
                    <a:pt x="234" y="121"/>
                  </a:lnTo>
                  <a:lnTo>
                    <a:pt x="241" y="123"/>
                  </a:lnTo>
                  <a:lnTo>
                    <a:pt x="239" y="125"/>
                  </a:lnTo>
                  <a:lnTo>
                    <a:pt x="236" y="128"/>
                  </a:lnTo>
                  <a:lnTo>
                    <a:pt x="241" y="132"/>
                  </a:lnTo>
                  <a:lnTo>
                    <a:pt x="243" y="132"/>
                  </a:lnTo>
                  <a:lnTo>
                    <a:pt x="243" y="135"/>
                  </a:lnTo>
                  <a:lnTo>
                    <a:pt x="241" y="139"/>
                  </a:lnTo>
                  <a:lnTo>
                    <a:pt x="241" y="137"/>
                  </a:lnTo>
                  <a:lnTo>
                    <a:pt x="239" y="137"/>
                  </a:lnTo>
                  <a:lnTo>
                    <a:pt x="239" y="142"/>
                  </a:lnTo>
                  <a:lnTo>
                    <a:pt x="236" y="147"/>
                  </a:lnTo>
                  <a:lnTo>
                    <a:pt x="236" y="151"/>
                  </a:lnTo>
                  <a:lnTo>
                    <a:pt x="229" y="137"/>
                  </a:lnTo>
                  <a:lnTo>
                    <a:pt x="227" y="130"/>
                  </a:lnTo>
                  <a:lnTo>
                    <a:pt x="224" y="125"/>
                  </a:lnTo>
                  <a:lnTo>
                    <a:pt x="224" y="121"/>
                  </a:lnTo>
                  <a:lnTo>
                    <a:pt x="224" y="123"/>
                  </a:lnTo>
                  <a:lnTo>
                    <a:pt x="220" y="125"/>
                  </a:lnTo>
                  <a:lnTo>
                    <a:pt x="217" y="132"/>
                  </a:lnTo>
                  <a:lnTo>
                    <a:pt x="215" y="132"/>
                  </a:lnTo>
                  <a:lnTo>
                    <a:pt x="215" y="135"/>
                  </a:lnTo>
                  <a:lnTo>
                    <a:pt x="210" y="135"/>
                  </a:lnTo>
                  <a:lnTo>
                    <a:pt x="208" y="137"/>
                  </a:lnTo>
                  <a:lnTo>
                    <a:pt x="206" y="139"/>
                  </a:lnTo>
                  <a:lnTo>
                    <a:pt x="206" y="147"/>
                  </a:lnTo>
                  <a:lnTo>
                    <a:pt x="206" y="156"/>
                  </a:lnTo>
                  <a:lnTo>
                    <a:pt x="208" y="158"/>
                  </a:lnTo>
                  <a:lnTo>
                    <a:pt x="208" y="161"/>
                  </a:lnTo>
                  <a:lnTo>
                    <a:pt x="203" y="163"/>
                  </a:lnTo>
                  <a:lnTo>
                    <a:pt x="201" y="168"/>
                  </a:lnTo>
                  <a:lnTo>
                    <a:pt x="196" y="168"/>
                  </a:lnTo>
                  <a:lnTo>
                    <a:pt x="196" y="170"/>
                  </a:lnTo>
                  <a:lnTo>
                    <a:pt x="191" y="175"/>
                  </a:lnTo>
                  <a:lnTo>
                    <a:pt x="191" y="180"/>
                  </a:lnTo>
                  <a:lnTo>
                    <a:pt x="189" y="182"/>
                  </a:lnTo>
                  <a:lnTo>
                    <a:pt x="182" y="192"/>
                  </a:lnTo>
                  <a:lnTo>
                    <a:pt x="170" y="199"/>
                  </a:lnTo>
                  <a:lnTo>
                    <a:pt x="161" y="199"/>
                  </a:lnTo>
                  <a:lnTo>
                    <a:pt x="156" y="201"/>
                  </a:lnTo>
                  <a:lnTo>
                    <a:pt x="149" y="201"/>
                  </a:lnTo>
                  <a:lnTo>
                    <a:pt x="144" y="201"/>
                  </a:lnTo>
                  <a:lnTo>
                    <a:pt x="139" y="201"/>
                  </a:lnTo>
                  <a:lnTo>
                    <a:pt x="135" y="203"/>
                  </a:lnTo>
                  <a:lnTo>
                    <a:pt x="132" y="206"/>
                  </a:lnTo>
                  <a:lnTo>
                    <a:pt x="130" y="208"/>
                  </a:lnTo>
                  <a:lnTo>
                    <a:pt x="116" y="208"/>
                  </a:lnTo>
                  <a:lnTo>
                    <a:pt x="113" y="210"/>
                  </a:lnTo>
                  <a:lnTo>
                    <a:pt x="111" y="213"/>
                  </a:lnTo>
                  <a:lnTo>
                    <a:pt x="104" y="218"/>
                  </a:lnTo>
                  <a:lnTo>
                    <a:pt x="97" y="218"/>
                  </a:lnTo>
                  <a:lnTo>
                    <a:pt x="92" y="215"/>
                  </a:lnTo>
                  <a:lnTo>
                    <a:pt x="90" y="215"/>
                  </a:lnTo>
                  <a:lnTo>
                    <a:pt x="90" y="213"/>
                  </a:lnTo>
                  <a:lnTo>
                    <a:pt x="85" y="215"/>
                  </a:lnTo>
                  <a:lnTo>
                    <a:pt x="83" y="220"/>
                  </a:lnTo>
                  <a:lnTo>
                    <a:pt x="73" y="222"/>
                  </a:lnTo>
                  <a:lnTo>
                    <a:pt x="73" y="225"/>
                  </a:lnTo>
                  <a:lnTo>
                    <a:pt x="71" y="225"/>
                  </a:lnTo>
                  <a:lnTo>
                    <a:pt x="64" y="229"/>
                  </a:lnTo>
                  <a:lnTo>
                    <a:pt x="54" y="234"/>
                  </a:lnTo>
                  <a:lnTo>
                    <a:pt x="42" y="236"/>
                  </a:lnTo>
                  <a:lnTo>
                    <a:pt x="38" y="244"/>
                  </a:lnTo>
                  <a:lnTo>
                    <a:pt x="38" y="251"/>
                  </a:lnTo>
                  <a:lnTo>
                    <a:pt x="33" y="255"/>
                  </a:lnTo>
                  <a:lnTo>
                    <a:pt x="31" y="253"/>
                  </a:lnTo>
                  <a:lnTo>
                    <a:pt x="33" y="251"/>
                  </a:lnTo>
                  <a:lnTo>
                    <a:pt x="31" y="248"/>
                  </a:lnTo>
                  <a:lnTo>
                    <a:pt x="33" y="241"/>
                  </a:lnTo>
                  <a:lnTo>
                    <a:pt x="33" y="239"/>
                  </a:lnTo>
                  <a:lnTo>
                    <a:pt x="26" y="244"/>
                  </a:lnTo>
                  <a:lnTo>
                    <a:pt x="26" y="248"/>
                  </a:lnTo>
                  <a:lnTo>
                    <a:pt x="21" y="258"/>
                  </a:lnTo>
                  <a:lnTo>
                    <a:pt x="23" y="265"/>
                  </a:lnTo>
                  <a:lnTo>
                    <a:pt x="21" y="270"/>
                  </a:lnTo>
                  <a:lnTo>
                    <a:pt x="21" y="279"/>
                  </a:lnTo>
                  <a:lnTo>
                    <a:pt x="14" y="289"/>
                  </a:lnTo>
                  <a:lnTo>
                    <a:pt x="12" y="303"/>
                  </a:lnTo>
                  <a:lnTo>
                    <a:pt x="14" y="310"/>
                  </a:lnTo>
                  <a:lnTo>
                    <a:pt x="12" y="319"/>
                  </a:lnTo>
                  <a:lnTo>
                    <a:pt x="19" y="331"/>
                  </a:lnTo>
                  <a:lnTo>
                    <a:pt x="19" y="336"/>
                  </a:lnTo>
                  <a:lnTo>
                    <a:pt x="23" y="338"/>
                  </a:lnTo>
                  <a:lnTo>
                    <a:pt x="19" y="345"/>
                  </a:lnTo>
                  <a:lnTo>
                    <a:pt x="21" y="350"/>
                  </a:lnTo>
                  <a:lnTo>
                    <a:pt x="16" y="352"/>
                  </a:lnTo>
                  <a:lnTo>
                    <a:pt x="16" y="348"/>
                  </a:lnTo>
                  <a:lnTo>
                    <a:pt x="14" y="341"/>
                  </a:lnTo>
                  <a:lnTo>
                    <a:pt x="12" y="345"/>
                  </a:lnTo>
                  <a:lnTo>
                    <a:pt x="12" y="343"/>
                  </a:lnTo>
                  <a:lnTo>
                    <a:pt x="12" y="338"/>
                  </a:lnTo>
                  <a:lnTo>
                    <a:pt x="7" y="329"/>
                  </a:lnTo>
                  <a:lnTo>
                    <a:pt x="5" y="334"/>
                  </a:lnTo>
                  <a:lnTo>
                    <a:pt x="5" y="343"/>
                  </a:lnTo>
                  <a:lnTo>
                    <a:pt x="12" y="348"/>
                  </a:lnTo>
                  <a:lnTo>
                    <a:pt x="14" y="355"/>
                  </a:lnTo>
                  <a:lnTo>
                    <a:pt x="9" y="355"/>
                  </a:lnTo>
                  <a:lnTo>
                    <a:pt x="5" y="350"/>
                  </a:lnTo>
                  <a:lnTo>
                    <a:pt x="5" y="343"/>
                  </a:lnTo>
                  <a:lnTo>
                    <a:pt x="2" y="345"/>
                  </a:lnTo>
                  <a:lnTo>
                    <a:pt x="0" y="348"/>
                  </a:lnTo>
                  <a:lnTo>
                    <a:pt x="2" y="355"/>
                  </a:lnTo>
                  <a:lnTo>
                    <a:pt x="9" y="362"/>
                  </a:lnTo>
                  <a:lnTo>
                    <a:pt x="14" y="374"/>
                  </a:lnTo>
                  <a:lnTo>
                    <a:pt x="14" y="395"/>
                  </a:lnTo>
                  <a:lnTo>
                    <a:pt x="16" y="397"/>
                  </a:lnTo>
                  <a:lnTo>
                    <a:pt x="19" y="409"/>
                  </a:lnTo>
                  <a:lnTo>
                    <a:pt x="23" y="426"/>
                  </a:lnTo>
                  <a:lnTo>
                    <a:pt x="23" y="431"/>
                  </a:lnTo>
                  <a:lnTo>
                    <a:pt x="23" y="454"/>
                  </a:lnTo>
                  <a:lnTo>
                    <a:pt x="21" y="457"/>
                  </a:lnTo>
                  <a:lnTo>
                    <a:pt x="23" y="464"/>
                  </a:lnTo>
                  <a:lnTo>
                    <a:pt x="23" y="471"/>
                  </a:lnTo>
                  <a:lnTo>
                    <a:pt x="28" y="480"/>
                  </a:lnTo>
                  <a:lnTo>
                    <a:pt x="28" y="485"/>
                  </a:lnTo>
                  <a:lnTo>
                    <a:pt x="26" y="487"/>
                  </a:lnTo>
                  <a:lnTo>
                    <a:pt x="26" y="490"/>
                  </a:lnTo>
                  <a:lnTo>
                    <a:pt x="26" y="494"/>
                  </a:lnTo>
                  <a:lnTo>
                    <a:pt x="23" y="504"/>
                  </a:lnTo>
                  <a:lnTo>
                    <a:pt x="21" y="506"/>
                  </a:lnTo>
                  <a:lnTo>
                    <a:pt x="21" y="509"/>
                  </a:lnTo>
                  <a:lnTo>
                    <a:pt x="21" y="516"/>
                  </a:lnTo>
                  <a:lnTo>
                    <a:pt x="16" y="518"/>
                  </a:lnTo>
                  <a:lnTo>
                    <a:pt x="19" y="523"/>
                  </a:lnTo>
                  <a:lnTo>
                    <a:pt x="12" y="528"/>
                  </a:lnTo>
                  <a:lnTo>
                    <a:pt x="9" y="525"/>
                  </a:lnTo>
                  <a:lnTo>
                    <a:pt x="5" y="532"/>
                  </a:lnTo>
                  <a:lnTo>
                    <a:pt x="5" y="547"/>
                  </a:lnTo>
                  <a:lnTo>
                    <a:pt x="7" y="549"/>
                  </a:lnTo>
                  <a:lnTo>
                    <a:pt x="9" y="549"/>
                  </a:lnTo>
                  <a:lnTo>
                    <a:pt x="19" y="556"/>
                  </a:lnTo>
                  <a:lnTo>
                    <a:pt x="19" y="561"/>
                  </a:lnTo>
                  <a:lnTo>
                    <a:pt x="19" y="563"/>
                  </a:lnTo>
                  <a:lnTo>
                    <a:pt x="23" y="563"/>
                  </a:lnTo>
                  <a:lnTo>
                    <a:pt x="26" y="565"/>
                  </a:lnTo>
                  <a:lnTo>
                    <a:pt x="33" y="565"/>
                  </a:lnTo>
                  <a:lnTo>
                    <a:pt x="35" y="565"/>
                  </a:lnTo>
                  <a:lnTo>
                    <a:pt x="35" y="568"/>
                  </a:lnTo>
                  <a:lnTo>
                    <a:pt x="40" y="568"/>
                  </a:lnTo>
                  <a:lnTo>
                    <a:pt x="45" y="568"/>
                  </a:lnTo>
                  <a:lnTo>
                    <a:pt x="47" y="570"/>
                  </a:lnTo>
                  <a:lnTo>
                    <a:pt x="49" y="568"/>
                  </a:lnTo>
                  <a:lnTo>
                    <a:pt x="49" y="570"/>
                  </a:lnTo>
                  <a:lnTo>
                    <a:pt x="57" y="568"/>
                  </a:lnTo>
                  <a:lnTo>
                    <a:pt x="61" y="568"/>
                  </a:lnTo>
                  <a:lnTo>
                    <a:pt x="61" y="565"/>
                  </a:lnTo>
                  <a:lnTo>
                    <a:pt x="64" y="565"/>
                  </a:lnTo>
                  <a:lnTo>
                    <a:pt x="68" y="558"/>
                  </a:lnTo>
                  <a:lnTo>
                    <a:pt x="73" y="561"/>
                  </a:lnTo>
                  <a:lnTo>
                    <a:pt x="73" y="556"/>
                  </a:lnTo>
                  <a:lnTo>
                    <a:pt x="78" y="554"/>
                  </a:lnTo>
                  <a:lnTo>
                    <a:pt x="80" y="554"/>
                  </a:lnTo>
                  <a:lnTo>
                    <a:pt x="85" y="558"/>
                  </a:lnTo>
                  <a:lnTo>
                    <a:pt x="87" y="554"/>
                  </a:lnTo>
                  <a:lnTo>
                    <a:pt x="90" y="554"/>
                  </a:lnTo>
                  <a:lnTo>
                    <a:pt x="92" y="554"/>
                  </a:lnTo>
                  <a:lnTo>
                    <a:pt x="92" y="549"/>
                  </a:lnTo>
                  <a:lnTo>
                    <a:pt x="104" y="542"/>
                  </a:lnTo>
                  <a:lnTo>
                    <a:pt x="109" y="542"/>
                  </a:lnTo>
                  <a:lnTo>
                    <a:pt x="111" y="544"/>
                  </a:lnTo>
                  <a:lnTo>
                    <a:pt x="113" y="542"/>
                  </a:lnTo>
                  <a:lnTo>
                    <a:pt x="125" y="539"/>
                  </a:lnTo>
                  <a:lnTo>
                    <a:pt x="125" y="542"/>
                  </a:lnTo>
                  <a:lnTo>
                    <a:pt x="132" y="539"/>
                  </a:lnTo>
                  <a:lnTo>
                    <a:pt x="135" y="539"/>
                  </a:lnTo>
                  <a:lnTo>
                    <a:pt x="139" y="542"/>
                  </a:lnTo>
                  <a:lnTo>
                    <a:pt x="142" y="539"/>
                  </a:lnTo>
                  <a:lnTo>
                    <a:pt x="144" y="544"/>
                  </a:lnTo>
                  <a:lnTo>
                    <a:pt x="146" y="544"/>
                  </a:lnTo>
                  <a:lnTo>
                    <a:pt x="149" y="542"/>
                  </a:lnTo>
                  <a:lnTo>
                    <a:pt x="151" y="544"/>
                  </a:lnTo>
                  <a:lnTo>
                    <a:pt x="156" y="542"/>
                  </a:lnTo>
                  <a:lnTo>
                    <a:pt x="163" y="542"/>
                  </a:lnTo>
                  <a:lnTo>
                    <a:pt x="163" y="547"/>
                  </a:lnTo>
                  <a:lnTo>
                    <a:pt x="163" y="547"/>
                  </a:lnTo>
                  <a:lnTo>
                    <a:pt x="168" y="542"/>
                  </a:lnTo>
                  <a:lnTo>
                    <a:pt x="172" y="542"/>
                  </a:lnTo>
                  <a:lnTo>
                    <a:pt x="177" y="539"/>
                  </a:lnTo>
                  <a:lnTo>
                    <a:pt x="180" y="535"/>
                  </a:lnTo>
                  <a:lnTo>
                    <a:pt x="182" y="535"/>
                  </a:lnTo>
                  <a:lnTo>
                    <a:pt x="187" y="530"/>
                  </a:lnTo>
                  <a:lnTo>
                    <a:pt x="189" y="523"/>
                  </a:lnTo>
                  <a:lnTo>
                    <a:pt x="194" y="518"/>
                  </a:lnTo>
                  <a:lnTo>
                    <a:pt x="198" y="516"/>
                  </a:lnTo>
                  <a:lnTo>
                    <a:pt x="201" y="518"/>
                  </a:lnTo>
                  <a:lnTo>
                    <a:pt x="210" y="516"/>
                  </a:lnTo>
                  <a:lnTo>
                    <a:pt x="220" y="509"/>
                  </a:lnTo>
                  <a:lnTo>
                    <a:pt x="227" y="502"/>
                  </a:lnTo>
                  <a:lnTo>
                    <a:pt x="232" y="502"/>
                  </a:lnTo>
                  <a:lnTo>
                    <a:pt x="234" y="502"/>
                  </a:lnTo>
                  <a:lnTo>
                    <a:pt x="236" y="502"/>
                  </a:lnTo>
                  <a:lnTo>
                    <a:pt x="243" y="504"/>
                  </a:lnTo>
                  <a:lnTo>
                    <a:pt x="248" y="504"/>
                  </a:lnTo>
                  <a:lnTo>
                    <a:pt x="253" y="502"/>
                  </a:lnTo>
                  <a:lnTo>
                    <a:pt x="260" y="504"/>
                  </a:lnTo>
                  <a:lnTo>
                    <a:pt x="272" y="499"/>
                  </a:lnTo>
                  <a:lnTo>
                    <a:pt x="279" y="497"/>
                  </a:lnTo>
                  <a:lnTo>
                    <a:pt x="284" y="494"/>
                  </a:lnTo>
                  <a:lnTo>
                    <a:pt x="286" y="494"/>
                  </a:lnTo>
                  <a:lnTo>
                    <a:pt x="293" y="490"/>
                  </a:lnTo>
                  <a:lnTo>
                    <a:pt x="300" y="490"/>
                  </a:lnTo>
                  <a:lnTo>
                    <a:pt x="324" y="487"/>
                  </a:lnTo>
                  <a:lnTo>
                    <a:pt x="331" y="490"/>
                  </a:lnTo>
                  <a:lnTo>
                    <a:pt x="336" y="490"/>
                  </a:lnTo>
                  <a:lnTo>
                    <a:pt x="340" y="487"/>
                  </a:lnTo>
                  <a:lnTo>
                    <a:pt x="345" y="487"/>
                  </a:lnTo>
                  <a:lnTo>
                    <a:pt x="352" y="494"/>
                  </a:lnTo>
                  <a:lnTo>
                    <a:pt x="357" y="502"/>
                  </a:lnTo>
                  <a:lnTo>
                    <a:pt x="359" y="504"/>
                  </a:lnTo>
                  <a:lnTo>
                    <a:pt x="364" y="502"/>
                  </a:lnTo>
                  <a:lnTo>
                    <a:pt x="366" y="499"/>
                  </a:lnTo>
                  <a:lnTo>
                    <a:pt x="366" y="502"/>
                  </a:lnTo>
                  <a:lnTo>
                    <a:pt x="369" y="502"/>
                  </a:lnTo>
                  <a:lnTo>
                    <a:pt x="373" y="502"/>
                  </a:lnTo>
                  <a:lnTo>
                    <a:pt x="378" y="506"/>
                  </a:lnTo>
                  <a:lnTo>
                    <a:pt x="383" y="509"/>
                  </a:lnTo>
                  <a:lnTo>
                    <a:pt x="385" y="506"/>
                  </a:lnTo>
                  <a:lnTo>
                    <a:pt x="395" y="513"/>
                  </a:lnTo>
                  <a:lnTo>
                    <a:pt x="392" y="518"/>
                  </a:lnTo>
                  <a:lnTo>
                    <a:pt x="397" y="518"/>
                  </a:lnTo>
                  <a:lnTo>
                    <a:pt x="399" y="520"/>
                  </a:lnTo>
                  <a:lnTo>
                    <a:pt x="397" y="523"/>
                  </a:lnTo>
                  <a:lnTo>
                    <a:pt x="395" y="523"/>
                  </a:lnTo>
                  <a:lnTo>
                    <a:pt x="395" y="525"/>
                  </a:lnTo>
                  <a:lnTo>
                    <a:pt x="397" y="535"/>
                  </a:lnTo>
                  <a:lnTo>
                    <a:pt x="402" y="535"/>
                  </a:lnTo>
                  <a:lnTo>
                    <a:pt x="404" y="539"/>
                  </a:lnTo>
                  <a:lnTo>
                    <a:pt x="407" y="544"/>
                  </a:lnTo>
                  <a:lnTo>
                    <a:pt x="407" y="549"/>
                  </a:lnTo>
                  <a:lnTo>
                    <a:pt x="411" y="558"/>
                  </a:lnTo>
                  <a:lnTo>
                    <a:pt x="409" y="563"/>
                  </a:lnTo>
                  <a:lnTo>
                    <a:pt x="411" y="565"/>
                  </a:lnTo>
                  <a:lnTo>
                    <a:pt x="409" y="570"/>
                  </a:lnTo>
                  <a:lnTo>
                    <a:pt x="409" y="575"/>
                  </a:lnTo>
                  <a:lnTo>
                    <a:pt x="407" y="573"/>
                  </a:lnTo>
                  <a:lnTo>
                    <a:pt x="404" y="573"/>
                  </a:lnTo>
                  <a:lnTo>
                    <a:pt x="407" y="577"/>
                  </a:lnTo>
                  <a:lnTo>
                    <a:pt x="411" y="580"/>
                  </a:lnTo>
                  <a:lnTo>
                    <a:pt x="411" y="584"/>
                  </a:lnTo>
                  <a:lnTo>
                    <a:pt x="416" y="582"/>
                  </a:lnTo>
                  <a:lnTo>
                    <a:pt x="418" y="584"/>
                  </a:lnTo>
                  <a:lnTo>
                    <a:pt x="418" y="582"/>
                  </a:lnTo>
                  <a:lnTo>
                    <a:pt x="418" y="577"/>
                  </a:lnTo>
                  <a:lnTo>
                    <a:pt x="421" y="575"/>
                  </a:lnTo>
                  <a:lnTo>
                    <a:pt x="421" y="573"/>
                  </a:lnTo>
                  <a:lnTo>
                    <a:pt x="425" y="570"/>
                  </a:lnTo>
                  <a:lnTo>
                    <a:pt x="425" y="568"/>
                  </a:lnTo>
                  <a:lnTo>
                    <a:pt x="430" y="565"/>
                  </a:lnTo>
                  <a:lnTo>
                    <a:pt x="430" y="563"/>
                  </a:lnTo>
                  <a:lnTo>
                    <a:pt x="435" y="558"/>
                  </a:lnTo>
                  <a:lnTo>
                    <a:pt x="444" y="554"/>
                  </a:lnTo>
                  <a:lnTo>
                    <a:pt x="444" y="551"/>
                  </a:lnTo>
                  <a:lnTo>
                    <a:pt x="447" y="551"/>
                  </a:lnTo>
                  <a:lnTo>
                    <a:pt x="454" y="549"/>
                  </a:lnTo>
                  <a:lnTo>
                    <a:pt x="454" y="542"/>
                  </a:lnTo>
                  <a:lnTo>
                    <a:pt x="461" y="535"/>
                  </a:lnTo>
                  <a:lnTo>
                    <a:pt x="466" y="532"/>
                  </a:lnTo>
                  <a:lnTo>
                    <a:pt x="468" y="530"/>
                  </a:lnTo>
                  <a:lnTo>
                    <a:pt x="466" y="525"/>
                  </a:lnTo>
                  <a:lnTo>
                    <a:pt x="468" y="520"/>
                  </a:lnTo>
                  <a:lnTo>
                    <a:pt x="470" y="525"/>
                  </a:lnTo>
                  <a:lnTo>
                    <a:pt x="470" y="530"/>
                  </a:lnTo>
                  <a:lnTo>
                    <a:pt x="470" y="537"/>
                  </a:lnTo>
                  <a:lnTo>
                    <a:pt x="468" y="539"/>
                  </a:lnTo>
                  <a:lnTo>
                    <a:pt x="466" y="549"/>
                  </a:lnTo>
                  <a:lnTo>
                    <a:pt x="459" y="556"/>
                  </a:lnTo>
                  <a:lnTo>
                    <a:pt x="456" y="558"/>
                  </a:lnTo>
                  <a:lnTo>
                    <a:pt x="454" y="563"/>
                  </a:lnTo>
                  <a:lnTo>
                    <a:pt x="454" y="568"/>
                  </a:lnTo>
                  <a:lnTo>
                    <a:pt x="449" y="575"/>
                  </a:lnTo>
                  <a:lnTo>
                    <a:pt x="451" y="577"/>
                  </a:lnTo>
                  <a:lnTo>
                    <a:pt x="447" y="587"/>
                  </a:lnTo>
                  <a:lnTo>
                    <a:pt x="437" y="584"/>
                  </a:lnTo>
                  <a:lnTo>
                    <a:pt x="435" y="591"/>
                  </a:lnTo>
                  <a:lnTo>
                    <a:pt x="433" y="594"/>
                  </a:lnTo>
                  <a:lnTo>
                    <a:pt x="433" y="596"/>
                  </a:lnTo>
                  <a:lnTo>
                    <a:pt x="440" y="594"/>
                  </a:lnTo>
                  <a:lnTo>
                    <a:pt x="444" y="591"/>
                  </a:lnTo>
                  <a:lnTo>
                    <a:pt x="451" y="594"/>
                  </a:lnTo>
                  <a:lnTo>
                    <a:pt x="459" y="582"/>
                  </a:lnTo>
                  <a:lnTo>
                    <a:pt x="461" y="573"/>
                  </a:lnTo>
                  <a:lnTo>
                    <a:pt x="466" y="568"/>
                  </a:lnTo>
                  <a:lnTo>
                    <a:pt x="468" y="568"/>
                  </a:lnTo>
                  <a:lnTo>
                    <a:pt x="468" y="577"/>
                  </a:lnTo>
                  <a:lnTo>
                    <a:pt x="470" y="584"/>
                  </a:lnTo>
                  <a:lnTo>
                    <a:pt x="468" y="584"/>
                  </a:lnTo>
                  <a:lnTo>
                    <a:pt x="468" y="594"/>
                  </a:lnTo>
                  <a:lnTo>
                    <a:pt x="466" y="603"/>
                  </a:lnTo>
                  <a:lnTo>
                    <a:pt x="456" y="606"/>
                  </a:lnTo>
                  <a:lnTo>
                    <a:pt x="459" y="608"/>
                  </a:lnTo>
                  <a:lnTo>
                    <a:pt x="463" y="608"/>
                  </a:lnTo>
                  <a:lnTo>
                    <a:pt x="468" y="608"/>
                  </a:lnTo>
                  <a:lnTo>
                    <a:pt x="470" y="606"/>
                  </a:lnTo>
                  <a:lnTo>
                    <a:pt x="475" y="606"/>
                  </a:lnTo>
                  <a:lnTo>
                    <a:pt x="477" y="601"/>
                  </a:lnTo>
                  <a:lnTo>
                    <a:pt x="482" y="603"/>
                  </a:lnTo>
                  <a:lnTo>
                    <a:pt x="485" y="601"/>
                  </a:lnTo>
                  <a:lnTo>
                    <a:pt x="482" y="606"/>
                  </a:lnTo>
                  <a:lnTo>
                    <a:pt x="480" y="608"/>
                  </a:lnTo>
                  <a:lnTo>
                    <a:pt x="477" y="608"/>
                  </a:lnTo>
                  <a:lnTo>
                    <a:pt x="475" y="610"/>
                  </a:lnTo>
                  <a:lnTo>
                    <a:pt x="480" y="615"/>
                  </a:lnTo>
                  <a:lnTo>
                    <a:pt x="480" y="620"/>
                  </a:lnTo>
                  <a:lnTo>
                    <a:pt x="485" y="627"/>
                  </a:lnTo>
                  <a:lnTo>
                    <a:pt x="485" y="634"/>
                  </a:lnTo>
                  <a:lnTo>
                    <a:pt x="482" y="644"/>
                  </a:lnTo>
                  <a:lnTo>
                    <a:pt x="477" y="648"/>
                  </a:lnTo>
                  <a:lnTo>
                    <a:pt x="480" y="651"/>
                  </a:lnTo>
                  <a:lnTo>
                    <a:pt x="477" y="658"/>
                  </a:lnTo>
                  <a:lnTo>
                    <a:pt x="482" y="662"/>
                  </a:lnTo>
                  <a:lnTo>
                    <a:pt x="485" y="667"/>
                  </a:lnTo>
                  <a:lnTo>
                    <a:pt x="485" y="674"/>
                  </a:lnTo>
                  <a:lnTo>
                    <a:pt x="494" y="684"/>
                  </a:lnTo>
                  <a:lnTo>
                    <a:pt x="499" y="684"/>
                  </a:lnTo>
                  <a:lnTo>
                    <a:pt x="503" y="689"/>
                  </a:lnTo>
                  <a:lnTo>
                    <a:pt x="503" y="693"/>
                  </a:lnTo>
                  <a:lnTo>
                    <a:pt x="508" y="693"/>
                  </a:lnTo>
                  <a:lnTo>
                    <a:pt x="508" y="691"/>
                  </a:lnTo>
                  <a:lnTo>
                    <a:pt x="513" y="691"/>
                  </a:lnTo>
                  <a:lnTo>
                    <a:pt x="518" y="691"/>
                  </a:lnTo>
                  <a:lnTo>
                    <a:pt x="522" y="698"/>
                  </a:lnTo>
                  <a:lnTo>
                    <a:pt x="527" y="698"/>
                  </a:lnTo>
                  <a:lnTo>
                    <a:pt x="532" y="703"/>
                  </a:lnTo>
                  <a:lnTo>
                    <a:pt x="532" y="707"/>
                  </a:lnTo>
                  <a:lnTo>
                    <a:pt x="537" y="707"/>
                  </a:lnTo>
                  <a:lnTo>
                    <a:pt x="539" y="712"/>
                  </a:lnTo>
                  <a:lnTo>
                    <a:pt x="544" y="712"/>
                  </a:lnTo>
                  <a:lnTo>
                    <a:pt x="544" y="710"/>
                  </a:lnTo>
                  <a:lnTo>
                    <a:pt x="553" y="705"/>
                  </a:lnTo>
                  <a:lnTo>
                    <a:pt x="556" y="703"/>
                  </a:lnTo>
                  <a:lnTo>
                    <a:pt x="560" y="703"/>
                  </a:lnTo>
                  <a:lnTo>
                    <a:pt x="565" y="698"/>
                  </a:lnTo>
                  <a:lnTo>
                    <a:pt x="567" y="698"/>
                  </a:lnTo>
                  <a:lnTo>
                    <a:pt x="570" y="696"/>
                  </a:lnTo>
                  <a:lnTo>
                    <a:pt x="570" y="693"/>
                  </a:lnTo>
                  <a:lnTo>
                    <a:pt x="565" y="693"/>
                  </a:lnTo>
                  <a:lnTo>
                    <a:pt x="565" y="691"/>
                  </a:lnTo>
                  <a:lnTo>
                    <a:pt x="574" y="684"/>
                  </a:lnTo>
                  <a:lnTo>
                    <a:pt x="582" y="689"/>
                  </a:lnTo>
                  <a:lnTo>
                    <a:pt x="582" y="693"/>
                  </a:lnTo>
                  <a:lnTo>
                    <a:pt x="572" y="698"/>
                  </a:lnTo>
                  <a:lnTo>
                    <a:pt x="574" y="703"/>
                  </a:lnTo>
                  <a:lnTo>
                    <a:pt x="577" y="703"/>
                  </a:lnTo>
                  <a:lnTo>
                    <a:pt x="579" y="700"/>
                  </a:lnTo>
                  <a:lnTo>
                    <a:pt x="584" y="698"/>
                  </a:lnTo>
                  <a:lnTo>
                    <a:pt x="586" y="700"/>
                  </a:lnTo>
                  <a:lnTo>
                    <a:pt x="586" y="703"/>
                  </a:lnTo>
                  <a:lnTo>
                    <a:pt x="584" y="703"/>
                  </a:lnTo>
                  <a:lnTo>
                    <a:pt x="582" y="707"/>
                  </a:lnTo>
                  <a:lnTo>
                    <a:pt x="586" y="712"/>
                  </a:lnTo>
                  <a:lnTo>
                    <a:pt x="589" y="719"/>
                  </a:lnTo>
                  <a:lnTo>
                    <a:pt x="589" y="719"/>
                  </a:lnTo>
                  <a:lnTo>
                    <a:pt x="593" y="719"/>
                  </a:lnTo>
                  <a:lnTo>
                    <a:pt x="593" y="724"/>
                  </a:lnTo>
                  <a:lnTo>
                    <a:pt x="596" y="726"/>
                  </a:lnTo>
                  <a:lnTo>
                    <a:pt x="598" y="722"/>
                  </a:lnTo>
                  <a:lnTo>
                    <a:pt x="598" y="717"/>
                  </a:lnTo>
                  <a:lnTo>
                    <a:pt x="596" y="719"/>
                  </a:lnTo>
                  <a:lnTo>
                    <a:pt x="593" y="717"/>
                  </a:lnTo>
                  <a:lnTo>
                    <a:pt x="596" y="715"/>
                  </a:lnTo>
                  <a:lnTo>
                    <a:pt x="608" y="715"/>
                  </a:lnTo>
                  <a:lnTo>
                    <a:pt x="608" y="717"/>
                  </a:lnTo>
                  <a:lnTo>
                    <a:pt x="610" y="715"/>
                  </a:lnTo>
                  <a:lnTo>
                    <a:pt x="615" y="707"/>
                  </a:lnTo>
                  <a:lnTo>
                    <a:pt x="624" y="700"/>
                  </a:lnTo>
                  <a:lnTo>
                    <a:pt x="631" y="696"/>
                  </a:lnTo>
                  <a:lnTo>
                    <a:pt x="626" y="696"/>
                  </a:lnTo>
                  <a:lnTo>
                    <a:pt x="624" y="698"/>
                  </a:lnTo>
                  <a:lnTo>
                    <a:pt x="626" y="696"/>
                  </a:lnTo>
                  <a:lnTo>
                    <a:pt x="622" y="696"/>
                  </a:lnTo>
                  <a:lnTo>
                    <a:pt x="626" y="693"/>
                  </a:lnTo>
                  <a:lnTo>
                    <a:pt x="631" y="693"/>
                  </a:lnTo>
                  <a:lnTo>
                    <a:pt x="638" y="691"/>
                  </a:lnTo>
                  <a:lnTo>
                    <a:pt x="655" y="689"/>
                  </a:lnTo>
                  <a:lnTo>
                    <a:pt x="667" y="691"/>
                  </a:lnTo>
                  <a:lnTo>
                    <a:pt x="674" y="689"/>
                  </a:lnTo>
                  <a:lnTo>
                    <a:pt x="674" y="684"/>
                  </a:lnTo>
                  <a:lnTo>
                    <a:pt x="676" y="684"/>
                  </a:lnTo>
                  <a:lnTo>
                    <a:pt x="681" y="681"/>
                  </a:lnTo>
                  <a:lnTo>
                    <a:pt x="683" y="674"/>
                  </a:lnTo>
                  <a:lnTo>
                    <a:pt x="683" y="667"/>
                  </a:lnTo>
                  <a:lnTo>
                    <a:pt x="683" y="662"/>
                  </a:lnTo>
                  <a:lnTo>
                    <a:pt x="688" y="655"/>
                  </a:lnTo>
                  <a:lnTo>
                    <a:pt x="688" y="644"/>
                  </a:lnTo>
                  <a:lnTo>
                    <a:pt x="693" y="639"/>
                  </a:lnTo>
                  <a:lnTo>
                    <a:pt x="693" y="632"/>
                  </a:lnTo>
                  <a:lnTo>
                    <a:pt x="697" y="629"/>
                  </a:lnTo>
                  <a:lnTo>
                    <a:pt x="697" y="625"/>
                  </a:lnTo>
                  <a:lnTo>
                    <a:pt x="709" y="610"/>
                  </a:lnTo>
                  <a:lnTo>
                    <a:pt x="714" y="610"/>
                  </a:lnTo>
                  <a:lnTo>
                    <a:pt x="716" y="601"/>
                  </a:lnTo>
                  <a:lnTo>
                    <a:pt x="721" y="594"/>
                  </a:lnTo>
                  <a:lnTo>
                    <a:pt x="723" y="587"/>
                  </a:lnTo>
                  <a:lnTo>
                    <a:pt x="728" y="582"/>
                  </a:lnTo>
                  <a:lnTo>
                    <a:pt x="728" y="577"/>
                  </a:lnTo>
                  <a:lnTo>
                    <a:pt x="731" y="575"/>
                  </a:lnTo>
                  <a:lnTo>
                    <a:pt x="735" y="568"/>
                  </a:lnTo>
                  <a:lnTo>
                    <a:pt x="733" y="565"/>
                  </a:lnTo>
                  <a:lnTo>
                    <a:pt x="738" y="561"/>
                  </a:lnTo>
                  <a:lnTo>
                    <a:pt x="742" y="556"/>
                  </a:lnTo>
                  <a:lnTo>
                    <a:pt x="745" y="551"/>
                  </a:lnTo>
                  <a:lnTo>
                    <a:pt x="747" y="547"/>
                  </a:lnTo>
                  <a:lnTo>
                    <a:pt x="754" y="544"/>
                  </a:lnTo>
                  <a:lnTo>
                    <a:pt x="759" y="542"/>
                  </a:lnTo>
                  <a:lnTo>
                    <a:pt x="752" y="542"/>
                  </a:lnTo>
                  <a:lnTo>
                    <a:pt x="754" y="539"/>
                  </a:lnTo>
                  <a:lnTo>
                    <a:pt x="761" y="539"/>
                  </a:lnTo>
                  <a:lnTo>
                    <a:pt x="766" y="535"/>
                  </a:lnTo>
                  <a:lnTo>
                    <a:pt x="768" y="530"/>
                  </a:lnTo>
                  <a:lnTo>
                    <a:pt x="768" y="528"/>
                  </a:lnTo>
                  <a:lnTo>
                    <a:pt x="768" y="523"/>
                  </a:lnTo>
                  <a:lnTo>
                    <a:pt x="775" y="518"/>
                  </a:lnTo>
                  <a:lnTo>
                    <a:pt x="775" y="513"/>
                  </a:lnTo>
                  <a:lnTo>
                    <a:pt x="780" y="513"/>
                  </a:lnTo>
                  <a:lnTo>
                    <a:pt x="785" y="504"/>
                  </a:lnTo>
                  <a:lnTo>
                    <a:pt x="783" y="502"/>
                  </a:lnTo>
                  <a:lnTo>
                    <a:pt x="785" y="494"/>
                  </a:lnTo>
                  <a:lnTo>
                    <a:pt x="785" y="492"/>
                  </a:lnTo>
                  <a:lnTo>
                    <a:pt x="785" y="490"/>
                  </a:lnTo>
                  <a:lnTo>
                    <a:pt x="790" y="476"/>
                  </a:lnTo>
                  <a:lnTo>
                    <a:pt x="792" y="468"/>
                  </a:lnTo>
                  <a:lnTo>
                    <a:pt x="799" y="457"/>
                  </a:lnTo>
                  <a:lnTo>
                    <a:pt x="799" y="452"/>
                  </a:lnTo>
                  <a:lnTo>
                    <a:pt x="801" y="442"/>
                  </a:lnTo>
                  <a:lnTo>
                    <a:pt x="809" y="438"/>
                  </a:lnTo>
                  <a:lnTo>
                    <a:pt x="811" y="431"/>
                  </a:lnTo>
                  <a:lnTo>
                    <a:pt x="809" y="426"/>
                  </a:lnTo>
                  <a:lnTo>
                    <a:pt x="811" y="421"/>
                  </a:lnTo>
                  <a:lnTo>
                    <a:pt x="809" y="4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8314609" y="528041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8314609" y="5269027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0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8316235" y="528854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8262558" y="528447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8251174" y="5255200"/>
              <a:ext cx="7320" cy="17892"/>
            </a:xfrm>
            <a:custGeom>
              <a:rect b="b" l="l" r="r" t="t"/>
              <a:pathLst>
                <a:path extrusionOk="0" h="22" w="9">
                  <a:moveTo>
                    <a:pt x="7" y="17"/>
                  </a:moveTo>
                  <a:lnTo>
                    <a:pt x="9" y="12"/>
                  </a:lnTo>
                  <a:lnTo>
                    <a:pt x="9" y="10"/>
                  </a:lnTo>
                  <a:lnTo>
                    <a:pt x="9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7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8299155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8278011" y="5356046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8160086" y="5151915"/>
              <a:ext cx="25212" cy="9760"/>
            </a:xfrm>
            <a:custGeom>
              <a:rect b="b" l="l" r="r" t="t"/>
              <a:pathLst>
                <a:path extrusionOk="0" h="12" w="31">
                  <a:moveTo>
                    <a:pt x="26" y="7"/>
                  </a:moveTo>
                  <a:lnTo>
                    <a:pt x="24" y="7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12" y="12"/>
                  </a:lnTo>
                  <a:lnTo>
                    <a:pt x="15" y="9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8252799" y="5286105"/>
              <a:ext cx="63435" cy="81328"/>
            </a:xfrm>
            <a:custGeom>
              <a:rect b="b" l="l" r="r" t="t"/>
              <a:pathLst>
                <a:path extrusionOk="0" h="42" w="33">
                  <a:moveTo>
                    <a:pt x="30" y="4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4" y="40"/>
                    <a:pt x="4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8722058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8720432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8722058" y="5334088"/>
              <a:ext cx="5693" cy="6506"/>
            </a:xfrm>
            <a:custGeom>
              <a:rect b="b" l="l" r="r" t="t"/>
              <a:pathLst>
                <a:path extrusionOk="0" h="8" w="7">
                  <a:moveTo>
                    <a:pt x="7" y="3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8781427" y="5221043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8785493" y="521697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2" y="7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8564283" y="54577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8778174" y="5236495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8562656" y="5330834"/>
              <a:ext cx="166721" cy="163469"/>
            </a:xfrm>
            <a:custGeom>
              <a:rect b="b" l="l" r="r" t="t"/>
              <a:pathLst>
                <a:path extrusionOk="0" h="201" w="205">
                  <a:moveTo>
                    <a:pt x="205" y="16"/>
                  </a:moveTo>
                  <a:lnTo>
                    <a:pt x="203" y="16"/>
                  </a:lnTo>
                  <a:lnTo>
                    <a:pt x="203" y="14"/>
                  </a:lnTo>
                  <a:lnTo>
                    <a:pt x="201" y="14"/>
                  </a:lnTo>
                  <a:lnTo>
                    <a:pt x="198" y="19"/>
                  </a:lnTo>
                  <a:lnTo>
                    <a:pt x="201" y="19"/>
                  </a:lnTo>
                  <a:lnTo>
                    <a:pt x="201" y="19"/>
                  </a:lnTo>
                  <a:lnTo>
                    <a:pt x="198" y="23"/>
                  </a:lnTo>
                  <a:lnTo>
                    <a:pt x="196" y="21"/>
                  </a:lnTo>
                  <a:lnTo>
                    <a:pt x="196" y="19"/>
                  </a:lnTo>
                  <a:lnTo>
                    <a:pt x="194" y="19"/>
                  </a:lnTo>
                  <a:lnTo>
                    <a:pt x="191" y="16"/>
                  </a:lnTo>
                  <a:lnTo>
                    <a:pt x="189" y="19"/>
                  </a:lnTo>
                  <a:lnTo>
                    <a:pt x="186" y="23"/>
                  </a:lnTo>
                  <a:lnTo>
                    <a:pt x="184" y="21"/>
                  </a:lnTo>
                  <a:lnTo>
                    <a:pt x="182" y="16"/>
                  </a:lnTo>
                  <a:lnTo>
                    <a:pt x="184" y="14"/>
                  </a:lnTo>
                  <a:lnTo>
                    <a:pt x="186" y="12"/>
                  </a:lnTo>
                  <a:lnTo>
                    <a:pt x="186" y="9"/>
                  </a:lnTo>
                  <a:lnTo>
                    <a:pt x="184" y="9"/>
                  </a:lnTo>
                  <a:lnTo>
                    <a:pt x="186" y="7"/>
                  </a:lnTo>
                  <a:lnTo>
                    <a:pt x="184" y="7"/>
                  </a:lnTo>
                  <a:lnTo>
                    <a:pt x="182" y="9"/>
                  </a:lnTo>
                  <a:lnTo>
                    <a:pt x="182" y="7"/>
                  </a:lnTo>
                  <a:lnTo>
                    <a:pt x="179" y="4"/>
                  </a:lnTo>
                  <a:lnTo>
                    <a:pt x="179" y="2"/>
                  </a:lnTo>
                  <a:lnTo>
                    <a:pt x="182" y="0"/>
                  </a:lnTo>
                  <a:lnTo>
                    <a:pt x="179" y="0"/>
                  </a:lnTo>
                  <a:lnTo>
                    <a:pt x="172" y="2"/>
                  </a:lnTo>
                  <a:lnTo>
                    <a:pt x="170" y="4"/>
                  </a:lnTo>
                  <a:lnTo>
                    <a:pt x="168" y="7"/>
                  </a:lnTo>
                  <a:lnTo>
                    <a:pt x="165" y="12"/>
                  </a:lnTo>
                  <a:lnTo>
                    <a:pt x="163" y="21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3" y="33"/>
                  </a:lnTo>
                  <a:lnTo>
                    <a:pt x="151" y="35"/>
                  </a:lnTo>
                  <a:lnTo>
                    <a:pt x="149" y="38"/>
                  </a:lnTo>
                  <a:lnTo>
                    <a:pt x="144" y="35"/>
                  </a:lnTo>
                  <a:lnTo>
                    <a:pt x="139" y="38"/>
                  </a:lnTo>
                  <a:lnTo>
                    <a:pt x="139" y="42"/>
                  </a:lnTo>
                  <a:lnTo>
                    <a:pt x="139" y="47"/>
                  </a:lnTo>
                  <a:lnTo>
                    <a:pt x="137" y="47"/>
                  </a:lnTo>
                  <a:lnTo>
                    <a:pt x="134" y="52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5"/>
                  </a:lnTo>
                  <a:lnTo>
                    <a:pt x="111" y="75"/>
                  </a:lnTo>
                  <a:lnTo>
                    <a:pt x="106" y="78"/>
                  </a:lnTo>
                  <a:lnTo>
                    <a:pt x="106" y="83"/>
                  </a:lnTo>
                  <a:lnTo>
                    <a:pt x="101" y="83"/>
                  </a:lnTo>
                  <a:lnTo>
                    <a:pt x="94" y="85"/>
                  </a:lnTo>
                  <a:lnTo>
                    <a:pt x="87" y="92"/>
                  </a:lnTo>
                  <a:lnTo>
                    <a:pt x="85" y="92"/>
                  </a:lnTo>
                  <a:lnTo>
                    <a:pt x="78" y="97"/>
                  </a:lnTo>
                  <a:lnTo>
                    <a:pt x="75" y="99"/>
                  </a:lnTo>
                  <a:lnTo>
                    <a:pt x="78" y="102"/>
                  </a:lnTo>
                  <a:lnTo>
                    <a:pt x="78" y="106"/>
                  </a:lnTo>
                  <a:lnTo>
                    <a:pt x="75" y="104"/>
                  </a:lnTo>
                  <a:lnTo>
                    <a:pt x="73" y="102"/>
                  </a:lnTo>
                  <a:lnTo>
                    <a:pt x="71" y="104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1" y="104"/>
                  </a:lnTo>
                  <a:lnTo>
                    <a:pt x="54" y="109"/>
                  </a:lnTo>
                  <a:lnTo>
                    <a:pt x="52" y="111"/>
                  </a:lnTo>
                  <a:lnTo>
                    <a:pt x="47" y="116"/>
                  </a:lnTo>
                  <a:lnTo>
                    <a:pt x="45" y="116"/>
                  </a:lnTo>
                  <a:lnTo>
                    <a:pt x="42" y="120"/>
                  </a:lnTo>
                  <a:lnTo>
                    <a:pt x="40" y="125"/>
                  </a:lnTo>
                  <a:lnTo>
                    <a:pt x="40" y="123"/>
                  </a:lnTo>
                  <a:lnTo>
                    <a:pt x="38" y="123"/>
                  </a:lnTo>
                  <a:lnTo>
                    <a:pt x="35" y="125"/>
                  </a:lnTo>
                  <a:lnTo>
                    <a:pt x="33" y="125"/>
                  </a:lnTo>
                  <a:lnTo>
                    <a:pt x="33" y="130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23" y="137"/>
                  </a:lnTo>
                  <a:lnTo>
                    <a:pt x="21" y="137"/>
                  </a:lnTo>
                  <a:lnTo>
                    <a:pt x="21" y="142"/>
                  </a:lnTo>
                  <a:lnTo>
                    <a:pt x="19" y="146"/>
                  </a:lnTo>
                  <a:lnTo>
                    <a:pt x="19" y="149"/>
                  </a:lnTo>
                  <a:lnTo>
                    <a:pt x="16" y="146"/>
                  </a:lnTo>
                  <a:lnTo>
                    <a:pt x="14" y="144"/>
                  </a:lnTo>
                  <a:lnTo>
                    <a:pt x="14" y="149"/>
                  </a:lnTo>
                  <a:lnTo>
                    <a:pt x="12" y="149"/>
                  </a:lnTo>
                  <a:lnTo>
                    <a:pt x="9" y="154"/>
                  </a:lnTo>
                  <a:lnTo>
                    <a:pt x="9" y="156"/>
                  </a:lnTo>
                  <a:lnTo>
                    <a:pt x="12" y="161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9" y="163"/>
                  </a:lnTo>
                  <a:lnTo>
                    <a:pt x="4" y="163"/>
                  </a:lnTo>
                  <a:lnTo>
                    <a:pt x="0" y="170"/>
                  </a:lnTo>
                  <a:lnTo>
                    <a:pt x="2" y="170"/>
                  </a:lnTo>
                  <a:lnTo>
                    <a:pt x="4" y="170"/>
                  </a:lnTo>
                  <a:lnTo>
                    <a:pt x="2" y="170"/>
                  </a:lnTo>
                  <a:lnTo>
                    <a:pt x="2" y="175"/>
                  </a:lnTo>
                  <a:lnTo>
                    <a:pt x="4" y="177"/>
                  </a:lnTo>
                  <a:lnTo>
                    <a:pt x="7" y="180"/>
                  </a:lnTo>
                  <a:lnTo>
                    <a:pt x="12" y="180"/>
                  </a:lnTo>
                  <a:lnTo>
                    <a:pt x="12" y="180"/>
                  </a:lnTo>
                  <a:lnTo>
                    <a:pt x="14" y="180"/>
                  </a:lnTo>
                  <a:lnTo>
                    <a:pt x="14" y="177"/>
                  </a:lnTo>
                  <a:lnTo>
                    <a:pt x="16" y="177"/>
                  </a:lnTo>
                  <a:lnTo>
                    <a:pt x="19" y="180"/>
                  </a:lnTo>
                  <a:lnTo>
                    <a:pt x="21" y="182"/>
                  </a:lnTo>
                  <a:lnTo>
                    <a:pt x="19" y="184"/>
                  </a:lnTo>
                  <a:lnTo>
                    <a:pt x="21" y="187"/>
                  </a:lnTo>
                  <a:lnTo>
                    <a:pt x="23" y="187"/>
                  </a:lnTo>
                  <a:lnTo>
                    <a:pt x="26" y="187"/>
                  </a:lnTo>
                  <a:lnTo>
                    <a:pt x="26" y="191"/>
                  </a:lnTo>
                  <a:lnTo>
                    <a:pt x="30" y="194"/>
                  </a:lnTo>
                  <a:lnTo>
                    <a:pt x="33" y="196"/>
                  </a:lnTo>
                  <a:lnTo>
                    <a:pt x="28" y="199"/>
                  </a:lnTo>
                  <a:lnTo>
                    <a:pt x="30" y="199"/>
                  </a:lnTo>
                  <a:lnTo>
                    <a:pt x="35" y="196"/>
                  </a:lnTo>
                  <a:lnTo>
                    <a:pt x="35" y="199"/>
                  </a:lnTo>
                  <a:lnTo>
                    <a:pt x="40" y="201"/>
                  </a:lnTo>
                  <a:lnTo>
                    <a:pt x="45" y="199"/>
                  </a:lnTo>
                  <a:lnTo>
                    <a:pt x="52" y="196"/>
                  </a:lnTo>
                  <a:lnTo>
                    <a:pt x="56" y="191"/>
                  </a:lnTo>
                  <a:lnTo>
                    <a:pt x="61" y="189"/>
                  </a:lnTo>
                  <a:lnTo>
                    <a:pt x="61" y="187"/>
                  </a:lnTo>
                  <a:lnTo>
                    <a:pt x="61" y="184"/>
                  </a:lnTo>
                  <a:lnTo>
                    <a:pt x="64" y="187"/>
                  </a:lnTo>
                  <a:lnTo>
                    <a:pt x="61" y="189"/>
                  </a:lnTo>
                  <a:lnTo>
                    <a:pt x="66" y="187"/>
                  </a:lnTo>
                  <a:lnTo>
                    <a:pt x="68" y="182"/>
                  </a:lnTo>
                  <a:lnTo>
                    <a:pt x="71" y="180"/>
                  </a:lnTo>
                  <a:lnTo>
                    <a:pt x="78" y="177"/>
                  </a:lnTo>
                  <a:lnTo>
                    <a:pt x="82" y="177"/>
                  </a:lnTo>
                  <a:lnTo>
                    <a:pt x="85" y="175"/>
                  </a:lnTo>
                  <a:lnTo>
                    <a:pt x="82" y="175"/>
                  </a:lnTo>
                  <a:lnTo>
                    <a:pt x="80" y="175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7" y="165"/>
                  </a:lnTo>
                  <a:lnTo>
                    <a:pt x="90" y="161"/>
                  </a:lnTo>
                  <a:lnTo>
                    <a:pt x="92" y="154"/>
                  </a:lnTo>
                  <a:lnTo>
                    <a:pt x="94" y="151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6" y="137"/>
                  </a:lnTo>
                  <a:lnTo>
                    <a:pt x="108" y="130"/>
                  </a:lnTo>
                  <a:lnTo>
                    <a:pt x="111" y="128"/>
                  </a:lnTo>
                  <a:lnTo>
                    <a:pt x="111" y="123"/>
                  </a:lnTo>
                  <a:lnTo>
                    <a:pt x="116" y="120"/>
                  </a:lnTo>
                  <a:lnTo>
                    <a:pt x="118" y="118"/>
                  </a:lnTo>
                  <a:lnTo>
                    <a:pt x="120" y="116"/>
                  </a:lnTo>
                  <a:lnTo>
                    <a:pt x="123" y="116"/>
                  </a:lnTo>
                  <a:lnTo>
                    <a:pt x="125" y="116"/>
                  </a:lnTo>
                  <a:lnTo>
                    <a:pt x="125" y="113"/>
                  </a:lnTo>
                  <a:lnTo>
                    <a:pt x="130" y="113"/>
                  </a:lnTo>
                  <a:lnTo>
                    <a:pt x="132" y="113"/>
                  </a:lnTo>
                  <a:lnTo>
                    <a:pt x="134" y="109"/>
                  </a:lnTo>
                  <a:lnTo>
                    <a:pt x="132" y="106"/>
                  </a:lnTo>
                  <a:lnTo>
                    <a:pt x="130" y="104"/>
                  </a:lnTo>
                  <a:lnTo>
                    <a:pt x="134" y="106"/>
                  </a:lnTo>
                  <a:lnTo>
                    <a:pt x="134" y="109"/>
                  </a:lnTo>
                  <a:lnTo>
                    <a:pt x="137" y="109"/>
                  </a:lnTo>
                  <a:lnTo>
                    <a:pt x="139" y="109"/>
                  </a:lnTo>
                  <a:lnTo>
                    <a:pt x="139" y="106"/>
                  </a:lnTo>
                  <a:lnTo>
                    <a:pt x="142" y="106"/>
                  </a:lnTo>
                  <a:lnTo>
                    <a:pt x="144" y="106"/>
                  </a:lnTo>
                  <a:lnTo>
                    <a:pt x="144" y="109"/>
                  </a:lnTo>
                  <a:lnTo>
                    <a:pt x="142" y="109"/>
                  </a:lnTo>
                  <a:lnTo>
                    <a:pt x="146" y="109"/>
                  </a:lnTo>
                  <a:lnTo>
                    <a:pt x="149" y="111"/>
                  </a:lnTo>
                  <a:lnTo>
                    <a:pt x="149" y="109"/>
                  </a:lnTo>
                  <a:lnTo>
                    <a:pt x="149" y="106"/>
                  </a:lnTo>
                  <a:lnTo>
                    <a:pt x="151" y="104"/>
                  </a:lnTo>
                  <a:lnTo>
                    <a:pt x="151" y="106"/>
                  </a:lnTo>
                  <a:lnTo>
                    <a:pt x="151" y="109"/>
                  </a:lnTo>
                  <a:lnTo>
                    <a:pt x="153" y="111"/>
                  </a:lnTo>
                  <a:lnTo>
                    <a:pt x="156" y="109"/>
                  </a:lnTo>
                  <a:lnTo>
                    <a:pt x="156" y="104"/>
                  </a:lnTo>
                  <a:lnTo>
                    <a:pt x="153" y="102"/>
                  </a:lnTo>
                  <a:lnTo>
                    <a:pt x="151" y="102"/>
                  </a:lnTo>
                  <a:lnTo>
                    <a:pt x="151" y="99"/>
                  </a:lnTo>
                  <a:lnTo>
                    <a:pt x="151" y="94"/>
                  </a:lnTo>
                  <a:lnTo>
                    <a:pt x="153" y="87"/>
                  </a:lnTo>
                  <a:lnTo>
                    <a:pt x="156" y="87"/>
                  </a:lnTo>
                  <a:lnTo>
                    <a:pt x="160" y="85"/>
                  </a:lnTo>
                  <a:lnTo>
                    <a:pt x="168" y="80"/>
                  </a:lnTo>
                  <a:lnTo>
                    <a:pt x="168" y="78"/>
                  </a:lnTo>
                  <a:lnTo>
                    <a:pt x="172" y="73"/>
                  </a:lnTo>
                  <a:lnTo>
                    <a:pt x="172" y="68"/>
                  </a:lnTo>
                  <a:lnTo>
                    <a:pt x="177" y="64"/>
                  </a:lnTo>
                  <a:lnTo>
                    <a:pt x="182" y="66"/>
                  </a:lnTo>
                  <a:lnTo>
                    <a:pt x="179" y="64"/>
                  </a:lnTo>
                  <a:lnTo>
                    <a:pt x="186" y="57"/>
                  </a:lnTo>
                  <a:lnTo>
                    <a:pt x="189" y="54"/>
                  </a:lnTo>
                  <a:lnTo>
                    <a:pt x="198" y="45"/>
                  </a:lnTo>
                  <a:lnTo>
                    <a:pt x="203" y="42"/>
                  </a:lnTo>
                  <a:lnTo>
                    <a:pt x="201" y="42"/>
                  </a:lnTo>
                  <a:lnTo>
                    <a:pt x="201" y="38"/>
                  </a:lnTo>
                  <a:lnTo>
                    <a:pt x="198" y="33"/>
                  </a:lnTo>
                  <a:lnTo>
                    <a:pt x="198" y="31"/>
                  </a:lnTo>
                  <a:lnTo>
                    <a:pt x="201" y="26"/>
                  </a:lnTo>
                  <a:lnTo>
                    <a:pt x="201" y="28"/>
                  </a:lnTo>
                  <a:lnTo>
                    <a:pt x="205" y="21"/>
                  </a:lnTo>
                  <a:lnTo>
                    <a:pt x="201" y="23"/>
                  </a:lnTo>
                  <a:lnTo>
                    <a:pt x="198" y="23"/>
                  </a:lnTo>
                  <a:lnTo>
                    <a:pt x="203" y="21"/>
                  </a:lnTo>
                  <a:lnTo>
                    <a:pt x="20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8564283" y="5488610"/>
              <a:ext cx="15452" cy="17079"/>
            </a:xfrm>
            <a:custGeom>
              <a:rect b="b" l="l" r="r" t="t"/>
              <a:pathLst>
                <a:path extrusionOk="0" h="21" w="19">
                  <a:moveTo>
                    <a:pt x="17" y="12"/>
                  </a:move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7" y="9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8733444" y="5163301"/>
              <a:ext cx="94340" cy="198439"/>
            </a:xfrm>
            <a:custGeom>
              <a:rect b="b" l="l" r="r" t="t"/>
              <a:pathLst>
                <a:path extrusionOk="0" h="244" w="116">
                  <a:moveTo>
                    <a:pt x="111" y="121"/>
                  </a:moveTo>
                  <a:lnTo>
                    <a:pt x="109" y="118"/>
                  </a:lnTo>
                  <a:lnTo>
                    <a:pt x="111" y="118"/>
                  </a:lnTo>
                  <a:lnTo>
                    <a:pt x="111" y="116"/>
                  </a:lnTo>
                  <a:lnTo>
                    <a:pt x="107" y="116"/>
                  </a:lnTo>
                  <a:lnTo>
                    <a:pt x="102" y="118"/>
                  </a:lnTo>
                  <a:lnTo>
                    <a:pt x="95" y="125"/>
                  </a:lnTo>
                  <a:lnTo>
                    <a:pt x="90" y="125"/>
                  </a:lnTo>
                  <a:lnTo>
                    <a:pt x="88" y="128"/>
                  </a:lnTo>
                  <a:lnTo>
                    <a:pt x="83" y="125"/>
                  </a:lnTo>
                  <a:lnTo>
                    <a:pt x="76" y="118"/>
                  </a:lnTo>
                  <a:lnTo>
                    <a:pt x="73" y="118"/>
                  </a:lnTo>
                  <a:lnTo>
                    <a:pt x="69" y="113"/>
                  </a:lnTo>
                  <a:lnTo>
                    <a:pt x="69" y="111"/>
                  </a:lnTo>
                  <a:lnTo>
                    <a:pt x="71" y="109"/>
                  </a:lnTo>
                  <a:lnTo>
                    <a:pt x="71" y="104"/>
                  </a:lnTo>
                  <a:lnTo>
                    <a:pt x="69" y="97"/>
                  </a:lnTo>
                  <a:lnTo>
                    <a:pt x="69" y="95"/>
                  </a:lnTo>
                  <a:lnTo>
                    <a:pt x="66" y="92"/>
                  </a:lnTo>
                  <a:lnTo>
                    <a:pt x="66" y="87"/>
                  </a:lnTo>
                  <a:lnTo>
                    <a:pt x="69" y="85"/>
                  </a:lnTo>
                  <a:lnTo>
                    <a:pt x="66" y="85"/>
                  </a:lnTo>
                  <a:lnTo>
                    <a:pt x="66" y="80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2" y="83"/>
                  </a:lnTo>
                  <a:lnTo>
                    <a:pt x="62" y="85"/>
                  </a:lnTo>
                  <a:lnTo>
                    <a:pt x="62" y="87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59" y="99"/>
                  </a:lnTo>
                  <a:lnTo>
                    <a:pt x="57" y="97"/>
                  </a:lnTo>
                  <a:lnTo>
                    <a:pt x="57" y="95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7" y="90"/>
                  </a:lnTo>
                  <a:lnTo>
                    <a:pt x="45" y="87"/>
                  </a:lnTo>
                  <a:lnTo>
                    <a:pt x="50" y="85"/>
                  </a:lnTo>
                  <a:lnTo>
                    <a:pt x="50" y="83"/>
                  </a:lnTo>
                  <a:lnTo>
                    <a:pt x="47" y="80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5" y="71"/>
                  </a:lnTo>
                  <a:lnTo>
                    <a:pt x="52" y="69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2" y="59"/>
                  </a:lnTo>
                  <a:lnTo>
                    <a:pt x="47" y="54"/>
                  </a:lnTo>
                  <a:lnTo>
                    <a:pt x="47" y="52"/>
                  </a:lnTo>
                  <a:lnTo>
                    <a:pt x="50" y="54"/>
                  </a:lnTo>
                  <a:lnTo>
                    <a:pt x="55" y="54"/>
                  </a:lnTo>
                  <a:lnTo>
                    <a:pt x="55" y="50"/>
                  </a:lnTo>
                  <a:lnTo>
                    <a:pt x="57" y="47"/>
                  </a:lnTo>
                  <a:lnTo>
                    <a:pt x="57" y="42"/>
                  </a:lnTo>
                  <a:lnTo>
                    <a:pt x="55" y="38"/>
                  </a:lnTo>
                  <a:lnTo>
                    <a:pt x="55" y="33"/>
                  </a:lnTo>
                  <a:lnTo>
                    <a:pt x="55" y="35"/>
                  </a:lnTo>
                  <a:lnTo>
                    <a:pt x="50" y="35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5" y="28"/>
                  </a:lnTo>
                  <a:lnTo>
                    <a:pt x="43" y="28"/>
                  </a:lnTo>
                  <a:lnTo>
                    <a:pt x="45" y="26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3" y="21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6" y="21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1" y="9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7"/>
                  </a:lnTo>
                  <a:lnTo>
                    <a:pt x="31" y="16"/>
                  </a:lnTo>
                  <a:lnTo>
                    <a:pt x="31" y="21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33" y="38"/>
                  </a:lnTo>
                  <a:lnTo>
                    <a:pt x="38" y="38"/>
                  </a:lnTo>
                  <a:lnTo>
                    <a:pt x="33" y="38"/>
                  </a:lnTo>
                  <a:lnTo>
                    <a:pt x="31" y="42"/>
                  </a:lnTo>
                  <a:lnTo>
                    <a:pt x="33" y="47"/>
                  </a:lnTo>
                  <a:lnTo>
                    <a:pt x="36" y="52"/>
                  </a:lnTo>
                  <a:lnTo>
                    <a:pt x="36" y="61"/>
                  </a:lnTo>
                  <a:lnTo>
                    <a:pt x="36" y="69"/>
                  </a:lnTo>
                  <a:lnTo>
                    <a:pt x="36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40" y="66"/>
                  </a:lnTo>
                  <a:lnTo>
                    <a:pt x="40" y="71"/>
                  </a:lnTo>
                  <a:lnTo>
                    <a:pt x="43" y="71"/>
                  </a:lnTo>
                  <a:lnTo>
                    <a:pt x="43" y="69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5" y="71"/>
                  </a:lnTo>
                  <a:lnTo>
                    <a:pt x="43" y="73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40" y="90"/>
                  </a:lnTo>
                  <a:lnTo>
                    <a:pt x="40" y="92"/>
                  </a:lnTo>
                  <a:lnTo>
                    <a:pt x="43" y="90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5" y="97"/>
                  </a:lnTo>
                  <a:lnTo>
                    <a:pt x="43" y="99"/>
                  </a:lnTo>
                  <a:lnTo>
                    <a:pt x="43" y="102"/>
                  </a:lnTo>
                  <a:lnTo>
                    <a:pt x="43" y="102"/>
                  </a:lnTo>
                  <a:lnTo>
                    <a:pt x="43" y="104"/>
                  </a:lnTo>
                  <a:lnTo>
                    <a:pt x="40" y="111"/>
                  </a:lnTo>
                  <a:lnTo>
                    <a:pt x="40" y="116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0" y="121"/>
                  </a:lnTo>
                  <a:lnTo>
                    <a:pt x="38" y="121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8" y="128"/>
                  </a:lnTo>
                  <a:lnTo>
                    <a:pt x="36" y="130"/>
                  </a:lnTo>
                  <a:lnTo>
                    <a:pt x="33" y="130"/>
                  </a:lnTo>
                  <a:lnTo>
                    <a:pt x="31" y="135"/>
                  </a:lnTo>
                  <a:lnTo>
                    <a:pt x="29" y="149"/>
                  </a:lnTo>
                  <a:lnTo>
                    <a:pt x="29" y="151"/>
                  </a:lnTo>
                  <a:lnTo>
                    <a:pt x="26" y="154"/>
                  </a:lnTo>
                  <a:lnTo>
                    <a:pt x="21" y="154"/>
                  </a:lnTo>
                  <a:lnTo>
                    <a:pt x="19" y="154"/>
                  </a:lnTo>
                  <a:lnTo>
                    <a:pt x="14" y="154"/>
                  </a:lnTo>
                  <a:lnTo>
                    <a:pt x="7" y="156"/>
                  </a:lnTo>
                  <a:lnTo>
                    <a:pt x="5" y="161"/>
                  </a:lnTo>
                  <a:lnTo>
                    <a:pt x="3" y="166"/>
                  </a:lnTo>
                  <a:lnTo>
                    <a:pt x="3" y="173"/>
                  </a:lnTo>
                  <a:lnTo>
                    <a:pt x="7" y="175"/>
                  </a:lnTo>
                  <a:lnTo>
                    <a:pt x="12" y="177"/>
                  </a:lnTo>
                  <a:lnTo>
                    <a:pt x="17" y="184"/>
                  </a:lnTo>
                  <a:lnTo>
                    <a:pt x="21" y="184"/>
                  </a:lnTo>
                  <a:lnTo>
                    <a:pt x="24" y="187"/>
                  </a:lnTo>
                  <a:lnTo>
                    <a:pt x="24" y="196"/>
                  </a:lnTo>
                  <a:lnTo>
                    <a:pt x="24" y="196"/>
                  </a:lnTo>
                  <a:lnTo>
                    <a:pt x="24" y="199"/>
                  </a:lnTo>
                  <a:lnTo>
                    <a:pt x="24" y="203"/>
                  </a:lnTo>
                  <a:lnTo>
                    <a:pt x="21" y="206"/>
                  </a:lnTo>
                  <a:lnTo>
                    <a:pt x="14" y="218"/>
                  </a:lnTo>
                  <a:lnTo>
                    <a:pt x="7" y="222"/>
                  </a:lnTo>
                  <a:lnTo>
                    <a:pt x="3" y="229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5" y="234"/>
                  </a:lnTo>
                  <a:lnTo>
                    <a:pt x="5" y="232"/>
                  </a:lnTo>
                  <a:lnTo>
                    <a:pt x="7" y="232"/>
                  </a:lnTo>
                  <a:lnTo>
                    <a:pt x="7" y="234"/>
                  </a:lnTo>
                  <a:lnTo>
                    <a:pt x="7" y="237"/>
                  </a:lnTo>
                  <a:lnTo>
                    <a:pt x="7" y="237"/>
                  </a:lnTo>
                  <a:lnTo>
                    <a:pt x="10" y="237"/>
                  </a:lnTo>
                  <a:lnTo>
                    <a:pt x="12" y="239"/>
                  </a:lnTo>
                  <a:lnTo>
                    <a:pt x="10" y="241"/>
                  </a:lnTo>
                  <a:lnTo>
                    <a:pt x="12" y="244"/>
                  </a:lnTo>
                  <a:lnTo>
                    <a:pt x="14" y="241"/>
                  </a:lnTo>
                  <a:lnTo>
                    <a:pt x="21" y="237"/>
                  </a:lnTo>
                  <a:lnTo>
                    <a:pt x="29" y="232"/>
                  </a:lnTo>
                  <a:lnTo>
                    <a:pt x="36" y="225"/>
                  </a:lnTo>
                  <a:lnTo>
                    <a:pt x="40" y="218"/>
                  </a:lnTo>
                  <a:lnTo>
                    <a:pt x="47" y="210"/>
                  </a:lnTo>
                  <a:lnTo>
                    <a:pt x="50" y="208"/>
                  </a:lnTo>
                  <a:lnTo>
                    <a:pt x="52" y="208"/>
                  </a:lnTo>
                  <a:lnTo>
                    <a:pt x="55" y="206"/>
                  </a:lnTo>
                  <a:lnTo>
                    <a:pt x="55" y="201"/>
                  </a:lnTo>
                  <a:lnTo>
                    <a:pt x="57" y="201"/>
                  </a:lnTo>
                  <a:lnTo>
                    <a:pt x="62" y="199"/>
                  </a:lnTo>
                  <a:lnTo>
                    <a:pt x="64" y="192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9" y="180"/>
                  </a:lnTo>
                  <a:lnTo>
                    <a:pt x="66" y="177"/>
                  </a:lnTo>
                  <a:lnTo>
                    <a:pt x="64" y="177"/>
                  </a:lnTo>
                  <a:lnTo>
                    <a:pt x="62" y="177"/>
                  </a:lnTo>
                  <a:lnTo>
                    <a:pt x="64" y="175"/>
                  </a:lnTo>
                  <a:lnTo>
                    <a:pt x="66" y="175"/>
                  </a:lnTo>
                  <a:lnTo>
                    <a:pt x="76" y="166"/>
                  </a:lnTo>
                  <a:lnTo>
                    <a:pt x="78" y="163"/>
                  </a:lnTo>
                  <a:lnTo>
                    <a:pt x="85" y="166"/>
                  </a:lnTo>
                  <a:lnTo>
                    <a:pt x="88" y="166"/>
                  </a:lnTo>
                  <a:lnTo>
                    <a:pt x="88" y="168"/>
                  </a:lnTo>
                  <a:lnTo>
                    <a:pt x="88" y="170"/>
                  </a:lnTo>
                  <a:lnTo>
                    <a:pt x="92" y="168"/>
                  </a:lnTo>
                  <a:lnTo>
                    <a:pt x="95" y="166"/>
                  </a:lnTo>
                  <a:lnTo>
                    <a:pt x="90" y="163"/>
                  </a:lnTo>
                  <a:lnTo>
                    <a:pt x="90" y="158"/>
                  </a:lnTo>
                  <a:lnTo>
                    <a:pt x="92" y="154"/>
                  </a:lnTo>
                  <a:lnTo>
                    <a:pt x="95" y="151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102" y="151"/>
                  </a:lnTo>
                  <a:lnTo>
                    <a:pt x="104" y="147"/>
                  </a:lnTo>
                  <a:lnTo>
                    <a:pt x="109" y="139"/>
                  </a:lnTo>
                  <a:lnTo>
                    <a:pt x="109" y="137"/>
                  </a:lnTo>
                  <a:lnTo>
                    <a:pt x="109" y="132"/>
                  </a:lnTo>
                  <a:lnTo>
                    <a:pt x="109" y="128"/>
                  </a:lnTo>
                  <a:lnTo>
                    <a:pt x="114" y="125"/>
                  </a:lnTo>
                  <a:lnTo>
                    <a:pt x="116" y="123"/>
                  </a:lnTo>
                  <a:lnTo>
                    <a:pt x="116" y="121"/>
                  </a:lnTo>
                  <a:lnTo>
                    <a:pt x="111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8583803" y="549593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8516301" y="5667529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5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8493530" y="5600027"/>
              <a:ext cx="8946" cy="11386"/>
            </a:xfrm>
            <a:custGeom>
              <a:rect b="b" l="l" r="r" t="t"/>
              <a:pathLst>
                <a:path extrusionOk="0" h="14" w="11">
                  <a:moveTo>
                    <a:pt x="0" y="10"/>
                  </a:moveTo>
                  <a:lnTo>
                    <a:pt x="2" y="14"/>
                  </a:lnTo>
                  <a:lnTo>
                    <a:pt x="7" y="12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5686923" y="322933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5637313" y="3142317"/>
              <a:ext cx="146389" cy="88647"/>
            </a:xfrm>
            <a:custGeom>
              <a:rect b="b" l="l" r="r" t="t"/>
              <a:pathLst>
                <a:path extrusionOk="0" h="109" w="180">
                  <a:moveTo>
                    <a:pt x="57" y="97"/>
                  </a:moveTo>
                  <a:lnTo>
                    <a:pt x="61" y="102"/>
                  </a:lnTo>
                  <a:lnTo>
                    <a:pt x="66" y="104"/>
                  </a:lnTo>
                  <a:lnTo>
                    <a:pt x="69" y="102"/>
                  </a:lnTo>
                  <a:lnTo>
                    <a:pt x="73" y="102"/>
                  </a:lnTo>
                  <a:lnTo>
                    <a:pt x="78" y="109"/>
                  </a:lnTo>
                  <a:lnTo>
                    <a:pt x="87" y="109"/>
                  </a:lnTo>
                  <a:lnTo>
                    <a:pt x="90" y="109"/>
                  </a:lnTo>
                  <a:lnTo>
                    <a:pt x="97" y="107"/>
                  </a:lnTo>
                  <a:lnTo>
                    <a:pt x="95" y="104"/>
                  </a:lnTo>
                  <a:lnTo>
                    <a:pt x="97" y="102"/>
                  </a:lnTo>
                  <a:lnTo>
                    <a:pt x="97" y="104"/>
                  </a:lnTo>
                  <a:lnTo>
                    <a:pt x="102" y="104"/>
                  </a:lnTo>
                  <a:lnTo>
                    <a:pt x="106" y="99"/>
                  </a:lnTo>
                  <a:lnTo>
                    <a:pt x="106" y="95"/>
                  </a:lnTo>
                  <a:lnTo>
                    <a:pt x="111" y="95"/>
                  </a:lnTo>
                  <a:lnTo>
                    <a:pt x="111" y="97"/>
                  </a:lnTo>
                  <a:lnTo>
                    <a:pt x="111" y="99"/>
                  </a:lnTo>
                  <a:lnTo>
                    <a:pt x="113" y="97"/>
                  </a:lnTo>
                  <a:lnTo>
                    <a:pt x="116" y="97"/>
                  </a:lnTo>
                  <a:lnTo>
                    <a:pt x="121" y="92"/>
                  </a:lnTo>
                  <a:lnTo>
                    <a:pt x="123" y="92"/>
                  </a:lnTo>
                  <a:lnTo>
                    <a:pt x="123" y="92"/>
                  </a:lnTo>
                  <a:lnTo>
                    <a:pt x="128" y="92"/>
                  </a:lnTo>
                  <a:lnTo>
                    <a:pt x="125" y="95"/>
                  </a:lnTo>
                  <a:lnTo>
                    <a:pt x="128" y="92"/>
                  </a:lnTo>
                  <a:lnTo>
                    <a:pt x="137" y="85"/>
                  </a:lnTo>
                  <a:lnTo>
                    <a:pt x="139" y="80"/>
                  </a:lnTo>
                  <a:lnTo>
                    <a:pt x="149" y="78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1" y="71"/>
                  </a:lnTo>
                  <a:lnTo>
                    <a:pt x="154" y="73"/>
                  </a:lnTo>
                  <a:lnTo>
                    <a:pt x="154" y="76"/>
                  </a:lnTo>
                  <a:lnTo>
                    <a:pt x="158" y="78"/>
                  </a:lnTo>
                  <a:lnTo>
                    <a:pt x="163" y="73"/>
                  </a:lnTo>
                  <a:lnTo>
                    <a:pt x="163" y="71"/>
                  </a:lnTo>
                  <a:lnTo>
                    <a:pt x="161" y="71"/>
                  </a:lnTo>
                  <a:lnTo>
                    <a:pt x="163" y="66"/>
                  </a:lnTo>
                  <a:lnTo>
                    <a:pt x="165" y="66"/>
                  </a:lnTo>
                  <a:lnTo>
                    <a:pt x="163" y="62"/>
                  </a:lnTo>
                  <a:lnTo>
                    <a:pt x="163" y="59"/>
                  </a:lnTo>
                  <a:lnTo>
                    <a:pt x="168" y="62"/>
                  </a:lnTo>
                  <a:lnTo>
                    <a:pt x="168" y="66"/>
                  </a:lnTo>
                  <a:lnTo>
                    <a:pt x="173" y="64"/>
                  </a:lnTo>
                  <a:lnTo>
                    <a:pt x="175" y="62"/>
                  </a:lnTo>
                  <a:lnTo>
                    <a:pt x="173" y="57"/>
                  </a:lnTo>
                  <a:lnTo>
                    <a:pt x="170" y="52"/>
                  </a:lnTo>
                  <a:lnTo>
                    <a:pt x="168" y="50"/>
                  </a:lnTo>
                  <a:lnTo>
                    <a:pt x="170" y="47"/>
                  </a:lnTo>
                  <a:lnTo>
                    <a:pt x="170" y="43"/>
                  </a:lnTo>
                  <a:lnTo>
                    <a:pt x="175" y="43"/>
                  </a:lnTo>
                  <a:lnTo>
                    <a:pt x="177" y="43"/>
                  </a:lnTo>
                  <a:lnTo>
                    <a:pt x="180" y="38"/>
                  </a:lnTo>
                  <a:lnTo>
                    <a:pt x="175" y="36"/>
                  </a:lnTo>
                  <a:lnTo>
                    <a:pt x="168" y="36"/>
                  </a:lnTo>
                  <a:lnTo>
                    <a:pt x="165" y="36"/>
                  </a:lnTo>
                  <a:lnTo>
                    <a:pt x="168" y="33"/>
                  </a:lnTo>
                  <a:lnTo>
                    <a:pt x="168" y="31"/>
                  </a:lnTo>
                  <a:lnTo>
                    <a:pt x="163" y="31"/>
                  </a:lnTo>
                  <a:lnTo>
                    <a:pt x="161" y="31"/>
                  </a:lnTo>
                  <a:lnTo>
                    <a:pt x="161" y="26"/>
                  </a:lnTo>
                  <a:lnTo>
                    <a:pt x="163" y="24"/>
                  </a:lnTo>
                  <a:lnTo>
                    <a:pt x="165" y="21"/>
                  </a:lnTo>
                  <a:lnTo>
                    <a:pt x="165" y="17"/>
                  </a:lnTo>
                  <a:lnTo>
                    <a:pt x="163" y="17"/>
                  </a:lnTo>
                  <a:lnTo>
                    <a:pt x="161" y="19"/>
                  </a:lnTo>
                  <a:lnTo>
                    <a:pt x="156" y="17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7"/>
                  </a:lnTo>
                  <a:lnTo>
                    <a:pt x="161" y="7"/>
                  </a:lnTo>
                  <a:lnTo>
                    <a:pt x="165" y="5"/>
                  </a:lnTo>
                  <a:lnTo>
                    <a:pt x="161" y="5"/>
                  </a:lnTo>
                  <a:lnTo>
                    <a:pt x="158" y="5"/>
                  </a:lnTo>
                  <a:lnTo>
                    <a:pt x="151" y="12"/>
                  </a:lnTo>
                  <a:lnTo>
                    <a:pt x="151" y="14"/>
                  </a:lnTo>
                  <a:lnTo>
                    <a:pt x="149" y="14"/>
                  </a:lnTo>
                  <a:lnTo>
                    <a:pt x="144" y="12"/>
                  </a:lnTo>
                  <a:lnTo>
                    <a:pt x="147" y="7"/>
                  </a:lnTo>
                  <a:lnTo>
                    <a:pt x="144" y="7"/>
                  </a:lnTo>
                  <a:lnTo>
                    <a:pt x="144" y="2"/>
                  </a:lnTo>
                  <a:lnTo>
                    <a:pt x="139" y="2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32" y="7"/>
                  </a:lnTo>
                  <a:lnTo>
                    <a:pt x="135" y="9"/>
                  </a:lnTo>
                  <a:lnTo>
                    <a:pt x="132" y="12"/>
                  </a:lnTo>
                  <a:lnTo>
                    <a:pt x="130" y="12"/>
                  </a:lnTo>
                  <a:lnTo>
                    <a:pt x="125" y="14"/>
                  </a:lnTo>
                  <a:lnTo>
                    <a:pt x="125" y="12"/>
                  </a:lnTo>
                  <a:lnTo>
                    <a:pt x="123" y="9"/>
                  </a:lnTo>
                  <a:lnTo>
                    <a:pt x="121" y="14"/>
                  </a:lnTo>
                  <a:lnTo>
                    <a:pt x="118" y="19"/>
                  </a:lnTo>
                  <a:lnTo>
                    <a:pt x="113" y="19"/>
                  </a:lnTo>
                  <a:lnTo>
                    <a:pt x="111" y="12"/>
                  </a:lnTo>
                  <a:lnTo>
                    <a:pt x="109" y="12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2" y="19"/>
                  </a:lnTo>
                  <a:lnTo>
                    <a:pt x="106" y="26"/>
                  </a:lnTo>
                  <a:lnTo>
                    <a:pt x="102" y="36"/>
                  </a:lnTo>
                  <a:lnTo>
                    <a:pt x="104" y="26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7" y="17"/>
                  </a:lnTo>
                  <a:lnTo>
                    <a:pt x="97" y="12"/>
                  </a:lnTo>
                  <a:lnTo>
                    <a:pt x="95" y="9"/>
                  </a:lnTo>
                  <a:lnTo>
                    <a:pt x="85" y="14"/>
                  </a:lnTo>
                  <a:lnTo>
                    <a:pt x="85" y="19"/>
                  </a:lnTo>
                  <a:lnTo>
                    <a:pt x="85" y="24"/>
                  </a:lnTo>
                  <a:lnTo>
                    <a:pt x="83" y="28"/>
                  </a:lnTo>
                  <a:lnTo>
                    <a:pt x="80" y="28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6" y="12"/>
                  </a:lnTo>
                  <a:lnTo>
                    <a:pt x="73" y="9"/>
                  </a:lnTo>
                  <a:lnTo>
                    <a:pt x="69" y="14"/>
                  </a:lnTo>
                  <a:lnTo>
                    <a:pt x="69" y="24"/>
                  </a:lnTo>
                  <a:lnTo>
                    <a:pt x="71" y="26"/>
                  </a:lnTo>
                  <a:lnTo>
                    <a:pt x="71" y="33"/>
                  </a:lnTo>
                  <a:lnTo>
                    <a:pt x="69" y="36"/>
                  </a:lnTo>
                  <a:lnTo>
                    <a:pt x="64" y="36"/>
                  </a:lnTo>
                  <a:lnTo>
                    <a:pt x="64" y="31"/>
                  </a:lnTo>
                  <a:lnTo>
                    <a:pt x="61" y="33"/>
                  </a:lnTo>
                  <a:lnTo>
                    <a:pt x="59" y="38"/>
                  </a:lnTo>
                  <a:lnTo>
                    <a:pt x="57" y="40"/>
                  </a:lnTo>
                  <a:lnTo>
                    <a:pt x="57" y="47"/>
                  </a:lnTo>
                  <a:lnTo>
                    <a:pt x="54" y="40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0" y="31"/>
                  </a:lnTo>
                  <a:lnTo>
                    <a:pt x="52" y="28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0" y="17"/>
                  </a:lnTo>
                  <a:lnTo>
                    <a:pt x="54" y="14"/>
                  </a:lnTo>
                  <a:lnTo>
                    <a:pt x="50" y="1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31" y="7"/>
                  </a:lnTo>
                  <a:lnTo>
                    <a:pt x="35" y="12"/>
                  </a:lnTo>
                  <a:lnTo>
                    <a:pt x="38" y="14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3" y="12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6" y="17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9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9" y="28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7" y="36"/>
                  </a:lnTo>
                  <a:lnTo>
                    <a:pt x="12" y="36"/>
                  </a:lnTo>
                  <a:lnTo>
                    <a:pt x="14" y="33"/>
                  </a:lnTo>
                  <a:lnTo>
                    <a:pt x="19" y="31"/>
                  </a:lnTo>
                  <a:lnTo>
                    <a:pt x="21" y="28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3" y="28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3" y="33"/>
                  </a:lnTo>
                  <a:lnTo>
                    <a:pt x="47" y="36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0" y="40"/>
                  </a:lnTo>
                  <a:lnTo>
                    <a:pt x="35" y="40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8" y="45"/>
                  </a:lnTo>
                  <a:lnTo>
                    <a:pt x="40" y="45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3" y="47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52"/>
                  </a:lnTo>
                  <a:lnTo>
                    <a:pt x="28" y="50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4" y="45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1" y="50"/>
                  </a:lnTo>
                  <a:lnTo>
                    <a:pt x="19" y="50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9" y="50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7" y="54"/>
                  </a:lnTo>
                  <a:lnTo>
                    <a:pt x="7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9" y="59"/>
                  </a:lnTo>
                  <a:lnTo>
                    <a:pt x="28" y="59"/>
                  </a:lnTo>
                  <a:lnTo>
                    <a:pt x="31" y="59"/>
                  </a:lnTo>
                  <a:lnTo>
                    <a:pt x="31" y="6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5" y="69"/>
                  </a:lnTo>
                  <a:lnTo>
                    <a:pt x="40" y="66"/>
                  </a:lnTo>
                  <a:lnTo>
                    <a:pt x="40" y="69"/>
                  </a:lnTo>
                  <a:lnTo>
                    <a:pt x="35" y="71"/>
                  </a:lnTo>
                  <a:lnTo>
                    <a:pt x="33" y="73"/>
                  </a:lnTo>
                  <a:lnTo>
                    <a:pt x="38" y="76"/>
                  </a:lnTo>
                  <a:lnTo>
                    <a:pt x="43" y="73"/>
                  </a:lnTo>
                  <a:lnTo>
                    <a:pt x="47" y="73"/>
                  </a:lnTo>
                  <a:lnTo>
                    <a:pt x="47" y="76"/>
                  </a:lnTo>
                  <a:lnTo>
                    <a:pt x="45" y="73"/>
                  </a:lnTo>
                  <a:lnTo>
                    <a:pt x="43" y="76"/>
                  </a:lnTo>
                  <a:lnTo>
                    <a:pt x="38" y="78"/>
                  </a:lnTo>
                  <a:lnTo>
                    <a:pt x="35" y="78"/>
                  </a:lnTo>
                  <a:lnTo>
                    <a:pt x="35" y="80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28" y="85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1" y="80"/>
                  </a:lnTo>
                  <a:lnTo>
                    <a:pt x="24" y="85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95"/>
                  </a:lnTo>
                  <a:lnTo>
                    <a:pt x="28" y="95"/>
                  </a:lnTo>
                  <a:lnTo>
                    <a:pt x="28" y="92"/>
                  </a:lnTo>
                  <a:lnTo>
                    <a:pt x="31" y="95"/>
                  </a:lnTo>
                  <a:lnTo>
                    <a:pt x="38" y="95"/>
                  </a:lnTo>
                  <a:lnTo>
                    <a:pt x="43" y="92"/>
                  </a:lnTo>
                  <a:lnTo>
                    <a:pt x="47" y="95"/>
                  </a:lnTo>
                  <a:lnTo>
                    <a:pt x="50" y="92"/>
                  </a:lnTo>
                  <a:lnTo>
                    <a:pt x="52" y="95"/>
                  </a:lnTo>
                  <a:lnTo>
                    <a:pt x="54" y="95"/>
                  </a:lnTo>
                  <a:lnTo>
                    <a:pt x="57" y="95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946845" y="417029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963922" y="416460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915940" y="4164600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4941152" y="415646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0" y="3"/>
                  </a:moveTo>
                  <a:lnTo>
                    <a:pt x="2" y="5"/>
                  </a:lnTo>
                  <a:lnTo>
                    <a:pt x="7" y="7"/>
                  </a:lnTo>
                  <a:lnTo>
                    <a:pt x="7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4962296" y="41735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4906180" y="416053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877716" y="4152402"/>
              <a:ext cx="28464" cy="12200"/>
            </a:xfrm>
            <a:custGeom>
              <a:rect b="b" l="l" r="r" t="t"/>
              <a:pathLst>
                <a:path extrusionOk="0" h="15" w="35">
                  <a:moveTo>
                    <a:pt x="0" y="15"/>
                  </a:moveTo>
                  <a:lnTo>
                    <a:pt x="12" y="15"/>
                  </a:lnTo>
                  <a:lnTo>
                    <a:pt x="14" y="15"/>
                  </a:lnTo>
                  <a:lnTo>
                    <a:pt x="21" y="12"/>
                  </a:lnTo>
                  <a:lnTo>
                    <a:pt x="24" y="15"/>
                  </a:lnTo>
                  <a:lnTo>
                    <a:pt x="31" y="12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19" y="3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798828" y="4128003"/>
              <a:ext cx="63435" cy="42290"/>
            </a:xfrm>
            <a:custGeom>
              <a:rect b="b" l="l" r="r" t="t"/>
              <a:pathLst>
                <a:path extrusionOk="0" h="52" w="78">
                  <a:moveTo>
                    <a:pt x="78" y="28"/>
                  </a:moveTo>
                  <a:lnTo>
                    <a:pt x="76" y="26"/>
                  </a:lnTo>
                  <a:lnTo>
                    <a:pt x="68" y="21"/>
                  </a:lnTo>
                  <a:lnTo>
                    <a:pt x="66" y="21"/>
                  </a:lnTo>
                  <a:lnTo>
                    <a:pt x="61" y="19"/>
                  </a:lnTo>
                  <a:lnTo>
                    <a:pt x="57" y="19"/>
                  </a:lnTo>
                  <a:lnTo>
                    <a:pt x="52" y="16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5" y="12"/>
                  </a:lnTo>
                  <a:lnTo>
                    <a:pt x="50" y="14"/>
                  </a:lnTo>
                  <a:lnTo>
                    <a:pt x="59" y="14"/>
                  </a:lnTo>
                  <a:lnTo>
                    <a:pt x="64" y="14"/>
                  </a:lnTo>
                  <a:lnTo>
                    <a:pt x="59" y="12"/>
                  </a:lnTo>
                  <a:lnTo>
                    <a:pt x="57" y="12"/>
                  </a:lnTo>
                  <a:lnTo>
                    <a:pt x="52" y="12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7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5" y="45"/>
                  </a:lnTo>
                  <a:lnTo>
                    <a:pt x="2" y="47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4" y="47"/>
                  </a:lnTo>
                  <a:lnTo>
                    <a:pt x="19" y="40"/>
                  </a:lnTo>
                  <a:lnTo>
                    <a:pt x="16" y="38"/>
                  </a:lnTo>
                  <a:lnTo>
                    <a:pt x="19" y="35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26" y="33"/>
                  </a:lnTo>
                  <a:lnTo>
                    <a:pt x="31" y="33"/>
                  </a:lnTo>
                  <a:lnTo>
                    <a:pt x="31" y="38"/>
                  </a:lnTo>
                  <a:lnTo>
                    <a:pt x="33" y="40"/>
                  </a:lnTo>
                  <a:lnTo>
                    <a:pt x="38" y="38"/>
                  </a:lnTo>
                  <a:lnTo>
                    <a:pt x="42" y="33"/>
                  </a:lnTo>
                  <a:lnTo>
                    <a:pt x="50" y="30"/>
                  </a:lnTo>
                  <a:lnTo>
                    <a:pt x="54" y="33"/>
                  </a:lnTo>
                  <a:lnTo>
                    <a:pt x="59" y="30"/>
                  </a:lnTo>
                  <a:lnTo>
                    <a:pt x="61" y="33"/>
                  </a:lnTo>
                  <a:lnTo>
                    <a:pt x="66" y="33"/>
                  </a:lnTo>
                  <a:lnTo>
                    <a:pt x="73" y="35"/>
                  </a:lnTo>
                  <a:lnTo>
                    <a:pt x="73" y="33"/>
                  </a:lnTo>
                  <a:lnTo>
                    <a:pt x="76" y="33"/>
                  </a:lnTo>
                  <a:lnTo>
                    <a:pt x="78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854131" y="4156467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5246942" y="310002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5248568" y="313662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5259955" y="2984541"/>
              <a:ext cx="36597" cy="38225"/>
            </a:xfrm>
            <a:custGeom>
              <a:rect b="b" l="l" r="r" t="t"/>
              <a:pathLst>
                <a:path extrusionOk="0" h="47" w="45">
                  <a:moveTo>
                    <a:pt x="0" y="19"/>
                  </a:moveTo>
                  <a:lnTo>
                    <a:pt x="0" y="21"/>
                  </a:lnTo>
                  <a:lnTo>
                    <a:pt x="0" y="24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5" y="38"/>
                  </a:lnTo>
                  <a:lnTo>
                    <a:pt x="22" y="33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8" y="38"/>
                  </a:lnTo>
                  <a:lnTo>
                    <a:pt x="5" y="38"/>
                  </a:lnTo>
                  <a:lnTo>
                    <a:pt x="5" y="43"/>
                  </a:lnTo>
                  <a:lnTo>
                    <a:pt x="8" y="43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31" y="45"/>
                  </a:lnTo>
                  <a:lnTo>
                    <a:pt x="38" y="45"/>
                  </a:lnTo>
                  <a:lnTo>
                    <a:pt x="45" y="38"/>
                  </a:lnTo>
                  <a:lnTo>
                    <a:pt x="43" y="33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1" y="14"/>
                  </a:lnTo>
                  <a:lnTo>
                    <a:pt x="26" y="9"/>
                  </a:lnTo>
                  <a:lnTo>
                    <a:pt x="22" y="7"/>
                  </a:lnTo>
                  <a:lnTo>
                    <a:pt x="17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254262" y="306912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5251008" y="3104093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5252635" y="3100027"/>
              <a:ext cx="5693" cy="1627"/>
            </a:xfrm>
            <a:custGeom>
              <a:rect b="b" l="l" r="r" t="t"/>
              <a:pathLst>
                <a:path extrusionOk="0" h="2" w="7">
                  <a:moveTo>
                    <a:pt x="5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5264021" y="3171594"/>
              <a:ext cx="4066" cy="3253"/>
            </a:xfrm>
            <a:custGeom>
              <a:rect b="b" l="l" r="r" t="t"/>
              <a:pathLst>
                <a:path extrusionOk="0" h="2" w="2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5306311" y="3277320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5287606" y="32789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2"/>
                  </a:moveTo>
                  <a:lnTo>
                    <a:pt x="4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5312005" y="327732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5248568" y="314069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5379506" y="324804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5323390" y="329439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5383572" y="3238282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5" name="Google Shape;1145;p15"/>
            <p:cNvSpPr/>
            <p:nvPr/>
          </p:nvSpPr>
          <p:spPr>
            <a:xfrm>
              <a:off x="5362426" y="3280574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6" name="Google Shape;1146;p15"/>
            <p:cNvSpPr/>
            <p:nvPr/>
          </p:nvSpPr>
          <p:spPr>
            <a:xfrm>
              <a:off x="5345348" y="3300091"/>
              <a:ext cx="7320" cy="4066"/>
            </a:xfrm>
            <a:custGeom>
              <a:rect b="b" l="l" r="r" t="t"/>
              <a:pathLst>
                <a:path extrusionOk="0" h="5" w="9">
                  <a:moveTo>
                    <a:pt x="4" y="5"/>
                  </a:moveTo>
                  <a:lnTo>
                    <a:pt x="9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7" name="Google Shape;1147;p15"/>
            <p:cNvSpPr/>
            <p:nvPr/>
          </p:nvSpPr>
          <p:spPr>
            <a:xfrm>
              <a:off x="5341282" y="330822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5264021" y="3173221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3" y="7"/>
                  </a:moveTo>
                  <a:lnTo>
                    <a:pt x="5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9" name="Google Shape;1149;p15"/>
            <p:cNvSpPr/>
            <p:nvPr/>
          </p:nvSpPr>
          <p:spPr>
            <a:xfrm>
              <a:off x="5456768" y="3146382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7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12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468154" y="314963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1" name="Google Shape;1151;p15"/>
            <p:cNvSpPr/>
            <p:nvPr/>
          </p:nvSpPr>
          <p:spPr>
            <a:xfrm>
              <a:off x="5433181" y="3156143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0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2" name="Google Shape;1152;p15"/>
            <p:cNvSpPr/>
            <p:nvPr/>
          </p:nvSpPr>
          <p:spPr>
            <a:xfrm>
              <a:off x="5148537" y="2673058"/>
              <a:ext cx="13826" cy="5693"/>
            </a:xfrm>
            <a:custGeom>
              <a:rect b="b" l="l" r="r" t="t"/>
              <a:pathLst>
                <a:path extrusionOk="0" h="7" w="17">
                  <a:moveTo>
                    <a:pt x="17" y="4"/>
                  </a:moveTo>
                  <a:lnTo>
                    <a:pt x="12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3" name="Google Shape;1153;p15"/>
            <p:cNvSpPr/>
            <p:nvPr/>
          </p:nvSpPr>
          <p:spPr>
            <a:xfrm>
              <a:off x="5381132" y="3242349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4" name="Google Shape;1154;p15"/>
            <p:cNvSpPr/>
            <p:nvPr/>
          </p:nvSpPr>
          <p:spPr>
            <a:xfrm>
              <a:off x="5156669" y="2412810"/>
              <a:ext cx="690469" cy="888908"/>
            </a:xfrm>
            <a:custGeom>
              <a:rect b="b" l="l" r="r" t="t"/>
              <a:pathLst>
                <a:path extrusionOk="0" h="462" w="359">
                  <a:moveTo>
                    <a:pt x="249" y="335"/>
                  </a:moveTo>
                  <a:cubicBezTo>
                    <a:pt x="250" y="336"/>
                    <a:pt x="250" y="336"/>
                    <a:pt x="250" y="336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3" y="336"/>
                    <a:pt x="253" y="336"/>
                    <a:pt x="253" y="336"/>
                  </a:cubicBezTo>
                  <a:cubicBezTo>
                    <a:pt x="253" y="335"/>
                    <a:pt x="253" y="335"/>
                    <a:pt x="253" y="335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3" y="334"/>
                    <a:pt x="253" y="334"/>
                    <a:pt x="253" y="334"/>
                  </a:cubicBezTo>
                  <a:cubicBezTo>
                    <a:pt x="254" y="333"/>
                    <a:pt x="254" y="333"/>
                    <a:pt x="254" y="333"/>
                  </a:cubicBezTo>
                  <a:cubicBezTo>
                    <a:pt x="254" y="334"/>
                    <a:pt x="254" y="334"/>
                    <a:pt x="254" y="334"/>
                  </a:cubicBezTo>
                  <a:cubicBezTo>
                    <a:pt x="255" y="335"/>
                    <a:pt x="255" y="335"/>
                    <a:pt x="255" y="335"/>
                  </a:cubicBezTo>
                  <a:cubicBezTo>
                    <a:pt x="256" y="333"/>
                    <a:pt x="256" y="333"/>
                    <a:pt x="256" y="333"/>
                  </a:cubicBezTo>
                  <a:cubicBezTo>
                    <a:pt x="255" y="332"/>
                    <a:pt x="255" y="332"/>
                    <a:pt x="255" y="332"/>
                  </a:cubicBezTo>
                  <a:cubicBezTo>
                    <a:pt x="255" y="331"/>
                    <a:pt x="255" y="331"/>
                    <a:pt x="255" y="331"/>
                  </a:cubicBezTo>
                  <a:cubicBezTo>
                    <a:pt x="256" y="331"/>
                    <a:pt x="256" y="331"/>
                    <a:pt x="256" y="331"/>
                  </a:cubicBezTo>
                  <a:cubicBezTo>
                    <a:pt x="256" y="331"/>
                    <a:pt x="256" y="331"/>
                    <a:pt x="256" y="331"/>
                  </a:cubicBezTo>
                  <a:cubicBezTo>
                    <a:pt x="257" y="332"/>
                    <a:pt x="257" y="332"/>
                    <a:pt x="257" y="332"/>
                  </a:cubicBezTo>
                  <a:cubicBezTo>
                    <a:pt x="258" y="331"/>
                    <a:pt x="258" y="331"/>
                    <a:pt x="258" y="331"/>
                  </a:cubicBezTo>
                  <a:cubicBezTo>
                    <a:pt x="259" y="331"/>
                    <a:pt x="259" y="331"/>
                    <a:pt x="259" y="331"/>
                  </a:cubicBezTo>
                  <a:cubicBezTo>
                    <a:pt x="260" y="331"/>
                    <a:pt x="260" y="331"/>
                    <a:pt x="260" y="331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29"/>
                    <a:pt x="260" y="329"/>
                    <a:pt x="260" y="329"/>
                  </a:cubicBezTo>
                  <a:cubicBezTo>
                    <a:pt x="260" y="328"/>
                    <a:pt x="260" y="328"/>
                    <a:pt x="260" y="328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63" y="329"/>
                    <a:pt x="263" y="329"/>
                    <a:pt x="263" y="329"/>
                  </a:cubicBezTo>
                  <a:cubicBezTo>
                    <a:pt x="263" y="328"/>
                    <a:pt x="263" y="328"/>
                    <a:pt x="263" y="328"/>
                  </a:cubicBezTo>
                  <a:cubicBezTo>
                    <a:pt x="263" y="327"/>
                    <a:pt x="263" y="327"/>
                    <a:pt x="263" y="327"/>
                  </a:cubicBezTo>
                  <a:cubicBezTo>
                    <a:pt x="263" y="326"/>
                    <a:pt x="263" y="326"/>
                    <a:pt x="263" y="326"/>
                  </a:cubicBezTo>
                  <a:cubicBezTo>
                    <a:pt x="263" y="326"/>
                    <a:pt x="263" y="326"/>
                    <a:pt x="263" y="326"/>
                  </a:cubicBezTo>
                  <a:cubicBezTo>
                    <a:pt x="264" y="326"/>
                    <a:pt x="264" y="326"/>
                    <a:pt x="264" y="326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6" y="325"/>
                    <a:pt x="266" y="325"/>
                    <a:pt x="266" y="325"/>
                  </a:cubicBezTo>
                  <a:cubicBezTo>
                    <a:pt x="267" y="325"/>
                    <a:pt x="267" y="325"/>
                    <a:pt x="267" y="325"/>
                  </a:cubicBezTo>
                  <a:cubicBezTo>
                    <a:pt x="267" y="326"/>
                    <a:pt x="267" y="326"/>
                    <a:pt x="267" y="326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69" y="326"/>
                    <a:pt x="269" y="326"/>
                    <a:pt x="269" y="326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8" y="324"/>
                    <a:pt x="268" y="324"/>
                    <a:pt x="268" y="324"/>
                  </a:cubicBezTo>
                  <a:cubicBezTo>
                    <a:pt x="268" y="323"/>
                    <a:pt x="268" y="323"/>
                    <a:pt x="268" y="323"/>
                  </a:cubicBezTo>
                  <a:cubicBezTo>
                    <a:pt x="269" y="322"/>
                    <a:pt x="269" y="322"/>
                    <a:pt x="269" y="322"/>
                  </a:cubicBezTo>
                  <a:cubicBezTo>
                    <a:pt x="270" y="323"/>
                    <a:pt x="270" y="323"/>
                    <a:pt x="270" y="323"/>
                  </a:cubicBezTo>
                  <a:cubicBezTo>
                    <a:pt x="271" y="322"/>
                    <a:pt x="271" y="322"/>
                    <a:pt x="271" y="322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74" y="320"/>
                    <a:pt x="274" y="320"/>
                    <a:pt x="274" y="320"/>
                  </a:cubicBezTo>
                  <a:cubicBezTo>
                    <a:pt x="274" y="319"/>
                    <a:pt x="274" y="319"/>
                    <a:pt x="274" y="319"/>
                  </a:cubicBezTo>
                  <a:cubicBezTo>
                    <a:pt x="272" y="320"/>
                    <a:pt x="272" y="320"/>
                    <a:pt x="272" y="320"/>
                  </a:cubicBezTo>
                  <a:cubicBezTo>
                    <a:pt x="270" y="320"/>
                    <a:pt x="270" y="320"/>
                    <a:pt x="270" y="320"/>
                  </a:cubicBezTo>
                  <a:cubicBezTo>
                    <a:pt x="269" y="320"/>
                    <a:pt x="269" y="320"/>
                    <a:pt x="269" y="320"/>
                  </a:cubicBezTo>
                  <a:cubicBezTo>
                    <a:pt x="267" y="320"/>
                    <a:pt x="267" y="320"/>
                    <a:pt x="267" y="320"/>
                  </a:cubicBezTo>
                  <a:cubicBezTo>
                    <a:pt x="266" y="320"/>
                    <a:pt x="266" y="320"/>
                    <a:pt x="266" y="320"/>
                  </a:cubicBezTo>
                  <a:cubicBezTo>
                    <a:pt x="263" y="319"/>
                    <a:pt x="263" y="319"/>
                    <a:pt x="263" y="319"/>
                  </a:cubicBezTo>
                  <a:cubicBezTo>
                    <a:pt x="261" y="318"/>
                    <a:pt x="261" y="318"/>
                    <a:pt x="261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257" y="316"/>
                    <a:pt x="257" y="316"/>
                    <a:pt x="257" y="316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55" y="316"/>
                    <a:pt x="255" y="316"/>
                    <a:pt x="255" y="316"/>
                  </a:cubicBezTo>
                  <a:cubicBezTo>
                    <a:pt x="254" y="316"/>
                    <a:pt x="254" y="316"/>
                    <a:pt x="254" y="316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51" y="317"/>
                    <a:pt x="251" y="317"/>
                    <a:pt x="251" y="317"/>
                  </a:cubicBezTo>
                  <a:cubicBezTo>
                    <a:pt x="250" y="318"/>
                    <a:pt x="250" y="318"/>
                    <a:pt x="250" y="318"/>
                  </a:cubicBezTo>
                  <a:cubicBezTo>
                    <a:pt x="248" y="318"/>
                    <a:pt x="248" y="318"/>
                    <a:pt x="248" y="318"/>
                  </a:cubicBezTo>
                  <a:cubicBezTo>
                    <a:pt x="247" y="318"/>
                    <a:pt x="247" y="318"/>
                    <a:pt x="247" y="318"/>
                  </a:cubicBezTo>
                  <a:cubicBezTo>
                    <a:pt x="246" y="318"/>
                    <a:pt x="246" y="318"/>
                    <a:pt x="246" y="318"/>
                  </a:cubicBezTo>
                  <a:cubicBezTo>
                    <a:pt x="245" y="317"/>
                    <a:pt x="245" y="317"/>
                    <a:pt x="245" y="317"/>
                  </a:cubicBezTo>
                  <a:cubicBezTo>
                    <a:pt x="245" y="317"/>
                    <a:pt x="244" y="318"/>
                    <a:pt x="244" y="318"/>
                  </a:cubicBezTo>
                  <a:cubicBezTo>
                    <a:pt x="244" y="318"/>
                    <a:pt x="243" y="318"/>
                    <a:pt x="243" y="318"/>
                  </a:cubicBezTo>
                  <a:cubicBezTo>
                    <a:pt x="241" y="320"/>
                    <a:pt x="241" y="320"/>
                    <a:pt x="241" y="320"/>
                  </a:cubicBezTo>
                  <a:cubicBezTo>
                    <a:pt x="240" y="321"/>
                    <a:pt x="240" y="321"/>
                    <a:pt x="240" y="321"/>
                  </a:cubicBezTo>
                  <a:cubicBezTo>
                    <a:pt x="239" y="320"/>
                    <a:pt x="239" y="320"/>
                    <a:pt x="239" y="320"/>
                  </a:cubicBezTo>
                  <a:cubicBezTo>
                    <a:pt x="239" y="319"/>
                    <a:pt x="239" y="319"/>
                    <a:pt x="239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34" y="319"/>
                    <a:pt x="234" y="319"/>
                    <a:pt x="234" y="319"/>
                  </a:cubicBezTo>
                  <a:cubicBezTo>
                    <a:pt x="233" y="318"/>
                    <a:pt x="233" y="318"/>
                    <a:pt x="233" y="318"/>
                  </a:cubicBezTo>
                  <a:cubicBezTo>
                    <a:pt x="234" y="317"/>
                    <a:pt x="234" y="317"/>
                    <a:pt x="234" y="317"/>
                  </a:cubicBezTo>
                  <a:cubicBezTo>
                    <a:pt x="236" y="317"/>
                    <a:pt x="236" y="317"/>
                    <a:pt x="236" y="317"/>
                  </a:cubicBezTo>
                  <a:cubicBezTo>
                    <a:pt x="236" y="318"/>
                    <a:pt x="236" y="318"/>
                    <a:pt x="236" y="318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9" y="318"/>
                    <a:pt x="239" y="318"/>
                    <a:pt x="239" y="318"/>
                  </a:cubicBezTo>
                  <a:cubicBezTo>
                    <a:pt x="241" y="317"/>
                    <a:pt x="241" y="317"/>
                    <a:pt x="241" y="317"/>
                  </a:cubicBezTo>
                  <a:cubicBezTo>
                    <a:pt x="242" y="316"/>
                    <a:pt x="242" y="316"/>
                    <a:pt x="242" y="316"/>
                  </a:cubicBezTo>
                  <a:cubicBezTo>
                    <a:pt x="244" y="316"/>
                    <a:pt x="244" y="316"/>
                    <a:pt x="244" y="316"/>
                  </a:cubicBezTo>
                  <a:cubicBezTo>
                    <a:pt x="245" y="317"/>
                    <a:pt x="245" y="317"/>
                    <a:pt x="245" y="317"/>
                  </a:cubicBezTo>
                  <a:cubicBezTo>
                    <a:pt x="247" y="316"/>
                    <a:pt x="247" y="316"/>
                    <a:pt x="247" y="316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6" y="315"/>
                    <a:pt x="246" y="315"/>
                    <a:pt x="246" y="315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3" y="314"/>
                    <a:pt x="243" y="314"/>
                    <a:pt x="243" y="314"/>
                  </a:cubicBezTo>
                  <a:cubicBezTo>
                    <a:pt x="242" y="314"/>
                    <a:pt x="242" y="314"/>
                    <a:pt x="242" y="314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5" y="314"/>
                    <a:pt x="235" y="314"/>
                    <a:pt x="235" y="314"/>
                  </a:cubicBezTo>
                  <a:cubicBezTo>
                    <a:pt x="234" y="313"/>
                    <a:pt x="234" y="313"/>
                    <a:pt x="234" y="313"/>
                  </a:cubicBezTo>
                  <a:cubicBezTo>
                    <a:pt x="233" y="313"/>
                    <a:pt x="233" y="313"/>
                    <a:pt x="233" y="313"/>
                  </a:cubicBezTo>
                  <a:cubicBezTo>
                    <a:pt x="232" y="313"/>
                    <a:pt x="232" y="313"/>
                    <a:pt x="232" y="313"/>
                  </a:cubicBezTo>
                  <a:cubicBezTo>
                    <a:pt x="230" y="313"/>
                    <a:pt x="230" y="313"/>
                    <a:pt x="230" y="313"/>
                  </a:cubicBezTo>
                  <a:cubicBezTo>
                    <a:pt x="227" y="314"/>
                    <a:pt x="227" y="314"/>
                    <a:pt x="227" y="314"/>
                  </a:cubicBezTo>
                  <a:cubicBezTo>
                    <a:pt x="227" y="314"/>
                    <a:pt x="227" y="314"/>
                    <a:pt x="227" y="314"/>
                  </a:cubicBezTo>
                  <a:cubicBezTo>
                    <a:pt x="227" y="313"/>
                    <a:pt x="227" y="313"/>
                    <a:pt x="227" y="313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1" y="312"/>
                    <a:pt x="231" y="312"/>
                    <a:pt x="231" y="312"/>
                  </a:cubicBezTo>
                  <a:cubicBezTo>
                    <a:pt x="234" y="311"/>
                    <a:pt x="234" y="311"/>
                    <a:pt x="234" y="311"/>
                  </a:cubicBezTo>
                  <a:cubicBezTo>
                    <a:pt x="235" y="310"/>
                    <a:pt x="235" y="310"/>
                    <a:pt x="235" y="310"/>
                  </a:cubicBezTo>
                  <a:cubicBezTo>
                    <a:pt x="235" y="309"/>
                    <a:pt x="235" y="309"/>
                    <a:pt x="235" y="309"/>
                  </a:cubicBezTo>
                  <a:cubicBezTo>
                    <a:pt x="236" y="308"/>
                    <a:pt x="236" y="308"/>
                    <a:pt x="236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238" y="306"/>
                    <a:pt x="238" y="306"/>
                    <a:pt x="238" y="306"/>
                  </a:cubicBezTo>
                  <a:cubicBezTo>
                    <a:pt x="237" y="305"/>
                    <a:pt x="237" y="305"/>
                    <a:pt x="237" y="305"/>
                  </a:cubicBezTo>
                  <a:cubicBezTo>
                    <a:pt x="236" y="305"/>
                    <a:pt x="236" y="305"/>
                    <a:pt x="236" y="305"/>
                  </a:cubicBezTo>
                  <a:cubicBezTo>
                    <a:pt x="235" y="304"/>
                    <a:pt x="235" y="304"/>
                    <a:pt x="235" y="304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37" y="304"/>
                    <a:pt x="237" y="304"/>
                    <a:pt x="237" y="304"/>
                  </a:cubicBezTo>
                  <a:cubicBezTo>
                    <a:pt x="239" y="304"/>
                    <a:pt x="239" y="304"/>
                    <a:pt x="239" y="304"/>
                  </a:cubicBezTo>
                  <a:cubicBezTo>
                    <a:pt x="239" y="304"/>
                    <a:pt x="239" y="304"/>
                    <a:pt x="239" y="304"/>
                  </a:cubicBezTo>
                  <a:cubicBezTo>
                    <a:pt x="239" y="303"/>
                    <a:pt x="239" y="303"/>
                    <a:pt x="239" y="303"/>
                  </a:cubicBezTo>
                  <a:cubicBezTo>
                    <a:pt x="238" y="302"/>
                    <a:pt x="238" y="302"/>
                    <a:pt x="238" y="302"/>
                  </a:cubicBezTo>
                  <a:cubicBezTo>
                    <a:pt x="238" y="301"/>
                    <a:pt x="238" y="301"/>
                    <a:pt x="238" y="301"/>
                  </a:cubicBezTo>
                  <a:cubicBezTo>
                    <a:pt x="239" y="301"/>
                    <a:pt x="239" y="301"/>
                    <a:pt x="239" y="301"/>
                  </a:cubicBezTo>
                  <a:cubicBezTo>
                    <a:pt x="240" y="302"/>
                    <a:pt x="240" y="302"/>
                    <a:pt x="240" y="302"/>
                  </a:cubicBezTo>
                  <a:cubicBezTo>
                    <a:pt x="240" y="303"/>
                    <a:pt x="240" y="303"/>
                    <a:pt x="240" y="303"/>
                  </a:cubicBezTo>
                  <a:cubicBezTo>
                    <a:pt x="241" y="304"/>
                    <a:pt x="241" y="304"/>
                    <a:pt x="241" y="304"/>
                  </a:cubicBezTo>
                  <a:cubicBezTo>
                    <a:pt x="242" y="305"/>
                    <a:pt x="242" y="305"/>
                    <a:pt x="242" y="305"/>
                  </a:cubicBezTo>
                  <a:cubicBezTo>
                    <a:pt x="243" y="304"/>
                    <a:pt x="243" y="304"/>
                    <a:pt x="243" y="304"/>
                  </a:cubicBezTo>
                  <a:cubicBezTo>
                    <a:pt x="245" y="304"/>
                    <a:pt x="245" y="304"/>
                    <a:pt x="245" y="304"/>
                  </a:cubicBezTo>
                  <a:cubicBezTo>
                    <a:pt x="250" y="302"/>
                    <a:pt x="250" y="302"/>
                    <a:pt x="250" y="302"/>
                  </a:cubicBezTo>
                  <a:cubicBezTo>
                    <a:pt x="251" y="302"/>
                    <a:pt x="251" y="302"/>
                    <a:pt x="251" y="302"/>
                  </a:cubicBezTo>
                  <a:cubicBezTo>
                    <a:pt x="252" y="302"/>
                    <a:pt x="252" y="302"/>
                    <a:pt x="252" y="302"/>
                  </a:cubicBezTo>
                  <a:cubicBezTo>
                    <a:pt x="253" y="301"/>
                    <a:pt x="253" y="301"/>
                    <a:pt x="253" y="301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3" y="296"/>
                    <a:pt x="253" y="296"/>
                    <a:pt x="253" y="296"/>
                  </a:cubicBezTo>
                  <a:cubicBezTo>
                    <a:pt x="252" y="296"/>
                    <a:pt x="252" y="296"/>
                    <a:pt x="252" y="296"/>
                  </a:cubicBezTo>
                  <a:cubicBezTo>
                    <a:pt x="251" y="295"/>
                    <a:pt x="251" y="295"/>
                    <a:pt x="251" y="295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5" y="295"/>
                    <a:pt x="245" y="295"/>
                    <a:pt x="245" y="295"/>
                  </a:cubicBezTo>
                  <a:cubicBezTo>
                    <a:pt x="244" y="294"/>
                    <a:pt x="244" y="294"/>
                    <a:pt x="244" y="294"/>
                  </a:cubicBezTo>
                  <a:cubicBezTo>
                    <a:pt x="244" y="293"/>
                    <a:pt x="244" y="293"/>
                    <a:pt x="244" y="293"/>
                  </a:cubicBezTo>
                  <a:cubicBezTo>
                    <a:pt x="244" y="292"/>
                    <a:pt x="244" y="292"/>
                    <a:pt x="244" y="292"/>
                  </a:cubicBezTo>
                  <a:cubicBezTo>
                    <a:pt x="242" y="293"/>
                    <a:pt x="242" y="293"/>
                    <a:pt x="242" y="293"/>
                  </a:cubicBezTo>
                  <a:cubicBezTo>
                    <a:pt x="241" y="293"/>
                    <a:pt x="241" y="293"/>
                    <a:pt x="241" y="293"/>
                  </a:cubicBezTo>
                  <a:cubicBezTo>
                    <a:pt x="239" y="294"/>
                    <a:pt x="239" y="294"/>
                    <a:pt x="239" y="294"/>
                  </a:cubicBezTo>
                  <a:cubicBezTo>
                    <a:pt x="238" y="295"/>
                    <a:pt x="238" y="295"/>
                    <a:pt x="238" y="295"/>
                  </a:cubicBezTo>
                  <a:cubicBezTo>
                    <a:pt x="237" y="294"/>
                    <a:pt x="237" y="294"/>
                    <a:pt x="237" y="294"/>
                  </a:cubicBezTo>
                  <a:cubicBezTo>
                    <a:pt x="237" y="293"/>
                    <a:pt x="237" y="293"/>
                    <a:pt x="237" y="293"/>
                  </a:cubicBezTo>
                  <a:cubicBezTo>
                    <a:pt x="238" y="294"/>
                    <a:pt x="238" y="294"/>
                    <a:pt x="238" y="294"/>
                  </a:cubicBezTo>
                  <a:cubicBezTo>
                    <a:pt x="239" y="293"/>
                    <a:pt x="239" y="293"/>
                    <a:pt x="239" y="293"/>
                  </a:cubicBezTo>
                  <a:cubicBezTo>
                    <a:pt x="240" y="292"/>
                    <a:pt x="240" y="292"/>
                    <a:pt x="240" y="292"/>
                  </a:cubicBezTo>
                  <a:cubicBezTo>
                    <a:pt x="242" y="292"/>
                    <a:pt x="242" y="292"/>
                    <a:pt x="242" y="292"/>
                  </a:cubicBezTo>
                  <a:cubicBezTo>
                    <a:pt x="242" y="292"/>
                    <a:pt x="242" y="292"/>
                    <a:pt x="242" y="292"/>
                  </a:cubicBezTo>
                  <a:cubicBezTo>
                    <a:pt x="241" y="290"/>
                    <a:pt x="241" y="290"/>
                    <a:pt x="241" y="290"/>
                  </a:cubicBezTo>
                  <a:cubicBezTo>
                    <a:pt x="240" y="289"/>
                    <a:pt x="240" y="289"/>
                    <a:pt x="240" y="289"/>
                  </a:cubicBezTo>
                  <a:cubicBezTo>
                    <a:pt x="239" y="288"/>
                    <a:pt x="239" y="288"/>
                    <a:pt x="239" y="288"/>
                  </a:cubicBezTo>
                  <a:cubicBezTo>
                    <a:pt x="238" y="288"/>
                    <a:pt x="238" y="288"/>
                    <a:pt x="238" y="288"/>
                  </a:cubicBezTo>
                  <a:cubicBezTo>
                    <a:pt x="239" y="288"/>
                    <a:pt x="239" y="288"/>
                    <a:pt x="239" y="288"/>
                  </a:cubicBezTo>
                  <a:cubicBezTo>
                    <a:pt x="240" y="287"/>
                    <a:pt x="240" y="287"/>
                    <a:pt x="240" y="287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5"/>
                    <a:pt x="240" y="285"/>
                    <a:pt x="240" y="285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41" y="285"/>
                    <a:pt x="241" y="285"/>
                    <a:pt x="241" y="285"/>
                  </a:cubicBezTo>
                  <a:cubicBezTo>
                    <a:pt x="242" y="287"/>
                    <a:pt x="242" y="287"/>
                    <a:pt x="242" y="287"/>
                  </a:cubicBezTo>
                  <a:cubicBezTo>
                    <a:pt x="243" y="288"/>
                    <a:pt x="243" y="288"/>
                    <a:pt x="243" y="288"/>
                  </a:cubicBezTo>
                  <a:cubicBezTo>
                    <a:pt x="243" y="289"/>
                    <a:pt x="243" y="289"/>
                    <a:pt x="243" y="289"/>
                  </a:cubicBezTo>
                  <a:cubicBezTo>
                    <a:pt x="245" y="290"/>
                    <a:pt x="245" y="290"/>
                    <a:pt x="245" y="290"/>
                  </a:cubicBezTo>
                  <a:cubicBezTo>
                    <a:pt x="245" y="291"/>
                    <a:pt x="245" y="291"/>
                    <a:pt x="245" y="291"/>
                  </a:cubicBezTo>
                  <a:cubicBezTo>
                    <a:pt x="246" y="292"/>
                    <a:pt x="246" y="292"/>
                    <a:pt x="246" y="292"/>
                  </a:cubicBezTo>
                  <a:cubicBezTo>
                    <a:pt x="247" y="293"/>
                    <a:pt x="247" y="293"/>
                    <a:pt x="247" y="293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51" y="292"/>
                    <a:pt x="251" y="292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3" y="292"/>
                    <a:pt x="253" y="292"/>
                    <a:pt x="253" y="292"/>
                  </a:cubicBezTo>
                  <a:cubicBezTo>
                    <a:pt x="253" y="294"/>
                    <a:pt x="253" y="294"/>
                    <a:pt x="253" y="294"/>
                  </a:cubicBezTo>
                  <a:cubicBezTo>
                    <a:pt x="256" y="297"/>
                    <a:pt x="256" y="297"/>
                    <a:pt x="256" y="297"/>
                  </a:cubicBezTo>
                  <a:cubicBezTo>
                    <a:pt x="257" y="298"/>
                    <a:pt x="257" y="298"/>
                    <a:pt x="257" y="298"/>
                  </a:cubicBezTo>
                  <a:cubicBezTo>
                    <a:pt x="257" y="298"/>
                    <a:pt x="257" y="298"/>
                    <a:pt x="257" y="298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59" y="299"/>
                    <a:pt x="259" y="299"/>
                    <a:pt x="259" y="299"/>
                  </a:cubicBezTo>
                  <a:cubicBezTo>
                    <a:pt x="259" y="301"/>
                    <a:pt x="259" y="301"/>
                    <a:pt x="259" y="301"/>
                  </a:cubicBezTo>
                  <a:cubicBezTo>
                    <a:pt x="259" y="303"/>
                    <a:pt x="259" y="303"/>
                    <a:pt x="259" y="303"/>
                  </a:cubicBezTo>
                  <a:cubicBezTo>
                    <a:pt x="260" y="304"/>
                    <a:pt x="260" y="304"/>
                    <a:pt x="260" y="304"/>
                  </a:cubicBezTo>
                  <a:cubicBezTo>
                    <a:pt x="261" y="305"/>
                    <a:pt x="261" y="305"/>
                    <a:pt x="261" y="305"/>
                  </a:cubicBezTo>
                  <a:cubicBezTo>
                    <a:pt x="262" y="308"/>
                    <a:pt x="262" y="308"/>
                    <a:pt x="262" y="308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4" y="310"/>
                    <a:pt x="264" y="310"/>
                    <a:pt x="264" y="310"/>
                  </a:cubicBezTo>
                  <a:cubicBezTo>
                    <a:pt x="265" y="313"/>
                    <a:pt x="265" y="313"/>
                    <a:pt x="265" y="313"/>
                  </a:cubicBezTo>
                  <a:cubicBezTo>
                    <a:pt x="267" y="314"/>
                    <a:pt x="267" y="314"/>
                    <a:pt x="267" y="314"/>
                  </a:cubicBezTo>
                  <a:cubicBezTo>
                    <a:pt x="268" y="315"/>
                    <a:pt x="268" y="315"/>
                    <a:pt x="268" y="315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1" y="315"/>
                    <a:pt x="271" y="315"/>
                    <a:pt x="271" y="315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2" y="313"/>
                    <a:pt x="272" y="313"/>
                    <a:pt x="272" y="313"/>
                  </a:cubicBezTo>
                  <a:cubicBezTo>
                    <a:pt x="272" y="311"/>
                    <a:pt x="272" y="311"/>
                    <a:pt x="272" y="311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2" y="306"/>
                    <a:pt x="272" y="306"/>
                    <a:pt x="272" y="306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1"/>
                    <a:pt x="274" y="311"/>
                    <a:pt x="274" y="311"/>
                  </a:cubicBezTo>
                  <a:cubicBezTo>
                    <a:pt x="273" y="313"/>
                    <a:pt x="273" y="313"/>
                    <a:pt x="273" y="313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75" y="313"/>
                    <a:pt x="275" y="313"/>
                    <a:pt x="275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76" y="316"/>
                    <a:pt x="276" y="316"/>
                    <a:pt x="276" y="316"/>
                  </a:cubicBezTo>
                  <a:cubicBezTo>
                    <a:pt x="277" y="316"/>
                    <a:pt x="277" y="316"/>
                    <a:pt x="277" y="316"/>
                  </a:cubicBezTo>
                  <a:cubicBezTo>
                    <a:pt x="278" y="316"/>
                    <a:pt x="278" y="316"/>
                    <a:pt x="278" y="316"/>
                  </a:cubicBezTo>
                  <a:cubicBezTo>
                    <a:pt x="279" y="315"/>
                    <a:pt x="279" y="315"/>
                    <a:pt x="279" y="315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7"/>
                    <a:pt x="279" y="307"/>
                    <a:pt x="279" y="307"/>
                  </a:cubicBezTo>
                  <a:cubicBezTo>
                    <a:pt x="279" y="307"/>
                    <a:pt x="279" y="307"/>
                    <a:pt x="279" y="307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5"/>
                    <a:pt x="278" y="305"/>
                    <a:pt x="278" y="305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78" y="304"/>
                    <a:pt x="278" y="304"/>
                    <a:pt x="278" y="304"/>
                  </a:cubicBezTo>
                  <a:cubicBezTo>
                    <a:pt x="277" y="304"/>
                    <a:pt x="277" y="304"/>
                    <a:pt x="277" y="304"/>
                  </a:cubicBezTo>
                  <a:cubicBezTo>
                    <a:pt x="277" y="303"/>
                    <a:pt x="277" y="303"/>
                    <a:pt x="277" y="303"/>
                  </a:cubicBezTo>
                  <a:cubicBezTo>
                    <a:pt x="277" y="303"/>
                    <a:pt x="277" y="303"/>
                    <a:pt x="277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2"/>
                    <a:pt x="279" y="302"/>
                    <a:pt x="279" y="302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78" y="300"/>
                    <a:pt x="278" y="300"/>
                    <a:pt x="278" y="300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8"/>
                    <a:pt x="278" y="298"/>
                    <a:pt x="278" y="298"/>
                  </a:cubicBezTo>
                  <a:cubicBezTo>
                    <a:pt x="279" y="297"/>
                    <a:pt x="279" y="297"/>
                    <a:pt x="279" y="297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7" y="297"/>
                    <a:pt x="277" y="297"/>
                    <a:pt x="277" y="297"/>
                  </a:cubicBezTo>
                  <a:cubicBezTo>
                    <a:pt x="276" y="298"/>
                    <a:pt x="276" y="298"/>
                    <a:pt x="276" y="298"/>
                  </a:cubicBezTo>
                  <a:cubicBezTo>
                    <a:pt x="276" y="300"/>
                    <a:pt x="276" y="300"/>
                    <a:pt x="276" y="300"/>
                  </a:cubicBezTo>
                  <a:cubicBezTo>
                    <a:pt x="275" y="301"/>
                    <a:pt x="275" y="301"/>
                    <a:pt x="275" y="301"/>
                  </a:cubicBezTo>
                  <a:cubicBezTo>
                    <a:pt x="275" y="300"/>
                    <a:pt x="275" y="300"/>
                    <a:pt x="275" y="300"/>
                  </a:cubicBezTo>
                  <a:cubicBezTo>
                    <a:pt x="275" y="298"/>
                    <a:pt x="275" y="298"/>
                    <a:pt x="275" y="298"/>
                  </a:cubicBezTo>
                  <a:cubicBezTo>
                    <a:pt x="275" y="297"/>
                    <a:pt x="275" y="297"/>
                    <a:pt x="275" y="297"/>
                  </a:cubicBezTo>
                  <a:cubicBezTo>
                    <a:pt x="275" y="297"/>
                    <a:pt x="275" y="297"/>
                    <a:pt x="275" y="297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8" y="292"/>
                    <a:pt x="278" y="292"/>
                    <a:pt x="278" y="292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1"/>
                    <a:pt x="277" y="291"/>
                    <a:pt x="277" y="291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5" y="293"/>
                    <a:pt x="275" y="293"/>
                    <a:pt x="275" y="293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76" y="290"/>
                    <a:pt x="276" y="290"/>
                    <a:pt x="276" y="290"/>
                  </a:cubicBezTo>
                  <a:cubicBezTo>
                    <a:pt x="275" y="291"/>
                    <a:pt x="275" y="291"/>
                    <a:pt x="275" y="291"/>
                  </a:cubicBezTo>
                  <a:cubicBezTo>
                    <a:pt x="273" y="292"/>
                    <a:pt x="273" y="292"/>
                    <a:pt x="273" y="292"/>
                  </a:cubicBezTo>
                  <a:cubicBezTo>
                    <a:pt x="272" y="293"/>
                    <a:pt x="272" y="293"/>
                    <a:pt x="272" y="293"/>
                  </a:cubicBezTo>
                  <a:cubicBezTo>
                    <a:pt x="272" y="293"/>
                    <a:pt x="272" y="293"/>
                    <a:pt x="272" y="293"/>
                  </a:cubicBezTo>
                  <a:cubicBezTo>
                    <a:pt x="272" y="292"/>
                    <a:pt x="272" y="292"/>
                    <a:pt x="272" y="292"/>
                  </a:cubicBezTo>
                  <a:cubicBezTo>
                    <a:pt x="273" y="290"/>
                    <a:pt x="273" y="290"/>
                    <a:pt x="273" y="290"/>
                  </a:cubicBezTo>
                  <a:cubicBezTo>
                    <a:pt x="274" y="290"/>
                    <a:pt x="274" y="290"/>
                    <a:pt x="274" y="290"/>
                  </a:cubicBezTo>
                  <a:cubicBezTo>
                    <a:pt x="275" y="288"/>
                    <a:pt x="275" y="288"/>
                    <a:pt x="275" y="288"/>
                  </a:cubicBezTo>
                  <a:cubicBezTo>
                    <a:pt x="275" y="288"/>
                    <a:pt x="275" y="288"/>
                    <a:pt x="275" y="288"/>
                  </a:cubicBezTo>
                  <a:cubicBezTo>
                    <a:pt x="274" y="287"/>
                    <a:pt x="274" y="287"/>
                    <a:pt x="274" y="287"/>
                  </a:cubicBezTo>
                  <a:cubicBezTo>
                    <a:pt x="274" y="286"/>
                    <a:pt x="274" y="286"/>
                    <a:pt x="274" y="286"/>
                  </a:cubicBezTo>
                  <a:cubicBezTo>
                    <a:pt x="273" y="286"/>
                    <a:pt x="273" y="286"/>
                    <a:pt x="273" y="286"/>
                  </a:cubicBezTo>
                  <a:cubicBezTo>
                    <a:pt x="272" y="285"/>
                    <a:pt x="272" y="285"/>
                    <a:pt x="272" y="285"/>
                  </a:cubicBezTo>
                  <a:cubicBezTo>
                    <a:pt x="272" y="284"/>
                    <a:pt x="272" y="284"/>
                    <a:pt x="272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0" y="283"/>
                    <a:pt x="270" y="283"/>
                    <a:pt x="270" y="283"/>
                  </a:cubicBezTo>
                  <a:cubicBezTo>
                    <a:pt x="269" y="283"/>
                    <a:pt x="269" y="283"/>
                    <a:pt x="269" y="283"/>
                  </a:cubicBezTo>
                  <a:cubicBezTo>
                    <a:pt x="269" y="282"/>
                    <a:pt x="269" y="282"/>
                    <a:pt x="269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7" y="281"/>
                    <a:pt x="267" y="281"/>
                    <a:pt x="267" y="281"/>
                  </a:cubicBezTo>
                  <a:cubicBezTo>
                    <a:pt x="265" y="279"/>
                    <a:pt x="265" y="279"/>
                    <a:pt x="265" y="279"/>
                  </a:cubicBezTo>
                  <a:cubicBezTo>
                    <a:pt x="264" y="278"/>
                    <a:pt x="264" y="278"/>
                    <a:pt x="264" y="278"/>
                  </a:cubicBezTo>
                  <a:cubicBezTo>
                    <a:pt x="263" y="277"/>
                    <a:pt x="263" y="277"/>
                    <a:pt x="263" y="277"/>
                  </a:cubicBezTo>
                  <a:cubicBezTo>
                    <a:pt x="261" y="278"/>
                    <a:pt x="261" y="278"/>
                    <a:pt x="261" y="278"/>
                  </a:cubicBezTo>
                  <a:cubicBezTo>
                    <a:pt x="260" y="278"/>
                    <a:pt x="260" y="278"/>
                    <a:pt x="260" y="278"/>
                  </a:cubicBezTo>
                  <a:cubicBezTo>
                    <a:pt x="258" y="279"/>
                    <a:pt x="258" y="279"/>
                    <a:pt x="258" y="279"/>
                  </a:cubicBezTo>
                  <a:cubicBezTo>
                    <a:pt x="258" y="279"/>
                    <a:pt x="258" y="279"/>
                    <a:pt x="258" y="279"/>
                  </a:cubicBezTo>
                  <a:cubicBezTo>
                    <a:pt x="258" y="277"/>
                    <a:pt x="258" y="277"/>
                    <a:pt x="258" y="277"/>
                  </a:cubicBezTo>
                  <a:cubicBezTo>
                    <a:pt x="256" y="277"/>
                    <a:pt x="256" y="277"/>
                    <a:pt x="256" y="277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3" y="276"/>
                    <a:pt x="253" y="276"/>
                    <a:pt x="253" y="276"/>
                  </a:cubicBezTo>
                  <a:cubicBezTo>
                    <a:pt x="254" y="276"/>
                    <a:pt x="254" y="276"/>
                    <a:pt x="254" y="276"/>
                  </a:cubicBezTo>
                  <a:cubicBezTo>
                    <a:pt x="257" y="276"/>
                    <a:pt x="257" y="276"/>
                    <a:pt x="257" y="276"/>
                  </a:cubicBezTo>
                  <a:cubicBezTo>
                    <a:pt x="258" y="276"/>
                    <a:pt x="258" y="276"/>
                    <a:pt x="258" y="276"/>
                  </a:cubicBezTo>
                  <a:cubicBezTo>
                    <a:pt x="259" y="277"/>
                    <a:pt x="259" y="277"/>
                    <a:pt x="259" y="277"/>
                  </a:cubicBezTo>
                  <a:cubicBezTo>
                    <a:pt x="261" y="276"/>
                    <a:pt x="261" y="276"/>
                    <a:pt x="261" y="276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2" y="273"/>
                    <a:pt x="262" y="273"/>
                    <a:pt x="262" y="273"/>
                  </a:cubicBezTo>
                  <a:cubicBezTo>
                    <a:pt x="262" y="272"/>
                    <a:pt x="262" y="272"/>
                    <a:pt x="262" y="272"/>
                  </a:cubicBezTo>
                  <a:cubicBezTo>
                    <a:pt x="261" y="271"/>
                    <a:pt x="261" y="271"/>
                    <a:pt x="261" y="271"/>
                  </a:cubicBezTo>
                  <a:cubicBezTo>
                    <a:pt x="261" y="271"/>
                    <a:pt x="261" y="271"/>
                    <a:pt x="261" y="271"/>
                  </a:cubicBezTo>
                  <a:cubicBezTo>
                    <a:pt x="259" y="270"/>
                    <a:pt x="259" y="270"/>
                    <a:pt x="259" y="270"/>
                  </a:cubicBezTo>
                  <a:cubicBezTo>
                    <a:pt x="258" y="269"/>
                    <a:pt x="258" y="269"/>
                    <a:pt x="258" y="269"/>
                  </a:cubicBezTo>
                  <a:cubicBezTo>
                    <a:pt x="257" y="269"/>
                    <a:pt x="257" y="269"/>
                    <a:pt x="257" y="269"/>
                  </a:cubicBezTo>
                  <a:cubicBezTo>
                    <a:pt x="256" y="271"/>
                    <a:pt x="256" y="271"/>
                    <a:pt x="256" y="271"/>
                  </a:cubicBezTo>
                  <a:cubicBezTo>
                    <a:pt x="255" y="271"/>
                    <a:pt x="255" y="271"/>
                    <a:pt x="255" y="271"/>
                  </a:cubicBezTo>
                  <a:cubicBezTo>
                    <a:pt x="254" y="271"/>
                    <a:pt x="254" y="271"/>
                    <a:pt x="254" y="271"/>
                  </a:cubicBezTo>
                  <a:cubicBezTo>
                    <a:pt x="253" y="272"/>
                    <a:pt x="253" y="272"/>
                    <a:pt x="253" y="272"/>
                  </a:cubicBezTo>
                  <a:cubicBezTo>
                    <a:pt x="253" y="272"/>
                    <a:pt x="253" y="272"/>
                    <a:pt x="253" y="272"/>
                  </a:cubicBezTo>
                  <a:cubicBezTo>
                    <a:pt x="253" y="271"/>
                    <a:pt x="253" y="271"/>
                    <a:pt x="253" y="271"/>
                  </a:cubicBezTo>
                  <a:cubicBezTo>
                    <a:pt x="252" y="270"/>
                    <a:pt x="252" y="270"/>
                    <a:pt x="252" y="270"/>
                  </a:cubicBezTo>
                  <a:cubicBezTo>
                    <a:pt x="251" y="270"/>
                    <a:pt x="251" y="270"/>
                    <a:pt x="251" y="270"/>
                  </a:cubicBezTo>
                  <a:cubicBezTo>
                    <a:pt x="250" y="271"/>
                    <a:pt x="250" y="271"/>
                    <a:pt x="250" y="271"/>
                  </a:cubicBezTo>
                  <a:cubicBezTo>
                    <a:pt x="249" y="271"/>
                    <a:pt x="249" y="271"/>
                    <a:pt x="249" y="271"/>
                  </a:cubicBezTo>
                  <a:cubicBezTo>
                    <a:pt x="248" y="271"/>
                    <a:pt x="248" y="271"/>
                    <a:pt x="248" y="271"/>
                  </a:cubicBezTo>
                  <a:cubicBezTo>
                    <a:pt x="248" y="271"/>
                    <a:pt x="248" y="271"/>
                    <a:pt x="248" y="271"/>
                  </a:cubicBezTo>
                  <a:cubicBezTo>
                    <a:pt x="250" y="270"/>
                    <a:pt x="250" y="270"/>
                    <a:pt x="250" y="270"/>
                  </a:cubicBezTo>
                  <a:cubicBezTo>
                    <a:pt x="251" y="270"/>
                    <a:pt x="251" y="270"/>
                    <a:pt x="251" y="270"/>
                  </a:cubicBezTo>
                  <a:cubicBezTo>
                    <a:pt x="252" y="269"/>
                    <a:pt x="252" y="269"/>
                    <a:pt x="252" y="269"/>
                  </a:cubicBezTo>
                  <a:cubicBezTo>
                    <a:pt x="251" y="268"/>
                    <a:pt x="251" y="268"/>
                    <a:pt x="251" y="268"/>
                  </a:cubicBezTo>
                  <a:cubicBezTo>
                    <a:pt x="250" y="268"/>
                    <a:pt x="250" y="268"/>
                    <a:pt x="250" y="268"/>
                  </a:cubicBezTo>
                  <a:cubicBezTo>
                    <a:pt x="250" y="269"/>
                    <a:pt x="250" y="269"/>
                    <a:pt x="250" y="269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48" y="268"/>
                    <a:pt x="248" y="268"/>
                    <a:pt x="248" y="268"/>
                  </a:cubicBezTo>
                  <a:cubicBezTo>
                    <a:pt x="249" y="268"/>
                    <a:pt x="249" y="268"/>
                    <a:pt x="249" y="268"/>
                  </a:cubicBezTo>
                  <a:cubicBezTo>
                    <a:pt x="250" y="268"/>
                    <a:pt x="250" y="268"/>
                    <a:pt x="250" y="268"/>
                  </a:cubicBezTo>
                  <a:cubicBezTo>
                    <a:pt x="250" y="267"/>
                    <a:pt x="250" y="267"/>
                    <a:pt x="250" y="267"/>
                  </a:cubicBezTo>
                  <a:cubicBezTo>
                    <a:pt x="251" y="267"/>
                    <a:pt x="251" y="267"/>
                    <a:pt x="251" y="267"/>
                  </a:cubicBezTo>
                  <a:cubicBezTo>
                    <a:pt x="252" y="267"/>
                    <a:pt x="252" y="267"/>
                    <a:pt x="252" y="267"/>
                  </a:cubicBezTo>
                  <a:cubicBezTo>
                    <a:pt x="253" y="269"/>
                    <a:pt x="253" y="269"/>
                    <a:pt x="253" y="269"/>
                  </a:cubicBezTo>
                  <a:cubicBezTo>
                    <a:pt x="255" y="269"/>
                    <a:pt x="255" y="269"/>
                    <a:pt x="255" y="269"/>
                  </a:cubicBezTo>
                  <a:cubicBezTo>
                    <a:pt x="256" y="269"/>
                    <a:pt x="256" y="269"/>
                    <a:pt x="256" y="269"/>
                  </a:cubicBezTo>
                  <a:cubicBezTo>
                    <a:pt x="257" y="268"/>
                    <a:pt x="257" y="268"/>
                    <a:pt x="257" y="268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61" y="266"/>
                    <a:pt x="261" y="266"/>
                    <a:pt x="261" y="266"/>
                  </a:cubicBezTo>
                  <a:cubicBezTo>
                    <a:pt x="261" y="266"/>
                    <a:pt x="261" y="266"/>
                    <a:pt x="261" y="266"/>
                  </a:cubicBezTo>
                  <a:cubicBezTo>
                    <a:pt x="262" y="265"/>
                    <a:pt x="262" y="265"/>
                    <a:pt x="262" y="265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0" y="264"/>
                    <a:pt x="260" y="264"/>
                    <a:pt x="260" y="264"/>
                  </a:cubicBezTo>
                  <a:cubicBezTo>
                    <a:pt x="258" y="263"/>
                    <a:pt x="258" y="263"/>
                    <a:pt x="258" y="263"/>
                  </a:cubicBezTo>
                  <a:cubicBezTo>
                    <a:pt x="257" y="262"/>
                    <a:pt x="257" y="262"/>
                    <a:pt x="257" y="262"/>
                  </a:cubicBezTo>
                  <a:cubicBezTo>
                    <a:pt x="257" y="262"/>
                    <a:pt x="257" y="262"/>
                    <a:pt x="257" y="262"/>
                  </a:cubicBezTo>
                  <a:cubicBezTo>
                    <a:pt x="255" y="262"/>
                    <a:pt x="255" y="262"/>
                    <a:pt x="255" y="262"/>
                  </a:cubicBezTo>
                  <a:cubicBezTo>
                    <a:pt x="254" y="262"/>
                    <a:pt x="254" y="262"/>
                    <a:pt x="254" y="262"/>
                  </a:cubicBezTo>
                  <a:cubicBezTo>
                    <a:pt x="253" y="262"/>
                    <a:pt x="253" y="262"/>
                    <a:pt x="253" y="262"/>
                  </a:cubicBezTo>
                  <a:cubicBezTo>
                    <a:pt x="252" y="263"/>
                    <a:pt x="252" y="263"/>
                    <a:pt x="252" y="263"/>
                  </a:cubicBezTo>
                  <a:cubicBezTo>
                    <a:pt x="251" y="264"/>
                    <a:pt x="251" y="264"/>
                    <a:pt x="251" y="264"/>
                  </a:cubicBezTo>
                  <a:cubicBezTo>
                    <a:pt x="251" y="264"/>
                    <a:pt x="250" y="263"/>
                    <a:pt x="250" y="263"/>
                  </a:cubicBezTo>
                  <a:cubicBezTo>
                    <a:pt x="250" y="263"/>
                    <a:pt x="249" y="263"/>
                    <a:pt x="249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5" y="263"/>
                    <a:pt x="245" y="263"/>
                    <a:pt x="245" y="263"/>
                  </a:cubicBezTo>
                  <a:cubicBezTo>
                    <a:pt x="245" y="263"/>
                    <a:pt x="245" y="263"/>
                    <a:pt x="245" y="263"/>
                  </a:cubicBezTo>
                  <a:cubicBezTo>
                    <a:pt x="244" y="263"/>
                    <a:pt x="244" y="263"/>
                    <a:pt x="244" y="263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7" y="261"/>
                    <a:pt x="247" y="261"/>
                    <a:pt x="247" y="261"/>
                  </a:cubicBezTo>
                  <a:cubicBezTo>
                    <a:pt x="249" y="262"/>
                    <a:pt x="249" y="262"/>
                    <a:pt x="249" y="262"/>
                  </a:cubicBezTo>
                  <a:cubicBezTo>
                    <a:pt x="251" y="262"/>
                    <a:pt x="251" y="262"/>
                    <a:pt x="251" y="262"/>
                  </a:cubicBezTo>
                  <a:cubicBezTo>
                    <a:pt x="252" y="261"/>
                    <a:pt x="252" y="261"/>
                    <a:pt x="252" y="261"/>
                  </a:cubicBezTo>
                  <a:cubicBezTo>
                    <a:pt x="252" y="260"/>
                    <a:pt x="252" y="260"/>
                    <a:pt x="252" y="260"/>
                  </a:cubicBezTo>
                  <a:cubicBezTo>
                    <a:pt x="251" y="259"/>
                    <a:pt x="251" y="259"/>
                    <a:pt x="251" y="259"/>
                  </a:cubicBezTo>
                  <a:cubicBezTo>
                    <a:pt x="250" y="258"/>
                    <a:pt x="250" y="258"/>
                    <a:pt x="250" y="258"/>
                  </a:cubicBezTo>
                  <a:cubicBezTo>
                    <a:pt x="248" y="257"/>
                    <a:pt x="248" y="257"/>
                    <a:pt x="248" y="257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48" y="254"/>
                    <a:pt x="248" y="254"/>
                    <a:pt x="248" y="254"/>
                  </a:cubicBezTo>
                  <a:cubicBezTo>
                    <a:pt x="248" y="254"/>
                    <a:pt x="248" y="254"/>
                    <a:pt x="248" y="254"/>
                  </a:cubicBezTo>
                  <a:cubicBezTo>
                    <a:pt x="249" y="254"/>
                    <a:pt x="249" y="254"/>
                    <a:pt x="249" y="254"/>
                  </a:cubicBezTo>
                  <a:cubicBezTo>
                    <a:pt x="249" y="255"/>
                    <a:pt x="249" y="255"/>
                    <a:pt x="249" y="255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52" y="258"/>
                    <a:pt x="252" y="258"/>
                    <a:pt x="252" y="258"/>
                  </a:cubicBezTo>
                  <a:cubicBezTo>
                    <a:pt x="252" y="259"/>
                    <a:pt x="252" y="259"/>
                    <a:pt x="252" y="259"/>
                  </a:cubicBezTo>
                  <a:cubicBezTo>
                    <a:pt x="253" y="259"/>
                    <a:pt x="253" y="259"/>
                    <a:pt x="253" y="259"/>
                  </a:cubicBezTo>
                  <a:cubicBezTo>
                    <a:pt x="254" y="259"/>
                    <a:pt x="254" y="259"/>
                    <a:pt x="254" y="259"/>
                  </a:cubicBezTo>
                  <a:cubicBezTo>
                    <a:pt x="255" y="260"/>
                    <a:pt x="255" y="260"/>
                    <a:pt x="255" y="260"/>
                  </a:cubicBezTo>
                  <a:cubicBezTo>
                    <a:pt x="256" y="261"/>
                    <a:pt x="256" y="261"/>
                    <a:pt x="256" y="261"/>
                  </a:cubicBezTo>
                  <a:cubicBezTo>
                    <a:pt x="258" y="260"/>
                    <a:pt x="258" y="260"/>
                    <a:pt x="258" y="260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60" y="259"/>
                    <a:pt x="260" y="259"/>
                    <a:pt x="260" y="259"/>
                  </a:cubicBezTo>
                  <a:cubicBezTo>
                    <a:pt x="260" y="258"/>
                    <a:pt x="260" y="258"/>
                    <a:pt x="260" y="258"/>
                  </a:cubicBezTo>
                  <a:cubicBezTo>
                    <a:pt x="261" y="257"/>
                    <a:pt x="261" y="257"/>
                    <a:pt x="261" y="257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64" y="257"/>
                    <a:pt x="264" y="257"/>
                    <a:pt x="264" y="257"/>
                  </a:cubicBezTo>
                  <a:cubicBezTo>
                    <a:pt x="264" y="256"/>
                    <a:pt x="264" y="256"/>
                    <a:pt x="264" y="256"/>
                  </a:cubicBezTo>
                  <a:cubicBezTo>
                    <a:pt x="263" y="255"/>
                    <a:pt x="263" y="255"/>
                    <a:pt x="263" y="255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62" y="253"/>
                    <a:pt x="262" y="253"/>
                    <a:pt x="262" y="253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59" y="249"/>
                    <a:pt x="259" y="249"/>
                    <a:pt x="259" y="249"/>
                  </a:cubicBezTo>
                  <a:cubicBezTo>
                    <a:pt x="259" y="248"/>
                    <a:pt x="259" y="248"/>
                    <a:pt x="259" y="248"/>
                  </a:cubicBezTo>
                  <a:cubicBezTo>
                    <a:pt x="259" y="248"/>
                    <a:pt x="259" y="248"/>
                    <a:pt x="259" y="248"/>
                  </a:cubicBezTo>
                  <a:cubicBezTo>
                    <a:pt x="260" y="248"/>
                    <a:pt x="260" y="248"/>
                    <a:pt x="260" y="248"/>
                  </a:cubicBezTo>
                  <a:cubicBezTo>
                    <a:pt x="260" y="249"/>
                    <a:pt x="260" y="249"/>
                    <a:pt x="260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3" y="253"/>
                    <a:pt x="263" y="253"/>
                    <a:pt x="263" y="253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57"/>
                    <a:pt x="266" y="257"/>
                    <a:pt x="266" y="257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67" y="252"/>
                    <a:pt x="267" y="252"/>
                    <a:pt x="267" y="252"/>
                  </a:cubicBezTo>
                  <a:cubicBezTo>
                    <a:pt x="267" y="251"/>
                    <a:pt x="267" y="251"/>
                    <a:pt x="267" y="251"/>
                  </a:cubicBezTo>
                  <a:cubicBezTo>
                    <a:pt x="268" y="250"/>
                    <a:pt x="268" y="250"/>
                    <a:pt x="268" y="250"/>
                  </a:cubicBezTo>
                  <a:cubicBezTo>
                    <a:pt x="268" y="250"/>
                    <a:pt x="268" y="250"/>
                    <a:pt x="268" y="250"/>
                  </a:cubicBezTo>
                  <a:cubicBezTo>
                    <a:pt x="269" y="250"/>
                    <a:pt x="269" y="250"/>
                    <a:pt x="269" y="250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9" y="252"/>
                    <a:pt x="269" y="252"/>
                    <a:pt x="269" y="252"/>
                  </a:cubicBezTo>
                  <a:cubicBezTo>
                    <a:pt x="270" y="252"/>
                    <a:pt x="270" y="252"/>
                    <a:pt x="270" y="252"/>
                  </a:cubicBezTo>
                  <a:cubicBezTo>
                    <a:pt x="273" y="253"/>
                    <a:pt x="273" y="253"/>
                    <a:pt x="273" y="253"/>
                  </a:cubicBezTo>
                  <a:cubicBezTo>
                    <a:pt x="275" y="255"/>
                    <a:pt x="275" y="255"/>
                    <a:pt x="275" y="255"/>
                  </a:cubicBezTo>
                  <a:cubicBezTo>
                    <a:pt x="277" y="256"/>
                    <a:pt x="277" y="256"/>
                    <a:pt x="277" y="256"/>
                  </a:cubicBezTo>
                  <a:cubicBezTo>
                    <a:pt x="278" y="255"/>
                    <a:pt x="278" y="255"/>
                    <a:pt x="278" y="255"/>
                  </a:cubicBezTo>
                  <a:cubicBezTo>
                    <a:pt x="278" y="255"/>
                    <a:pt x="278" y="255"/>
                    <a:pt x="278" y="255"/>
                  </a:cubicBezTo>
                  <a:cubicBezTo>
                    <a:pt x="279" y="255"/>
                    <a:pt x="279" y="255"/>
                    <a:pt x="279" y="255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5"/>
                    <a:pt x="274" y="255"/>
                    <a:pt x="274" y="255"/>
                  </a:cubicBezTo>
                  <a:cubicBezTo>
                    <a:pt x="272" y="254"/>
                    <a:pt x="272" y="254"/>
                    <a:pt x="272" y="254"/>
                  </a:cubicBezTo>
                  <a:cubicBezTo>
                    <a:pt x="271" y="254"/>
                    <a:pt x="271" y="254"/>
                    <a:pt x="271" y="254"/>
                  </a:cubicBezTo>
                  <a:cubicBezTo>
                    <a:pt x="270" y="253"/>
                    <a:pt x="270" y="253"/>
                    <a:pt x="270" y="253"/>
                  </a:cubicBezTo>
                  <a:cubicBezTo>
                    <a:pt x="269" y="253"/>
                    <a:pt x="269" y="253"/>
                    <a:pt x="269" y="253"/>
                  </a:cubicBezTo>
                  <a:cubicBezTo>
                    <a:pt x="269" y="254"/>
                    <a:pt x="269" y="254"/>
                    <a:pt x="269" y="254"/>
                  </a:cubicBezTo>
                  <a:cubicBezTo>
                    <a:pt x="269" y="255"/>
                    <a:pt x="269" y="255"/>
                    <a:pt x="269" y="255"/>
                  </a:cubicBezTo>
                  <a:cubicBezTo>
                    <a:pt x="269" y="256"/>
                    <a:pt x="269" y="256"/>
                    <a:pt x="269" y="256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4" y="261"/>
                    <a:pt x="274" y="261"/>
                    <a:pt x="274" y="261"/>
                  </a:cubicBezTo>
                  <a:cubicBezTo>
                    <a:pt x="277" y="262"/>
                    <a:pt x="277" y="262"/>
                    <a:pt x="277" y="262"/>
                  </a:cubicBezTo>
                  <a:cubicBezTo>
                    <a:pt x="278" y="263"/>
                    <a:pt x="278" y="263"/>
                    <a:pt x="278" y="263"/>
                  </a:cubicBezTo>
                  <a:cubicBezTo>
                    <a:pt x="279" y="263"/>
                    <a:pt x="279" y="263"/>
                    <a:pt x="279" y="263"/>
                  </a:cubicBezTo>
                  <a:cubicBezTo>
                    <a:pt x="280" y="263"/>
                    <a:pt x="280" y="263"/>
                    <a:pt x="280" y="263"/>
                  </a:cubicBezTo>
                  <a:cubicBezTo>
                    <a:pt x="280" y="262"/>
                    <a:pt x="280" y="262"/>
                    <a:pt x="280" y="262"/>
                  </a:cubicBezTo>
                  <a:cubicBezTo>
                    <a:pt x="281" y="261"/>
                    <a:pt x="281" y="261"/>
                    <a:pt x="281" y="261"/>
                  </a:cubicBezTo>
                  <a:cubicBezTo>
                    <a:pt x="282" y="261"/>
                    <a:pt x="282" y="261"/>
                    <a:pt x="282" y="261"/>
                  </a:cubicBezTo>
                  <a:cubicBezTo>
                    <a:pt x="283" y="261"/>
                    <a:pt x="283" y="261"/>
                    <a:pt x="283" y="261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284" y="259"/>
                    <a:pt x="284" y="259"/>
                    <a:pt x="284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88" y="259"/>
                    <a:pt x="288" y="259"/>
                    <a:pt x="288" y="259"/>
                  </a:cubicBezTo>
                  <a:cubicBezTo>
                    <a:pt x="289" y="259"/>
                    <a:pt x="289" y="259"/>
                    <a:pt x="289" y="259"/>
                  </a:cubicBezTo>
                  <a:cubicBezTo>
                    <a:pt x="291" y="259"/>
                    <a:pt x="291" y="259"/>
                    <a:pt x="291" y="259"/>
                  </a:cubicBezTo>
                  <a:cubicBezTo>
                    <a:pt x="291" y="258"/>
                    <a:pt x="291" y="258"/>
                    <a:pt x="291" y="258"/>
                  </a:cubicBezTo>
                  <a:cubicBezTo>
                    <a:pt x="291" y="256"/>
                    <a:pt x="291" y="256"/>
                    <a:pt x="291" y="256"/>
                  </a:cubicBezTo>
                  <a:cubicBezTo>
                    <a:pt x="291" y="255"/>
                    <a:pt x="291" y="255"/>
                    <a:pt x="291" y="255"/>
                  </a:cubicBezTo>
                  <a:cubicBezTo>
                    <a:pt x="292" y="254"/>
                    <a:pt x="292" y="254"/>
                    <a:pt x="292" y="254"/>
                  </a:cubicBezTo>
                  <a:cubicBezTo>
                    <a:pt x="293" y="252"/>
                    <a:pt x="293" y="252"/>
                    <a:pt x="293" y="252"/>
                  </a:cubicBezTo>
                  <a:cubicBezTo>
                    <a:pt x="293" y="251"/>
                    <a:pt x="293" y="251"/>
                    <a:pt x="293" y="251"/>
                  </a:cubicBezTo>
                  <a:cubicBezTo>
                    <a:pt x="293" y="250"/>
                    <a:pt x="293" y="250"/>
                    <a:pt x="293" y="250"/>
                  </a:cubicBezTo>
                  <a:cubicBezTo>
                    <a:pt x="292" y="250"/>
                    <a:pt x="292" y="250"/>
                    <a:pt x="292" y="250"/>
                  </a:cubicBezTo>
                  <a:cubicBezTo>
                    <a:pt x="290" y="250"/>
                    <a:pt x="290" y="250"/>
                    <a:pt x="290" y="250"/>
                  </a:cubicBezTo>
                  <a:cubicBezTo>
                    <a:pt x="290" y="251"/>
                    <a:pt x="290" y="251"/>
                    <a:pt x="290" y="251"/>
                  </a:cubicBezTo>
                  <a:cubicBezTo>
                    <a:pt x="289" y="250"/>
                    <a:pt x="289" y="250"/>
                    <a:pt x="289" y="250"/>
                  </a:cubicBezTo>
                  <a:cubicBezTo>
                    <a:pt x="289" y="250"/>
                    <a:pt x="289" y="250"/>
                    <a:pt x="289" y="250"/>
                  </a:cubicBezTo>
                  <a:cubicBezTo>
                    <a:pt x="288" y="251"/>
                    <a:pt x="288" y="251"/>
                    <a:pt x="288" y="251"/>
                  </a:cubicBezTo>
                  <a:cubicBezTo>
                    <a:pt x="287" y="250"/>
                    <a:pt x="287" y="250"/>
                    <a:pt x="287" y="250"/>
                  </a:cubicBezTo>
                  <a:cubicBezTo>
                    <a:pt x="286" y="249"/>
                    <a:pt x="286" y="249"/>
                    <a:pt x="286" y="249"/>
                  </a:cubicBezTo>
                  <a:cubicBezTo>
                    <a:pt x="285" y="248"/>
                    <a:pt x="285" y="248"/>
                    <a:pt x="285" y="248"/>
                  </a:cubicBezTo>
                  <a:cubicBezTo>
                    <a:pt x="285" y="247"/>
                    <a:pt x="285" y="247"/>
                    <a:pt x="285" y="247"/>
                  </a:cubicBezTo>
                  <a:cubicBezTo>
                    <a:pt x="284" y="247"/>
                    <a:pt x="284" y="247"/>
                    <a:pt x="284" y="247"/>
                  </a:cubicBezTo>
                  <a:cubicBezTo>
                    <a:pt x="284" y="248"/>
                    <a:pt x="284" y="248"/>
                    <a:pt x="284" y="248"/>
                  </a:cubicBezTo>
                  <a:cubicBezTo>
                    <a:pt x="284" y="250"/>
                    <a:pt x="284" y="250"/>
                    <a:pt x="284" y="250"/>
                  </a:cubicBezTo>
                  <a:cubicBezTo>
                    <a:pt x="284" y="250"/>
                    <a:pt x="284" y="250"/>
                    <a:pt x="284" y="250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84" y="252"/>
                    <a:pt x="284" y="252"/>
                    <a:pt x="284" y="252"/>
                  </a:cubicBezTo>
                  <a:cubicBezTo>
                    <a:pt x="283" y="254"/>
                    <a:pt x="283" y="254"/>
                    <a:pt x="283" y="254"/>
                  </a:cubicBezTo>
                  <a:cubicBezTo>
                    <a:pt x="283" y="253"/>
                    <a:pt x="283" y="253"/>
                    <a:pt x="283" y="253"/>
                  </a:cubicBezTo>
                  <a:cubicBezTo>
                    <a:pt x="284" y="251"/>
                    <a:pt x="284" y="251"/>
                    <a:pt x="284" y="251"/>
                  </a:cubicBezTo>
                  <a:cubicBezTo>
                    <a:pt x="283" y="249"/>
                    <a:pt x="283" y="249"/>
                    <a:pt x="283" y="249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82" y="247"/>
                    <a:pt x="282" y="247"/>
                    <a:pt x="282" y="247"/>
                  </a:cubicBezTo>
                  <a:cubicBezTo>
                    <a:pt x="281" y="247"/>
                    <a:pt x="281" y="247"/>
                    <a:pt x="281" y="247"/>
                  </a:cubicBezTo>
                  <a:cubicBezTo>
                    <a:pt x="281" y="246"/>
                    <a:pt x="281" y="246"/>
                    <a:pt x="281" y="246"/>
                  </a:cubicBezTo>
                  <a:cubicBezTo>
                    <a:pt x="281" y="246"/>
                    <a:pt x="281" y="246"/>
                    <a:pt x="281" y="246"/>
                  </a:cubicBezTo>
                  <a:cubicBezTo>
                    <a:pt x="281" y="245"/>
                    <a:pt x="281" y="245"/>
                    <a:pt x="281" y="245"/>
                  </a:cubicBezTo>
                  <a:cubicBezTo>
                    <a:pt x="283" y="243"/>
                    <a:pt x="283" y="243"/>
                    <a:pt x="283" y="243"/>
                  </a:cubicBezTo>
                  <a:cubicBezTo>
                    <a:pt x="283" y="242"/>
                    <a:pt x="283" y="242"/>
                    <a:pt x="283" y="242"/>
                  </a:cubicBezTo>
                  <a:cubicBezTo>
                    <a:pt x="282" y="242"/>
                    <a:pt x="282" y="242"/>
                    <a:pt x="282" y="242"/>
                  </a:cubicBezTo>
                  <a:cubicBezTo>
                    <a:pt x="281" y="241"/>
                    <a:pt x="281" y="241"/>
                    <a:pt x="281" y="241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283" y="241"/>
                    <a:pt x="283" y="241"/>
                    <a:pt x="283" y="241"/>
                  </a:cubicBezTo>
                  <a:cubicBezTo>
                    <a:pt x="284" y="240"/>
                    <a:pt x="284" y="240"/>
                    <a:pt x="284" y="240"/>
                  </a:cubicBezTo>
                  <a:cubicBezTo>
                    <a:pt x="285" y="239"/>
                    <a:pt x="285" y="239"/>
                    <a:pt x="285" y="239"/>
                  </a:cubicBezTo>
                  <a:cubicBezTo>
                    <a:pt x="285" y="237"/>
                    <a:pt x="285" y="237"/>
                    <a:pt x="285" y="237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5" y="236"/>
                    <a:pt x="285" y="236"/>
                    <a:pt x="285" y="236"/>
                  </a:cubicBezTo>
                  <a:cubicBezTo>
                    <a:pt x="286" y="237"/>
                    <a:pt x="286" y="237"/>
                    <a:pt x="286" y="237"/>
                  </a:cubicBezTo>
                  <a:cubicBezTo>
                    <a:pt x="286" y="238"/>
                    <a:pt x="286" y="238"/>
                    <a:pt x="286" y="238"/>
                  </a:cubicBezTo>
                  <a:cubicBezTo>
                    <a:pt x="287" y="238"/>
                    <a:pt x="287" y="238"/>
                    <a:pt x="287" y="238"/>
                  </a:cubicBezTo>
                  <a:cubicBezTo>
                    <a:pt x="288" y="238"/>
                    <a:pt x="288" y="238"/>
                    <a:pt x="288" y="238"/>
                  </a:cubicBezTo>
                  <a:cubicBezTo>
                    <a:pt x="289" y="238"/>
                    <a:pt x="289" y="238"/>
                    <a:pt x="289" y="238"/>
                  </a:cubicBezTo>
                  <a:cubicBezTo>
                    <a:pt x="290" y="238"/>
                    <a:pt x="290" y="238"/>
                    <a:pt x="290" y="238"/>
                  </a:cubicBezTo>
                  <a:cubicBezTo>
                    <a:pt x="292" y="239"/>
                    <a:pt x="292" y="239"/>
                    <a:pt x="292" y="239"/>
                  </a:cubicBezTo>
                  <a:cubicBezTo>
                    <a:pt x="293" y="239"/>
                    <a:pt x="293" y="239"/>
                    <a:pt x="293" y="239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5" y="242"/>
                    <a:pt x="295" y="242"/>
                    <a:pt x="295" y="242"/>
                  </a:cubicBezTo>
                  <a:cubicBezTo>
                    <a:pt x="295" y="243"/>
                    <a:pt x="295" y="243"/>
                    <a:pt x="295" y="243"/>
                  </a:cubicBezTo>
                  <a:cubicBezTo>
                    <a:pt x="296" y="244"/>
                    <a:pt x="296" y="244"/>
                    <a:pt x="296" y="244"/>
                  </a:cubicBezTo>
                  <a:cubicBezTo>
                    <a:pt x="297" y="245"/>
                    <a:pt x="297" y="245"/>
                    <a:pt x="297" y="245"/>
                  </a:cubicBezTo>
                  <a:cubicBezTo>
                    <a:pt x="297" y="245"/>
                    <a:pt x="297" y="245"/>
                    <a:pt x="297" y="245"/>
                  </a:cubicBezTo>
                  <a:cubicBezTo>
                    <a:pt x="299" y="244"/>
                    <a:pt x="299" y="244"/>
                    <a:pt x="299" y="244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6" y="236"/>
                    <a:pt x="296" y="236"/>
                    <a:pt x="296" y="236"/>
                  </a:cubicBezTo>
                  <a:cubicBezTo>
                    <a:pt x="295" y="235"/>
                    <a:pt x="295" y="235"/>
                    <a:pt x="295" y="235"/>
                  </a:cubicBezTo>
                  <a:cubicBezTo>
                    <a:pt x="293" y="234"/>
                    <a:pt x="293" y="234"/>
                    <a:pt x="293" y="234"/>
                  </a:cubicBezTo>
                  <a:cubicBezTo>
                    <a:pt x="292" y="235"/>
                    <a:pt x="292" y="235"/>
                    <a:pt x="292" y="235"/>
                  </a:cubicBezTo>
                  <a:cubicBezTo>
                    <a:pt x="291" y="234"/>
                    <a:pt x="291" y="234"/>
                    <a:pt x="291" y="234"/>
                  </a:cubicBezTo>
                  <a:cubicBezTo>
                    <a:pt x="291" y="233"/>
                    <a:pt x="291" y="233"/>
                    <a:pt x="291" y="233"/>
                  </a:cubicBezTo>
                  <a:cubicBezTo>
                    <a:pt x="292" y="233"/>
                    <a:pt x="292" y="233"/>
                    <a:pt x="292" y="233"/>
                  </a:cubicBezTo>
                  <a:cubicBezTo>
                    <a:pt x="292" y="232"/>
                    <a:pt x="292" y="232"/>
                    <a:pt x="292" y="232"/>
                  </a:cubicBezTo>
                  <a:cubicBezTo>
                    <a:pt x="293" y="230"/>
                    <a:pt x="293" y="230"/>
                    <a:pt x="293" y="230"/>
                  </a:cubicBezTo>
                  <a:cubicBezTo>
                    <a:pt x="293" y="229"/>
                    <a:pt x="293" y="229"/>
                    <a:pt x="293" y="229"/>
                  </a:cubicBezTo>
                  <a:cubicBezTo>
                    <a:pt x="293" y="228"/>
                    <a:pt x="293" y="228"/>
                    <a:pt x="293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0" y="227"/>
                    <a:pt x="290" y="227"/>
                    <a:pt x="290" y="227"/>
                  </a:cubicBezTo>
                  <a:cubicBezTo>
                    <a:pt x="289" y="229"/>
                    <a:pt x="289" y="229"/>
                    <a:pt x="289" y="229"/>
                  </a:cubicBezTo>
                  <a:cubicBezTo>
                    <a:pt x="287" y="229"/>
                    <a:pt x="287" y="229"/>
                    <a:pt x="287" y="229"/>
                  </a:cubicBezTo>
                  <a:cubicBezTo>
                    <a:pt x="286" y="229"/>
                    <a:pt x="286" y="229"/>
                    <a:pt x="286" y="229"/>
                  </a:cubicBezTo>
                  <a:cubicBezTo>
                    <a:pt x="285" y="228"/>
                    <a:pt x="285" y="228"/>
                    <a:pt x="285" y="228"/>
                  </a:cubicBezTo>
                  <a:cubicBezTo>
                    <a:pt x="285" y="226"/>
                    <a:pt x="285" y="226"/>
                    <a:pt x="285" y="226"/>
                  </a:cubicBezTo>
                  <a:cubicBezTo>
                    <a:pt x="285" y="225"/>
                    <a:pt x="285" y="225"/>
                    <a:pt x="285" y="225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6" y="225"/>
                    <a:pt x="286" y="225"/>
                    <a:pt x="286" y="225"/>
                  </a:cubicBezTo>
                  <a:cubicBezTo>
                    <a:pt x="286" y="226"/>
                    <a:pt x="286" y="226"/>
                    <a:pt x="286" y="226"/>
                  </a:cubicBezTo>
                  <a:cubicBezTo>
                    <a:pt x="286" y="226"/>
                    <a:pt x="286" y="226"/>
                    <a:pt x="286" y="226"/>
                  </a:cubicBezTo>
                  <a:cubicBezTo>
                    <a:pt x="286" y="227"/>
                    <a:pt x="286" y="227"/>
                    <a:pt x="286" y="227"/>
                  </a:cubicBezTo>
                  <a:cubicBezTo>
                    <a:pt x="287" y="228"/>
                    <a:pt x="287" y="228"/>
                    <a:pt x="287" y="228"/>
                  </a:cubicBezTo>
                  <a:cubicBezTo>
                    <a:pt x="288" y="228"/>
                    <a:pt x="288" y="228"/>
                    <a:pt x="288" y="228"/>
                  </a:cubicBezTo>
                  <a:cubicBezTo>
                    <a:pt x="290" y="226"/>
                    <a:pt x="290" y="226"/>
                    <a:pt x="290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4" y="227"/>
                    <a:pt x="294" y="227"/>
                    <a:pt x="294" y="227"/>
                  </a:cubicBezTo>
                  <a:cubicBezTo>
                    <a:pt x="295" y="226"/>
                    <a:pt x="295" y="226"/>
                    <a:pt x="295" y="226"/>
                  </a:cubicBezTo>
                  <a:cubicBezTo>
                    <a:pt x="294" y="225"/>
                    <a:pt x="294" y="225"/>
                    <a:pt x="294" y="225"/>
                  </a:cubicBezTo>
                  <a:cubicBezTo>
                    <a:pt x="291" y="222"/>
                    <a:pt x="291" y="222"/>
                    <a:pt x="291" y="222"/>
                  </a:cubicBezTo>
                  <a:cubicBezTo>
                    <a:pt x="289" y="220"/>
                    <a:pt x="289" y="220"/>
                    <a:pt x="289" y="220"/>
                  </a:cubicBezTo>
                  <a:cubicBezTo>
                    <a:pt x="287" y="220"/>
                    <a:pt x="287" y="220"/>
                    <a:pt x="287" y="220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3" y="217"/>
                    <a:pt x="283" y="217"/>
                    <a:pt x="283" y="217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3" y="215"/>
                    <a:pt x="283" y="215"/>
                    <a:pt x="283" y="215"/>
                  </a:cubicBezTo>
                  <a:cubicBezTo>
                    <a:pt x="284" y="216"/>
                    <a:pt x="284" y="216"/>
                    <a:pt x="284" y="216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7" y="219"/>
                    <a:pt x="287" y="219"/>
                    <a:pt x="287" y="219"/>
                  </a:cubicBezTo>
                  <a:cubicBezTo>
                    <a:pt x="288" y="218"/>
                    <a:pt x="288" y="218"/>
                    <a:pt x="288" y="218"/>
                  </a:cubicBezTo>
                  <a:cubicBezTo>
                    <a:pt x="288" y="217"/>
                    <a:pt x="288" y="217"/>
                    <a:pt x="288" y="217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286" y="214"/>
                    <a:pt x="286" y="214"/>
                    <a:pt x="286" y="214"/>
                  </a:cubicBezTo>
                  <a:cubicBezTo>
                    <a:pt x="286" y="214"/>
                    <a:pt x="286" y="214"/>
                    <a:pt x="286" y="214"/>
                  </a:cubicBezTo>
                  <a:cubicBezTo>
                    <a:pt x="287" y="215"/>
                    <a:pt x="287" y="215"/>
                    <a:pt x="287" y="215"/>
                  </a:cubicBezTo>
                  <a:cubicBezTo>
                    <a:pt x="289" y="217"/>
                    <a:pt x="289" y="217"/>
                    <a:pt x="289" y="217"/>
                  </a:cubicBezTo>
                  <a:cubicBezTo>
                    <a:pt x="290" y="218"/>
                    <a:pt x="290" y="218"/>
                    <a:pt x="290" y="218"/>
                  </a:cubicBezTo>
                  <a:cubicBezTo>
                    <a:pt x="290" y="219"/>
                    <a:pt x="290" y="219"/>
                    <a:pt x="290" y="219"/>
                  </a:cubicBezTo>
                  <a:cubicBezTo>
                    <a:pt x="291" y="221"/>
                    <a:pt x="291" y="221"/>
                    <a:pt x="291" y="221"/>
                  </a:cubicBezTo>
                  <a:cubicBezTo>
                    <a:pt x="293" y="222"/>
                    <a:pt x="293" y="222"/>
                    <a:pt x="293" y="222"/>
                  </a:cubicBezTo>
                  <a:cubicBezTo>
                    <a:pt x="295" y="224"/>
                    <a:pt x="295" y="224"/>
                    <a:pt x="295" y="22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7" y="226"/>
                    <a:pt x="297" y="226"/>
                    <a:pt x="297" y="226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301" y="224"/>
                    <a:pt x="301" y="224"/>
                    <a:pt x="301" y="224"/>
                  </a:cubicBezTo>
                  <a:cubicBezTo>
                    <a:pt x="301" y="223"/>
                    <a:pt x="301" y="223"/>
                    <a:pt x="301" y="223"/>
                  </a:cubicBezTo>
                  <a:cubicBezTo>
                    <a:pt x="302" y="222"/>
                    <a:pt x="302" y="222"/>
                    <a:pt x="302" y="222"/>
                  </a:cubicBezTo>
                  <a:cubicBezTo>
                    <a:pt x="301" y="221"/>
                    <a:pt x="301" y="221"/>
                    <a:pt x="301" y="221"/>
                  </a:cubicBezTo>
                  <a:cubicBezTo>
                    <a:pt x="301" y="220"/>
                    <a:pt x="301" y="220"/>
                    <a:pt x="301" y="220"/>
                  </a:cubicBezTo>
                  <a:cubicBezTo>
                    <a:pt x="301" y="218"/>
                    <a:pt x="301" y="218"/>
                    <a:pt x="301" y="218"/>
                  </a:cubicBezTo>
                  <a:cubicBezTo>
                    <a:pt x="301" y="217"/>
                    <a:pt x="301" y="217"/>
                    <a:pt x="301" y="217"/>
                  </a:cubicBezTo>
                  <a:cubicBezTo>
                    <a:pt x="301" y="216"/>
                    <a:pt x="301" y="216"/>
                    <a:pt x="301" y="216"/>
                  </a:cubicBezTo>
                  <a:cubicBezTo>
                    <a:pt x="301" y="215"/>
                    <a:pt x="301" y="215"/>
                    <a:pt x="301" y="215"/>
                  </a:cubicBezTo>
                  <a:cubicBezTo>
                    <a:pt x="302" y="216"/>
                    <a:pt x="302" y="216"/>
                    <a:pt x="302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1" y="214"/>
                    <a:pt x="301" y="214"/>
                    <a:pt x="301" y="214"/>
                  </a:cubicBezTo>
                  <a:cubicBezTo>
                    <a:pt x="301" y="212"/>
                    <a:pt x="301" y="212"/>
                    <a:pt x="301" y="212"/>
                  </a:cubicBezTo>
                  <a:cubicBezTo>
                    <a:pt x="300" y="211"/>
                    <a:pt x="300" y="211"/>
                    <a:pt x="300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7" y="210"/>
                    <a:pt x="297" y="210"/>
                    <a:pt x="297" y="210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1" y="210"/>
                    <a:pt x="291" y="210"/>
                    <a:pt x="291" y="210"/>
                  </a:cubicBezTo>
                  <a:cubicBezTo>
                    <a:pt x="290" y="210"/>
                    <a:pt x="290" y="210"/>
                    <a:pt x="290" y="210"/>
                  </a:cubicBezTo>
                  <a:cubicBezTo>
                    <a:pt x="290" y="209"/>
                    <a:pt x="290" y="209"/>
                    <a:pt x="290" y="209"/>
                  </a:cubicBezTo>
                  <a:cubicBezTo>
                    <a:pt x="290" y="209"/>
                    <a:pt x="290" y="209"/>
                    <a:pt x="290" y="209"/>
                  </a:cubicBezTo>
                  <a:cubicBezTo>
                    <a:pt x="290" y="208"/>
                    <a:pt x="290" y="208"/>
                    <a:pt x="290" y="208"/>
                  </a:cubicBezTo>
                  <a:cubicBezTo>
                    <a:pt x="290" y="208"/>
                    <a:pt x="290" y="208"/>
                    <a:pt x="290" y="208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6" y="209"/>
                    <a:pt x="296" y="209"/>
                    <a:pt x="296" y="209"/>
                  </a:cubicBezTo>
                  <a:cubicBezTo>
                    <a:pt x="297" y="208"/>
                    <a:pt x="297" y="208"/>
                    <a:pt x="297" y="208"/>
                  </a:cubicBezTo>
                  <a:cubicBezTo>
                    <a:pt x="298" y="208"/>
                    <a:pt x="298" y="208"/>
                    <a:pt x="298" y="208"/>
                  </a:cubicBezTo>
                  <a:cubicBezTo>
                    <a:pt x="299" y="208"/>
                    <a:pt x="299" y="208"/>
                    <a:pt x="299" y="208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7" y="204"/>
                    <a:pt x="297" y="204"/>
                    <a:pt x="297" y="204"/>
                  </a:cubicBezTo>
                  <a:cubicBezTo>
                    <a:pt x="296" y="204"/>
                    <a:pt x="296" y="204"/>
                    <a:pt x="296" y="20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2" y="203"/>
                    <a:pt x="292" y="203"/>
                    <a:pt x="292" y="203"/>
                  </a:cubicBezTo>
                  <a:cubicBezTo>
                    <a:pt x="291" y="204"/>
                    <a:pt x="291" y="204"/>
                    <a:pt x="291" y="204"/>
                  </a:cubicBezTo>
                  <a:cubicBezTo>
                    <a:pt x="291" y="204"/>
                    <a:pt x="291" y="204"/>
                    <a:pt x="291" y="204"/>
                  </a:cubicBezTo>
                  <a:cubicBezTo>
                    <a:pt x="291" y="203"/>
                    <a:pt x="291" y="203"/>
                    <a:pt x="291" y="203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88" y="201"/>
                    <a:pt x="288" y="201"/>
                    <a:pt x="288" y="201"/>
                  </a:cubicBezTo>
                  <a:cubicBezTo>
                    <a:pt x="287" y="201"/>
                    <a:pt x="287" y="201"/>
                    <a:pt x="287" y="201"/>
                  </a:cubicBezTo>
                  <a:cubicBezTo>
                    <a:pt x="286" y="200"/>
                    <a:pt x="286" y="200"/>
                    <a:pt x="286" y="200"/>
                  </a:cubicBezTo>
                  <a:cubicBezTo>
                    <a:pt x="287" y="199"/>
                    <a:pt x="287" y="199"/>
                    <a:pt x="287" y="199"/>
                  </a:cubicBezTo>
                  <a:cubicBezTo>
                    <a:pt x="288" y="199"/>
                    <a:pt x="288" y="199"/>
                    <a:pt x="288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0" y="199"/>
                    <a:pt x="290" y="199"/>
                    <a:pt x="290" y="199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90" y="196"/>
                    <a:pt x="290" y="196"/>
                    <a:pt x="290" y="196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0" y="195"/>
                    <a:pt x="290" y="195"/>
                    <a:pt x="290" y="195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89" y="193"/>
                    <a:pt x="289" y="193"/>
                    <a:pt x="289" y="193"/>
                  </a:cubicBezTo>
                  <a:cubicBezTo>
                    <a:pt x="290" y="192"/>
                    <a:pt x="290" y="192"/>
                    <a:pt x="290" y="192"/>
                  </a:cubicBezTo>
                  <a:cubicBezTo>
                    <a:pt x="291" y="193"/>
                    <a:pt x="291" y="193"/>
                    <a:pt x="291" y="193"/>
                  </a:cubicBezTo>
                  <a:cubicBezTo>
                    <a:pt x="291" y="194"/>
                    <a:pt x="291" y="194"/>
                    <a:pt x="291" y="194"/>
                  </a:cubicBezTo>
                  <a:cubicBezTo>
                    <a:pt x="291" y="195"/>
                    <a:pt x="291" y="195"/>
                    <a:pt x="291" y="195"/>
                  </a:cubicBezTo>
                  <a:cubicBezTo>
                    <a:pt x="292" y="195"/>
                    <a:pt x="292" y="195"/>
                    <a:pt x="292" y="195"/>
                  </a:cubicBezTo>
                  <a:cubicBezTo>
                    <a:pt x="293" y="194"/>
                    <a:pt x="293" y="194"/>
                    <a:pt x="293" y="194"/>
                  </a:cubicBezTo>
                  <a:cubicBezTo>
                    <a:pt x="296" y="192"/>
                    <a:pt x="296" y="192"/>
                    <a:pt x="296" y="192"/>
                  </a:cubicBezTo>
                  <a:cubicBezTo>
                    <a:pt x="297" y="192"/>
                    <a:pt x="297" y="192"/>
                    <a:pt x="297" y="192"/>
                  </a:cubicBezTo>
                  <a:cubicBezTo>
                    <a:pt x="297" y="191"/>
                    <a:pt x="297" y="191"/>
                    <a:pt x="297" y="191"/>
                  </a:cubicBezTo>
                  <a:cubicBezTo>
                    <a:pt x="296" y="191"/>
                    <a:pt x="296" y="191"/>
                    <a:pt x="296" y="191"/>
                  </a:cubicBezTo>
                  <a:cubicBezTo>
                    <a:pt x="295" y="190"/>
                    <a:pt x="295" y="190"/>
                    <a:pt x="295" y="190"/>
                  </a:cubicBezTo>
                  <a:cubicBezTo>
                    <a:pt x="294" y="190"/>
                    <a:pt x="294" y="190"/>
                    <a:pt x="294" y="190"/>
                  </a:cubicBezTo>
                  <a:cubicBezTo>
                    <a:pt x="293" y="190"/>
                    <a:pt x="293" y="190"/>
                    <a:pt x="293" y="190"/>
                  </a:cubicBezTo>
                  <a:cubicBezTo>
                    <a:pt x="294" y="190"/>
                    <a:pt x="294" y="190"/>
                    <a:pt x="294" y="190"/>
                  </a:cubicBezTo>
                  <a:cubicBezTo>
                    <a:pt x="296" y="190"/>
                    <a:pt x="296" y="190"/>
                    <a:pt x="296" y="190"/>
                  </a:cubicBezTo>
                  <a:cubicBezTo>
                    <a:pt x="297" y="190"/>
                    <a:pt x="297" y="190"/>
                    <a:pt x="297" y="190"/>
                  </a:cubicBezTo>
                  <a:cubicBezTo>
                    <a:pt x="298" y="190"/>
                    <a:pt x="298" y="190"/>
                    <a:pt x="298" y="190"/>
                  </a:cubicBezTo>
                  <a:cubicBezTo>
                    <a:pt x="297" y="189"/>
                    <a:pt x="297" y="189"/>
                    <a:pt x="297" y="189"/>
                  </a:cubicBezTo>
                  <a:cubicBezTo>
                    <a:pt x="297" y="189"/>
                    <a:pt x="297" y="189"/>
                    <a:pt x="297" y="189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1"/>
                    <a:pt x="304" y="191"/>
                    <a:pt x="304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5" y="193"/>
                    <a:pt x="305" y="193"/>
                    <a:pt x="305" y="193"/>
                  </a:cubicBezTo>
                  <a:cubicBezTo>
                    <a:pt x="306" y="193"/>
                    <a:pt x="306" y="193"/>
                    <a:pt x="306" y="193"/>
                  </a:cubicBezTo>
                  <a:cubicBezTo>
                    <a:pt x="307" y="193"/>
                    <a:pt x="307" y="193"/>
                    <a:pt x="307" y="193"/>
                  </a:cubicBezTo>
                  <a:cubicBezTo>
                    <a:pt x="307" y="194"/>
                    <a:pt x="307" y="194"/>
                    <a:pt x="307" y="194"/>
                  </a:cubicBezTo>
                  <a:cubicBezTo>
                    <a:pt x="309" y="195"/>
                    <a:pt x="309" y="195"/>
                    <a:pt x="309" y="195"/>
                  </a:cubicBezTo>
                  <a:cubicBezTo>
                    <a:pt x="310" y="196"/>
                    <a:pt x="310" y="196"/>
                    <a:pt x="310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1" y="194"/>
                    <a:pt x="311" y="194"/>
                    <a:pt x="311" y="194"/>
                  </a:cubicBezTo>
                  <a:cubicBezTo>
                    <a:pt x="312" y="193"/>
                    <a:pt x="312" y="193"/>
                    <a:pt x="312" y="193"/>
                  </a:cubicBezTo>
                  <a:cubicBezTo>
                    <a:pt x="313" y="191"/>
                    <a:pt x="313" y="191"/>
                    <a:pt x="313" y="191"/>
                  </a:cubicBezTo>
                  <a:cubicBezTo>
                    <a:pt x="312" y="190"/>
                    <a:pt x="312" y="190"/>
                    <a:pt x="312" y="190"/>
                  </a:cubicBezTo>
                  <a:cubicBezTo>
                    <a:pt x="313" y="188"/>
                    <a:pt x="313" y="188"/>
                    <a:pt x="313" y="188"/>
                  </a:cubicBezTo>
                  <a:cubicBezTo>
                    <a:pt x="313" y="186"/>
                    <a:pt x="313" y="186"/>
                    <a:pt x="313" y="186"/>
                  </a:cubicBezTo>
                  <a:cubicBezTo>
                    <a:pt x="314" y="185"/>
                    <a:pt x="314" y="185"/>
                    <a:pt x="314" y="185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2"/>
                    <a:pt x="313" y="182"/>
                    <a:pt x="313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1" y="181"/>
                    <a:pt x="311" y="181"/>
                    <a:pt x="311" y="181"/>
                  </a:cubicBezTo>
                  <a:cubicBezTo>
                    <a:pt x="310" y="181"/>
                    <a:pt x="310" y="181"/>
                    <a:pt x="310" y="181"/>
                  </a:cubicBezTo>
                  <a:cubicBezTo>
                    <a:pt x="310" y="180"/>
                    <a:pt x="310" y="180"/>
                    <a:pt x="310" y="180"/>
                  </a:cubicBezTo>
                  <a:cubicBezTo>
                    <a:pt x="310" y="180"/>
                    <a:pt x="310" y="180"/>
                    <a:pt x="310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5" y="180"/>
                    <a:pt x="305" y="180"/>
                    <a:pt x="305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2" y="180"/>
                    <a:pt x="302" y="180"/>
                    <a:pt x="302" y="180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3" y="177"/>
                    <a:pt x="303" y="177"/>
                    <a:pt x="303" y="177"/>
                  </a:cubicBezTo>
                  <a:cubicBezTo>
                    <a:pt x="303" y="176"/>
                    <a:pt x="303" y="176"/>
                    <a:pt x="303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302" y="173"/>
                    <a:pt x="302" y="173"/>
                    <a:pt x="302" y="173"/>
                  </a:cubicBezTo>
                  <a:cubicBezTo>
                    <a:pt x="303" y="172"/>
                    <a:pt x="303" y="172"/>
                    <a:pt x="303" y="172"/>
                  </a:cubicBezTo>
                  <a:cubicBezTo>
                    <a:pt x="303" y="173"/>
                    <a:pt x="303" y="173"/>
                    <a:pt x="303" y="173"/>
                  </a:cubicBezTo>
                  <a:cubicBezTo>
                    <a:pt x="304" y="173"/>
                    <a:pt x="304" y="173"/>
                    <a:pt x="304" y="173"/>
                  </a:cubicBezTo>
                  <a:cubicBezTo>
                    <a:pt x="304" y="174"/>
                    <a:pt x="304" y="174"/>
                    <a:pt x="304" y="174"/>
                  </a:cubicBezTo>
                  <a:cubicBezTo>
                    <a:pt x="306" y="176"/>
                    <a:pt x="306" y="176"/>
                    <a:pt x="306" y="176"/>
                  </a:cubicBezTo>
                  <a:cubicBezTo>
                    <a:pt x="307" y="177"/>
                    <a:pt x="307" y="177"/>
                    <a:pt x="307" y="177"/>
                  </a:cubicBezTo>
                  <a:cubicBezTo>
                    <a:pt x="308" y="177"/>
                    <a:pt x="308" y="177"/>
                    <a:pt x="308" y="177"/>
                  </a:cubicBezTo>
                  <a:cubicBezTo>
                    <a:pt x="309" y="176"/>
                    <a:pt x="309" y="176"/>
                    <a:pt x="309" y="176"/>
                  </a:cubicBezTo>
                  <a:cubicBezTo>
                    <a:pt x="308" y="174"/>
                    <a:pt x="308" y="174"/>
                    <a:pt x="308" y="174"/>
                  </a:cubicBezTo>
                  <a:cubicBezTo>
                    <a:pt x="307" y="172"/>
                    <a:pt x="307" y="172"/>
                    <a:pt x="307" y="172"/>
                  </a:cubicBezTo>
                  <a:cubicBezTo>
                    <a:pt x="305" y="171"/>
                    <a:pt x="305" y="171"/>
                    <a:pt x="305" y="171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2" y="168"/>
                    <a:pt x="302" y="168"/>
                    <a:pt x="302" y="168"/>
                  </a:cubicBezTo>
                  <a:cubicBezTo>
                    <a:pt x="301" y="167"/>
                    <a:pt x="301" y="167"/>
                    <a:pt x="301" y="167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299" y="165"/>
                    <a:pt x="299" y="165"/>
                    <a:pt x="299" y="165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300" y="163"/>
                    <a:pt x="300" y="163"/>
                    <a:pt x="300" y="163"/>
                  </a:cubicBezTo>
                  <a:cubicBezTo>
                    <a:pt x="300" y="162"/>
                    <a:pt x="300" y="162"/>
                    <a:pt x="300" y="162"/>
                  </a:cubicBezTo>
                  <a:cubicBezTo>
                    <a:pt x="299" y="162"/>
                    <a:pt x="299" y="162"/>
                    <a:pt x="299" y="162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3"/>
                    <a:pt x="303" y="163"/>
                    <a:pt x="303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4"/>
                    <a:pt x="304" y="164"/>
                    <a:pt x="304" y="164"/>
                  </a:cubicBezTo>
                  <a:cubicBezTo>
                    <a:pt x="304" y="165"/>
                    <a:pt x="304" y="165"/>
                    <a:pt x="304" y="165"/>
                  </a:cubicBezTo>
                  <a:cubicBezTo>
                    <a:pt x="305" y="165"/>
                    <a:pt x="305" y="165"/>
                    <a:pt x="305" y="165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0"/>
                    <a:pt x="308" y="160"/>
                    <a:pt x="308" y="160"/>
                  </a:cubicBezTo>
                  <a:cubicBezTo>
                    <a:pt x="309" y="159"/>
                    <a:pt x="309" y="159"/>
                    <a:pt x="309" y="159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10" y="155"/>
                    <a:pt x="310" y="155"/>
                    <a:pt x="310" y="155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1" y="152"/>
                    <a:pt x="311" y="152"/>
                    <a:pt x="311" y="152"/>
                  </a:cubicBezTo>
                  <a:cubicBezTo>
                    <a:pt x="311" y="150"/>
                    <a:pt x="311" y="150"/>
                    <a:pt x="311" y="150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141"/>
                    <a:pt x="312" y="141"/>
                    <a:pt x="312" y="141"/>
                  </a:cubicBezTo>
                  <a:cubicBezTo>
                    <a:pt x="313" y="140"/>
                    <a:pt x="313" y="140"/>
                    <a:pt x="313" y="140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4" y="137"/>
                    <a:pt x="314" y="137"/>
                    <a:pt x="314" y="137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5" y="134"/>
                    <a:pt x="315" y="134"/>
                    <a:pt x="315" y="134"/>
                  </a:cubicBezTo>
                  <a:cubicBezTo>
                    <a:pt x="316" y="132"/>
                    <a:pt x="316" y="132"/>
                    <a:pt x="316" y="132"/>
                  </a:cubicBezTo>
                  <a:cubicBezTo>
                    <a:pt x="319" y="128"/>
                    <a:pt x="319" y="128"/>
                    <a:pt x="319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22" y="124"/>
                    <a:pt x="322" y="124"/>
                    <a:pt x="322" y="124"/>
                  </a:cubicBezTo>
                  <a:cubicBezTo>
                    <a:pt x="323" y="123"/>
                    <a:pt x="323" y="123"/>
                    <a:pt x="323" y="123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7" y="118"/>
                    <a:pt x="327" y="118"/>
                    <a:pt x="327" y="118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6" y="116"/>
                    <a:pt x="326" y="116"/>
                    <a:pt x="326" y="116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4" y="115"/>
                    <a:pt x="324" y="115"/>
                    <a:pt x="324" y="115"/>
                  </a:cubicBezTo>
                  <a:cubicBezTo>
                    <a:pt x="323" y="114"/>
                    <a:pt x="323" y="114"/>
                    <a:pt x="323" y="114"/>
                  </a:cubicBezTo>
                  <a:cubicBezTo>
                    <a:pt x="322" y="114"/>
                    <a:pt x="322" y="114"/>
                    <a:pt x="322" y="114"/>
                  </a:cubicBezTo>
                  <a:cubicBezTo>
                    <a:pt x="320" y="115"/>
                    <a:pt x="320" y="115"/>
                    <a:pt x="320" y="115"/>
                  </a:cubicBezTo>
                  <a:cubicBezTo>
                    <a:pt x="317" y="116"/>
                    <a:pt x="317" y="116"/>
                    <a:pt x="317" y="116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4" y="118"/>
                    <a:pt x="314" y="118"/>
                    <a:pt x="314" y="118"/>
                  </a:cubicBezTo>
                  <a:cubicBezTo>
                    <a:pt x="312" y="119"/>
                    <a:pt x="312" y="119"/>
                    <a:pt x="312" y="119"/>
                  </a:cubicBezTo>
                  <a:cubicBezTo>
                    <a:pt x="312" y="120"/>
                    <a:pt x="312" y="120"/>
                    <a:pt x="312" y="120"/>
                  </a:cubicBezTo>
                  <a:cubicBezTo>
                    <a:pt x="311" y="120"/>
                    <a:pt x="311" y="120"/>
                    <a:pt x="311" y="120"/>
                  </a:cubicBezTo>
                  <a:cubicBezTo>
                    <a:pt x="310" y="119"/>
                    <a:pt x="310" y="119"/>
                    <a:pt x="310" y="119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10" y="118"/>
                    <a:pt x="310" y="118"/>
                    <a:pt x="310" y="118"/>
                  </a:cubicBezTo>
                  <a:cubicBezTo>
                    <a:pt x="311" y="117"/>
                    <a:pt x="311" y="117"/>
                    <a:pt x="311" y="117"/>
                  </a:cubicBezTo>
                  <a:cubicBezTo>
                    <a:pt x="311" y="116"/>
                    <a:pt x="311" y="116"/>
                    <a:pt x="311" y="116"/>
                  </a:cubicBezTo>
                  <a:cubicBezTo>
                    <a:pt x="310" y="115"/>
                    <a:pt x="310" y="115"/>
                    <a:pt x="310" y="115"/>
                  </a:cubicBezTo>
                  <a:cubicBezTo>
                    <a:pt x="309" y="115"/>
                    <a:pt x="309" y="115"/>
                    <a:pt x="309" y="115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309" y="114"/>
                    <a:pt x="309" y="114"/>
                    <a:pt x="309" y="114"/>
                  </a:cubicBezTo>
                  <a:cubicBezTo>
                    <a:pt x="310" y="113"/>
                    <a:pt x="310" y="113"/>
                    <a:pt x="310" y="113"/>
                  </a:cubicBezTo>
                  <a:cubicBezTo>
                    <a:pt x="312" y="112"/>
                    <a:pt x="312" y="112"/>
                    <a:pt x="312" y="112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314" y="109"/>
                    <a:pt x="314" y="109"/>
                    <a:pt x="314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8" y="109"/>
                    <a:pt x="318" y="109"/>
                    <a:pt x="318" y="109"/>
                  </a:cubicBezTo>
                  <a:cubicBezTo>
                    <a:pt x="321" y="112"/>
                    <a:pt x="321" y="112"/>
                    <a:pt x="321" y="112"/>
                  </a:cubicBezTo>
                  <a:cubicBezTo>
                    <a:pt x="322" y="113"/>
                    <a:pt x="322" y="113"/>
                    <a:pt x="322" y="113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27" y="112"/>
                    <a:pt x="327" y="112"/>
                    <a:pt x="327" y="112"/>
                  </a:cubicBezTo>
                  <a:cubicBezTo>
                    <a:pt x="328" y="113"/>
                    <a:pt x="328" y="113"/>
                    <a:pt x="328" y="113"/>
                  </a:cubicBezTo>
                  <a:cubicBezTo>
                    <a:pt x="331" y="112"/>
                    <a:pt x="331" y="112"/>
                    <a:pt x="331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0"/>
                    <a:pt x="333" y="110"/>
                    <a:pt x="333" y="110"/>
                  </a:cubicBezTo>
                  <a:cubicBezTo>
                    <a:pt x="332" y="109"/>
                    <a:pt x="332" y="109"/>
                    <a:pt x="332" y="109"/>
                  </a:cubicBezTo>
                  <a:cubicBezTo>
                    <a:pt x="333" y="109"/>
                    <a:pt x="333" y="109"/>
                    <a:pt x="333" y="109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6" y="108"/>
                    <a:pt x="336" y="108"/>
                    <a:pt x="336" y="108"/>
                  </a:cubicBezTo>
                  <a:cubicBezTo>
                    <a:pt x="336" y="106"/>
                    <a:pt x="336" y="106"/>
                    <a:pt x="336" y="106"/>
                  </a:cubicBezTo>
                  <a:cubicBezTo>
                    <a:pt x="335" y="105"/>
                    <a:pt x="335" y="105"/>
                    <a:pt x="335" y="105"/>
                  </a:cubicBezTo>
                  <a:cubicBezTo>
                    <a:pt x="333" y="105"/>
                    <a:pt x="333" y="105"/>
                    <a:pt x="333" y="105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0" y="104"/>
                    <a:pt x="330" y="104"/>
                    <a:pt x="330" y="104"/>
                  </a:cubicBezTo>
                  <a:cubicBezTo>
                    <a:pt x="329" y="105"/>
                    <a:pt x="329" y="105"/>
                    <a:pt x="329" y="105"/>
                  </a:cubicBezTo>
                  <a:cubicBezTo>
                    <a:pt x="329" y="105"/>
                    <a:pt x="329" y="105"/>
                    <a:pt x="329" y="105"/>
                  </a:cubicBezTo>
                  <a:cubicBezTo>
                    <a:pt x="328" y="104"/>
                    <a:pt x="328" y="104"/>
                    <a:pt x="328" y="104"/>
                  </a:cubicBezTo>
                  <a:cubicBezTo>
                    <a:pt x="324" y="104"/>
                    <a:pt x="324" y="104"/>
                    <a:pt x="324" y="104"/>
                  </a:cubicBezTo>
                  <a:cubicBezTo>
                    <a:pt x="322" y="103"/>
                    <a:pt x="322" y="103"/>
                    <a:pt x="322" y="103"/>
                  </a:cubicBezTo>
                  <a:cubicBezTo>
                    <a:pt x="321" y="103"/>
                    <a:pt x="321" y="103"/>
                    <a:pt x="321" y="103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8" y="103"/>
                    <a:pt x="318" y="103"/>
                    <a:pt x="318" y="103"/>
                  </a:cubicBezTo>
                  <a:cubicBezTo>
                    <a:pt x="315" y="103"/>
                    <a:pt x="315" y="103"/>
                    <a:pt x="315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4" y="102"/>
                    <a:pt x="314" y="102"/>
                    <a:pt x="314" y="102"/>
                  </a:cubicBezTo>
                  <a:cubicBezTo>
                    <a:pt x="315" y="103"/>
                    <a:pt x="315" y="103"/>
                    <a:pt x="315" y="103"/>
                  </a:cubicBezTo>
                  <a:cubicBezTo>
                    <a:pt x="317" y="102"/>
                    <a:pt x="317" y="102"/>
                    <a:pt x="317" y="102"/>
                  </a:cubicBezTo>
                  <a:cubicBezTo>
                    <a:pt x="318" y="101"/>
                    <a:pt x="318" y="101"/>
                    <a:pt x="318" y="101"/>
                  </a:cubicBezTo>
                  <a:cubicBezTo>
                    <a:pt x="320" y="102"/>
                    <a:pt x="320" y="102"/>
                    <a:pt x="320" y="102"/>
                  </a:cubicBezTo>
                  <a:cubicBezTo>
                    <a:pt x="321" y="102"/>
                    <a:pt x="321" y="102"/>
                    <a:pt x="321" y="102"/>
                  </a:cubicBezTo>
                  <a:cubicBezTo>
                    <a:pt x="322" y="102"/>
                    <a:pt x="322" y="102"/>
                    <a:pt x="322" y="102"/>
                  </a:cubicBezTo>
                  <a:cubicBezTo>
                    <a:pt x="323" y="101"/>
                    <a:pt x="323" y="101"/>
                    <a:pt x="323" y="101"/>
                  </a:cubicBezTo>
                  <a:cubicBezTo>
                    <a:pt x="324" y="101"/>
                    <a:pt x="324" y="101"/>
                    <a:pt x="324" y="101"/>
                  </a:cubicBezTo>
                  <a:cubicBezTo>
                    <a:pt x="325" y="101"/>
                    <a:pt x="325" y="101"/>
                    <a:pt x="325" y="101"/>
                  </a:cubicBezTo>
                  <a:cubicBezTo>
                    <a:pt x="326" y="101"/>
                    <a:pt x="326" y="101"/>
                    <a:pt x="326" y="101"/>
                  </a:cubicBezTo>
                  <a:cubicBezTo>
                    <a:pt x="326" y="100"/>
                    <a:pt x="326" y="100"/>
                    <a:pt x="326" y="100"/>
                  </a:cubicBezTo>
                  <a:cubicBezTo>
                    <a:pt x="327" y="100"/>
                    <a:pt x="327" y="100"/>
                    <a:pt x="327" y="100"/>
                  </a:cubicBezTo>
                  <a:cubicBezTo>
                    <a:pt x="328" y="100"/>
                    <a:pt x="328" y="100"/>
                    <a:pt x="328" y="100"/>
                  </a:cubicBezTo>
                  <a:cubicBezTo>
                    <a:pt x="328" y="100"/>
                    <a:pt x="328" y="100"/>
                    <a:pt x="328" y="100"/>
                  </a:cubicBezTo>
                  <a:cubicBezTo>
                    <a:pt x="329" y="99"/>
                    <a:pt x="329" y="99"/>
                    <a:pt x="329" y="99"/>
                  </a:cubicBezTo>
                  <a:cubicBezTo>
                    <a:pt x="329" y="100"/>
                    <a:pt x="329" y="100"/>
                    <a:pt x="329" y="100"/>
                  </a:cubicBezTo>
                  <a:cubicBezTo>
                    <a:pt x="330" y="100"/>
                    <a:pt x="330" y="100"/>
                    <a:pt x="330" y="100"/>
                  </a:cubicBezTo>
                  <a:cubicBezTo>
                    <a:pt x="331" y="100"/>
                    <a:pt x="331" y="100"/>
                    <a:pt x="331" y="100"/>
                  </a:cubicBezTo>
                  <a:cubicBezTo>
                    <a:pt x="331" y="101"/>
                    <a:pt x="331" y="101"/>
                    <a:pt x="331" y="101"/>
                  </a:cubicBezTo>
                  <a:cubicBezTo>
                    <a:pt x="333" y="101"/>
                    <a:pt x="333" y="101"/>
                    <a:pt x="333" y="101"/>
                  </a:cubicBezTo>
                  <a:cubicBezTo>
                    <a:pt x="334" y="101"/>
                    <a:pt x="334" y="101"/>
                    <a:pt x="334" y="101"/>
                  </a:cubicBezTo>
                  <a:cubicBezTo>
                    <a:pt x="335" y="102"/>
                    <a:pt x="335" y="102"/>
                    <a:pt x="335" y="102"/>
                  </a:cubicBezTo>
                  <a:cubicBezTo>
                    <a:pt x="336" y="102"/>
                    <a:pt x="336" y="102"/>
                    <a:pt x="336" y="102"/>
                  </a:cubicBezTo>
                  <a:cubicBezTo>
                    <a:pt x="338" y="102"/>
                    <a:pt x="338" y="102"/>
                    <a:pt x="338" y="102"/>
                  </a:cubicBezTo>
                  <a:cubicBezTo>
                    <a:pt x="339" y="101"/>
                    <a:pt x="339" y="101"/>
                    <a:pt x="339" y="101"/>
                  </a:cubicBezTo>
                  <a:cubicBezTo>
                    <a:pt x="342" y="99"/>
                    <a:pt x="342" y="99"/>
                    <a:pt x="342" y="99"/>
                  </a:cubicBezTo>
                  <a:cubicBezTo>
                    <a:pt x="343" y="99"/>
                    <a:pt x="343" y="99"/>
                    <a:pt x="343" y="99"/>
                  </a:cubicBezTo>
                  <a:cubicBezTo>
                    <a:pt x="344" y="99"/>
                    <a:pt x="344" y="99"/>
                    <a:pt x="344" y="99"/>
                  </a:cubicBezTo>
                  <a:cubicBezTo>
                    <a:pt x="345" y="98"/>
                    <a:pt x="345" y="98"/>
                    <a:pt x="345" y="98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4" y="97"/>
                    <a:pt x="344" y="97"/>
                    <a:pt x="344" y="97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4"/>
                    <a:pt x="343" y="94"/>
                    <a:pt x="343" y="94"/>
                  </a:cubicBezTo>
                  <a:cubicBezTo>
                    <a:pt x="342" y="93"/>
                    <a:pt x="342" y="93"/>
                    <a:pt x="342" y="93"/>
                  </a:cubicBezTo>
                  <a:cubicBezTo>
                    <a:pt x="343" y="92"/>
                    <a:pt x="343" y="92"/>
                    <a:pt x="343" y="92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9" y="93"/>
                    <a:pt x="349" y="93"/>
                    <a:pt x="349" y="93"/>
                  </a:cubicBezTo>
                  <a:cubicBezTo>
                    <a:pt x="350" y="93"/>
                    <a:pt x="350" y="93"/>
                    <a:pt x="350" y="93"/>
                  </a:cubicBezTo>
                  <a:cubicBezTo>
                    <a:pt x="351" y="91"/>
                    <a:pt x="351" y="91"/>
                    <a:pt x="351" y="91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4" y="88"/>
                    <a:pt x="354" y="88"/>
                    <a:pt x="354" y="88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8" y="85"/>
                    <a:pt x="358" y="85"/>
                    <a:pt x="358" y="85"/>
                  </a:cubicBezTo>
                  <a:cubicBezTo>
                    <a:pt x="359" y="84"/>
                    <a:pt x="359" y="84"/>
                    <a:pt x="359" y="84"/>
                  </a:cubicBezTo>
                  <a:cubicBezTo>
                    <a:pt x="359" y="82"/>
                    <a:pt x="359" y="82"/>
                    <a:pt x="359" y="82"/>
                  </a:cubicBezTo>
                  <a:cubicBezTo>
                    <a:pt x="358" y="80"/>
                    <a:pt x="358" y="80"/>
                    <a:pt x="358" y="80"/>
                  </a:cubicBezTo>
                  <a:cubicBezTo>
                    <a:pt x="357" y="78"/>
                    <a:pt x="357" y="78"/>
                    <a:pt x="357" y="78"/>
                  </a:cubicBezTo>
                  <a:cubicBezTo>
                    <a:pt x="357" y="77"/>
                    <a:pt x="357" y="77"/>
                    <a:pt x="357" y="77"/>
                  </a:cubicBezTo>
                  <a:cubicBezTo>
                    <a:pt x="354" y="75"/>
                    <a:pt x="354" y="75"/>
                    <a:pt x="354" y="75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3" y="73"/>
                    <a:pt x="353" y="73"/>
                    <a:pt x="353" y="73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351" y="72"/>
                    <a:pt x="351" y="72"/>
                    <a:pt x="351" y="72"/>
                  </a:cubicBezTo>
                  <a:cubicBezTo>
                    <a:pt x="350" y="71"/>
                    <a:pt x="350" y="71"/>
                    <a:pt x="350" y="71"/>
                  </a:cubicBezTo>
                  <a:cubicBezTo>
                    <a:pt x="348" y="70"/>
                    <a:pt x="348" y="70"/>
                    <a:pt x="348" y="70"/>
                  </a:cubicBezTo>
                  <a:cubicBezTo>
                    <a:pt x="347" y="70"/>
                    <a:pt x="347" y="70"/>
                    <a:pt x="347" y="70"/>
                  </a:cubicBezTo>
                  <a:cubicBezTo>
                    <a:pt x="344" y="69"/>
                    <a:pt x="344" y="69"/>
                    <a:pt x="344" y="69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39" y="68"/>
                    <a:pt x="339" y="68"/>
                    <a:pt x="339" y="68"/>
                  </a:cubicBezTo>
                  <a:cubicBezTo>
                    <a:pt x="337" y="68"/>
                    <a:pt x="337" y="68"/>
                    <a:pt x="337" y="68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4" y="70"/>
                    <a:pt x="334" y="70"/>
                    <a:pt x="334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29" y="69"/>
                    <a:pt x="329" y="69"/>
                    <a:pt x="329" y="69"/>
                  </a:cubicBezTo>
                  <a:cubicBezTo>
                    <a:pt x="329" y="71"/>
                    <a:pt x="329" y="71"/>
                    <a:pt x="329" y="71"/>
                  </a:cubicBezTo>
                  <a:cubicBezTo>
                    <a:pt x="329" y="72"/>
                    <a:pt x="329" y="72"/>
                    <a:pt x="329" y="72"/>
                  </a:cubicBezTo>
                  <a:cubicBezTo>
                    <a:pt x="329" y="73"/>
                    <a:pt x="329" y="73"/>
                    <a:pt x="329" y="73"/>
                  </a:cubicBezTo>
                  <a:cubicBezTo>
                    <a:pt x="328" y="75"/>
                    <a:pt x="328" y="75"/>
                    <a:pt x="328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8" y="76"/>
                    <a:pt x="328" y="76"/>
                    <a:pt x="328" y="76"/>
                  </a:cubicBezTo>
                  <a:cubicBezTo>
                    <a:pt x="327" y="77"/>
                    <a:pt x="327" y="77"/>
                    <a:pt x="327" y="77"/>
                  </a:cubicBezTo>
                  <a:cubicBezTo>
                    <a:pt x="326" y="78"/>
                    <a:pt x="326" y="78"/>
                    <a:pt x="326" y="78"/>
                  </a:cubicBezTo>
                  <a:cubicBezTo>
                    <a:pt x="324" y="78"/>
                    <a:pt x="324" y="78"/>
                    <a:pt x="324" y="78"/>
                  </a:cubicBezTo>
                  <a:cubicBezTo>
                    <a:pt x="323" y="77"/>
                    <a:pt x="323" y="77"/>
                    <a:pt x="323" y="77"/>
                  </a:cubicBezTo>
                  <a:cubicBezTo>
                    <a:pt x="323" y="76"/>
                    <a:pt x="323" y="76"/>
                    <a:pt x="323" y="76"/>
                  </a:cubicBezTo>
                  <a:cubicBezTo>
                    <a:pt x="322" y="75"/>
                    <a:pt x="322" y="75"/>
                    <a:pt x="322" y="75"/>
                  </a:cubicBezTo>
                  <a:cubicBezTo>
                    <a:pt x="322" y="76"/>
                    <a:pt x="322" y="76"/>
                    <a:pt x="322" y="76"/>
                  </a:cubicBezTo>
                  <a:cubicBezTo>
                    <a:pt x="322" y="77"/>
                    <a:pt x="322" y="77"/>
                    <a:pt x="322" y="77"/>
                  </a:cubicBezTo>
                  <a:cubicBezTo>
                    <a:pt x="322" y="78"/>
                    <a:pt x="322" y="78"/>
                    <a:pt x="322" y="78"/>
                  </a:cubicBezTo>
                  <a:cubicBezTo>
                    <a:pt x="321" y="79"/>
                    <a:pt x="321" y="79"/>
                    <a:pt x="321" y="79"/>
                  </a:cubicBezTo>
                  <a:cubicBezTo>
                    <a:pt x="321" y="81"/>
                    <a:pt x="321" y="81"/>
                    <a:pt x="321" y="81"/>
                  </a:cubicBezTo>
                  <a:cubicBezTo>
                    <a:pt x="321" y="82"/>
                    <a:pt x="321" y="82"/>
                    <a:pt x="321" y="82"/>
                  </a:cubicBezTo>
                  <a:cubicBezTo>
                    <a:pt x="320" y="80"/>
                    <a:pt x="320" y="80"/>
                    <a:pt x="320" y="80"/>
                  </a:cubicBezTo>
                  <a:cubicBezTo>
                    <a:pt x="321" y="80"/>
                    <a:pt x="321" y="80"/>
                    <a:pt x="321" y="80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6"/>
                    <a:pt x="320" y="76"/>
                    <a:pt x="320" y="76"/>
                  </a:cubicBezTo>
                  <a:cubicBezTo>
                    <a:pt x="320" y="74"/>
                    <a:pt x="320" y="74"/>
                    <a:pt x="320" y="74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7" y="76"/>
                    <a:pt x="317" y="76"/>
                    <a:pt x="317" y="76"/>
                  </a:cubicBezTo>
                  <a:cubicBezTo>
                    <a:pt x="317" y="78"/>
                    <a:pt x="317" y="78"/>
                    <a:pt x="317" y="78"/>
                  </a:cubicBezTo>
                  <a:cubicBezTo>
                    <a:pt x="314" y="80"/>
                    <a:pt x="314" y="80"/>
                    <a:pt x="314" y="80"/>
                  </a:cubicBezTo>
                  <a:cubicBezTo>
                    <a:pt x="313" y="81"/>
                    <a:pt x="313" y="81"/>
                    <a:pt x="313" y="81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11" y="82"/>
                    <a:pt x="311" y="82"/>
                    <a:pt x="311" y="82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7" y="85"/>
                    <a:pt x="307" y="85"/>
                    <a:pt x="307" y="85"/>
                  </a:cubicBezTo>
                  <a:cubicBezTo>
                    <a:pt x="304" y="86"/>
                    <a:pt x="304" y="86"/>
                    <a:pt x="304" y="86"/>
                  </a:cubicBezTo>
                  <a:cubicBezTo>
                    <a:pt x="302" y="86"/>
                    <a:pt x="302" y="86"/>
                    <a:pt x="302" y="86"/>
                  </a:cubicBezTo>
                  <a:cubicBezTo>
                    <a:pt x="300" y="86"/>
                    <a:pt x="300" y="86"/>
                    <a:pt x="300" y="86"/>
                  </a:cubicBezTo>
                  <a:cubicBezTo>
                    <a:pt x="300" y="87"/>
                    <a:pt x="300" y="87"/>
                    <a:pt x="300" y="87"/>
                  </a:cubicBezTo>
                  <a:cubicBezTo>
                    <a:pt x="299" y="88"/>
                    <a:pt x="299" y="88"/>
                    <a:pt x="299" y="88"/>
                  </a:cubicBezTo>
                  <a:cubicBezTo>
                    <a:pt x="298" y="88"/>
                    <a:pt x="298" y="88"/>
                    <a:pt x="298" y="88"/>
                  </a:cubicBezTo>
                  <a:cubicBezTo>
                    <a:pt x="297" y="88"/>
                    <a:pt x="297" y="88"/>
                    <a:pt x="297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3" y="90"/>
                    <a:pt x="293" y="90"/>
                    <a:pt x="293" y="90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0" y="94"/>
                    <a:pt x="290" y="94"/>
                    <a:pt x="290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5" y="97"/>
                    <a:pt x="285" y="97"/>
                    <a:pt x="285" y="97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2" y="98"/>
                    <a:pt x="282" y="98"/>
                    <a:pt x="282" y="98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280" y="102"/>
                    <a:pt x="280" y="102"/>
                    <a:pt x="280" y="102"/>
                  </a:cubicBezTo>
                  <a:cubicBezTo>
                    <a:pt x="279" y="103"/>
                    <a:pt x="279" y="103"/>
                    <a:pt x="279" y="103"/>
                  </a:cubicBezTo>
                  <a:cubicBezTo>
                    <a:pt x="279" y="104"/>
                    <a:pt x="279" y="104"/>
                    <a:pt x="279" y="104"/>
                  </a:cubicBezTo>
                  <a:cubicBezTo>
                    <a:pt x="278" y="103"/>
                    <a:pt x="278" y="103"/>
                    <a:pt x="278" y="103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99"/>
                    <a:pt x="279" y="99"/>
                    <a:pt x="279" y="99"/>
                  </a:cubicBezTo>
                  <a:cubicBezTo>
                    <a:pt x="280" y="99"/>
                    <a:pt x="280" y="99"/>
                    <a:pt x="280" y="99"/>
                  </a:cubicBezTo>
                  <a:cubicBezTo>
                    <a:pt x="281" y="98"/>
                    <a:pt x="281" y="98"/>
                    <a:pt x="281" y="98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4" y="96"/>
                    <a:pt x="284" y="96"/>
                    <a:pt x="284" y="96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8" y="92"/>
                    <a:pt x="288" y="92"/>
                    <a:pt x="288" y="92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90" y="90"/>
                    <a:pt x="290" y="90"/>
                    <a:pt x="290" y="90"/>
                  </a:cubicBezTo>
                  <a:cubicBezTo>
                    <a:pt x="292" y="88"/>
                    <a:pt x="292" y="88"/>
                    <a:pt x="292" y="88"/>
                  </a:cubicBezTo>
                  <a:cubicBezTo>
                    <a:pt x="292" y="87"/>
                    <a:pt x="292" y="87"/>
                    <a:pt x="292" y="87"/>
                  </a:cubicBezTo>
                  <a:cubicBezTo>
                    <a:pt x="292" y="86"/>
                    <a:pt x="292" y="86"/>
                    <a:pt x="292" y="86"/>
                  </a:cubicBezTo>
                  <a:cubicBezTo>
                    <a:pt x="292" y="85"/>
                    <a:pt x="292" y="85"/>
                    <a:pt x="292" y="85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6" y="84"/>
                    <a:pt x="296" y="84"/>
                    <a:pt x="296" y="84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7" y="81"/>
                    <a:pt x="297" y="81"/>
                    <a:pt x="297" y="81"/>
                  </a:cubicBezTo>
                  <a:cubicBezTo>
                    <a:pt x="298" y="81"/>
                    <a:pt x="298" y="81"/>
                    <a:pt x="298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02" y="79"/>
                    <a:pt x="302" y="79"/>
                    <a:pt x="302" y="79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8" y="75"/>
                    <a:pt x="308" y="75"/>
                    <a:pt x="308" y="75"/>
                  </a:cubicBezTo>
                  <a:cubicBezTo>
                    <a:pt x="309" y="74"/>
                    <a:pt x="309" y="74"/>
                    <a:pt x="309" y="74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10" y="69"/>
                    <a:pt x="310" y="69"/>
                    <a:pt x="310" y="69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5"/>
                    <a:pt x="312" y="65"/>
                    <a:pt x="312" y="65"/>
                  </a:cubicBezTo>
                  <a:cubicBezTo>
                    <a:pt x="312" y="63"/>
                    <a:pt x="312" y="63"/>
                    <a:pt x="312" y="63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2" y="60"/>
                    <a:pt x="302" y="60"/>
                    <a:pt x="302" y="60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2"/>
                  </a:cubicBezTo>
                  <a:cubicBezTo>
                    <a:pt x="301" y="63"/>
                    <a:pt x="301" y="63"/>
                    <a:pt x="301" y="63"/>
                  </a:cubicBezTo>
                  <a:cubicBezTo>
                    <a:pt x="301" y="64"/>
                    <a:pt x="301" y="64"/>
                    <a:pt x="301" y="64"/>
                  </a:cubicBezTo>
                  <a:cubicBezTo>
                    <a:pt x="301" y="67"/>
                    <a:pt x="301" y="67"/>
                    <a:pt x="301" y="67"/>
                  </a:cubicBezTo>
                  <a:cubicBezTo>
                    <a:pt x="300" y="69"/>
                    <a:pt x="300" y="69"/>
                    <a:pt x="300" y="69"/>
                  </a:cubicBezTo>
                  <a:cubicBezTo>
                    <a:pt x="299" y="71"/>
                    <a:pt x="299" y="71"/>
                    <a:pt x="299" y="71"/>
                  </a:cubicBezTo>
                  <a:cubicBezTo>
                    <a:pt x="298" y="70"/>
                    <a:pt x="298" y="70"/>
                    <a:pt x="298" y="70"/>
                  </a:cubicBezTo>
                  <a:cubicBezTo>
                    <a:pt x="297" y="70"/>
                    <a:pt x="297" y="70"/>
                    <a:pt x="297" y="70"/>
                  </a:cubicBezTo>
                  <a:cubicBezTo>
                    <a:pt x="296" y="70"/>
                    <a:pt x="296" y="70"/>
                    <a:pt x="296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0"/>
                    <a:pt x="290" y="69"/>
                    <a:pt x="290" y="69"/>
                  </a:cubicBezTo>
                  <a:cubicBezTo>
                    <a:pt x="290" y="69"/>
                    <a:pt x="287" y="69"/>
                    <a:pt x="287" y="69"/>
                  </a:cubicBezTo>
                  <a:cubicBezTo>
                    <a:pt x="285" y="70"/>
                    <a:pt x="285" y="70"/>
                    <a:pt x="285" y="70"/>
                  </a:cubicBezTo>
                  <a:cubicBezTo>
                    <a:pt x="283" y="71"/>
                    <a:pt x="283" y="71"/>
                    <a:pt x="283" y="71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80" y="71"/>
                    <a:pt x="280" y="71"/>
                    <a:pt x="280" y="71"/>
                  </a:cubicBezTo>
                  <a:cubicBezTo>
                    <a:pt x="280" y="70"/>
                    <a:pt x="280" y="70"/>
                    <a:pt x="280" y="70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2" y="67"/>
                    <a:pt x="282" y="67"/>
                    <a:pt x="282" y="67"/>
                  </a:cubicBezTo>
                  <a:cubicBezTo>
                    <a:pt x="283" y="67"/>
                    <a:pt x="283" y="67"/>
                    <a:pt x="283" y="67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5"/>
                    <a:pt x="290" y="65"/>
                    <a:pt x="290" y="65"/>
                  </a:cubicBezTo>
                  <a:cubicBezTo>
                    <a:pt x="291" y="63"/>
                    <a:pt x="291" y="63"/>
                    <a:pt x="291" y="63"/>
                  </a:cubicBezTo>
                  <a:cubicBezTo>
                    <a:pt x="291" y="62"/>
                    <a:pt x="291" y="62"/>
                    <a:pt x="291" y="62"/>
                  </a:cubicBezTo>
                  <a:cubicBezTo>
                    <a:pt x="292" y="61"/>
                    <a:pt x="292" y="61"/>
                    <a:pt x="292" y="61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0" y="59"/>
                    <a:pt x="290" y="59"/>
                    <a:pt x="290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1" y="57"/>
                    <a:pt x="281" y="57"/>
                    <a:pt x="281" y="57"/>
                  </a:cubicBezTo>
                  <a:cubicBezTo>
                    <a:pt x="277" y="57"/>
                    <a:pt x="277" y="57"/>
                    <a:pt x="277" y="57"/>
                  </a:cubicBezTo>
                  <a:cubicBezTo>
                    <a:pt x="276" y="57"/>
                    <a:pt x="276" y="57"/>
                    <a:pt x="276" y="57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70" y="57"/>
                    <a:pt x="270" y="57"/>
                    <a:pt x="270" y="57"/>
                  </a:cubicBezTo>
                  <a:cubicBezTo>
                    <a:pt x="269" y="56"/>
                    <a:pt x="269" y="56"/>
                    <a:pt x="269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6"/>
                    <a:pt x="266" y="56"/>
                    <a:pt x="266" y="56"/>
                  </a:cubicBezTo>
                  <a:cubicBezTo>
                    <a:pt x="265" y="58"/>
                    <a:pt x="265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59" y="60"/>
                    <a:pt x="259" y="60"/>
                    <a:pt x="259" y="60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1"/>
                    <a:pt x="256" y="61"/>
                    <a:pt x="256" y="61"/>
                  </a:cubicBezTo>
                  <a:cubicBezTo>
                    <a:pt x="255" y="62"/>
                    <a:pt x="255" y="62"/>
                    <a:pt x="255" y="62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52" y="62"/>
                    <a:pt x="252" y="62"/>
                    <a:pt x="252" y="62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49" y="65"/>
                    <a:pt x="249" y="65"/>
                    <a:pt x="249" y="65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6" y="60"/>
                    <a:pt x="246" y="60"/>
                    <a:pt x="246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9" y="59"/>
                    <a:pt x="249" y="59"/>
                    <a:pt x="249" y="59"/>
                  </a:cubicBezTo>
                  <a:cubicBezTo>
                    <a:pt x="251" y="59"/>
                    <a:pt x="251" y="59"/>
                    <a:pt x="251" y="59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7"/>
                    <a:pt x="254" y="57"/>
                    <a:pt x="254" y="57"/>
                  </a:cubicBezTo>
                  <a:cubicBezTo>
                    <a:pt x="256" y="57"/>
                    <a:pt x="256" y="57"/>
                    <a:pt x="256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1" y="55"/>
                    <a:pt x="261" y="55"/>
                    <a:pt x="261" y="55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263" y="54"/>
                    <a:pt x="263" y="54"/>
                    <a:pt x="263" y="54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0" y="52"/>
                    <a:pt x="260" y="52"/>
                    <a:pt x="260" y="52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9" y="51"/>
                    <a:pt x="259" y="51"/>
                    <a:pt x="259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4"/>
                    <a:pt x="263" y="54"/>
                    <a:pt x="263" y="54"/>
                  </a:cubicBezTo>
                  <a:cubicBezTo>
                    <a:pt x="264" y="54"/>
                    <a:pt x="264" y="54"/>
                    <a:pt x="264" y="54"/>
                  </a:cubicBezTo>
                  <a:cubicBezTo>
                    <a:pt x="264" y="53"/>
                    <a:pt x="264" y="53"/>
                    <a:pt x="264" y="53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8" y="53"/>
                    <a:pt x="268" y="53"/>
                    <a:pt x="268" y="53"/>
                  </a:cubicBezTo>
                  <a:cubicBezTo>
                    <a:pt x="269" y="52"/>
                    <a:pt x="269" y="52"/>
                    <a:pt x="269" y="52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1" y="51"/>
                    <a:pt x="271" y="51"/>
                    <a:pt x="271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77" y="51"/>
                    <a:pt x="277" y="51"/>
                    <a:pt x="277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80" y="52"/>
                    <a:pt x="280" y="52"/>
                    <a:pt x="280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5" y="54"/>
                    <a:pt x="285" y="54"/>
                    <a:pt x="285" y="54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90" y="54"/>
                    <a:pt x="290" y="54"/>
                    <a:pt x="290" y="54"/>
                  </a:cubicBezTo>
                  <a:cubicBezTo>
                    <a:pt x="291" y="54"/>
                    <a:pt x="291" y="54"/>
                    <a:pt x="291" y="54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6" y="53"/>
                    <a:pt x="296" y="53"/>
                    <a:pt x="296" y="53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9" y="53"/>
                    <a:pt x="299" y="53"/>
                    <a:pt x="299" y="53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3" y="51"/>
                    <a:pt x="303" y="51"/>
                    <a:pt x="303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6" y="52"/>
                    <a:pt x="306" y="52"/>
                    <a:pt x="306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10" y="52"/>
                    <a:pt x="310" y="52"/>
                    <a:pt x="310" y="52"/>
                  </a:cubicBezTo>
                  <a:cubicBezTo>
                    <a:pt x="313" y="51"/>
                    <a:pt x="313" y="51"/>
                    <a:pt x="313" y="51"/>
                  </a:cubicBezTo>
                  <a:cubicBezTo>
                    <a:pt x="314" y="50"/>
                    <a:pt x="314" y="50"/>
                    <a:pt x="314" y="50"/>
                  </a:cubicBezTo>
                  <a:cubicBezTo>
                    <a:pt x="315" y="49"/>
                    <a:pt x="315" y="49"/>
                    <a:pt x="315" y="49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316" y="48"/>
                    <a:pt x="316" y="48"/>
                    <a:pt x="316" y="48"/>
                  </a:cubicBezTo>
                  <a:cubicBezTo>
                    <a:pt x="317" y="48"/>
                    <a:pt x="317" y="48"/>
                    <a:pt x="317" y="48"/>
                  </a:cubicBezTo>
                  <a:cubicBezTo>
                    <a:pt x="319" y="47"/>
                    <a:pt x="319" y="47"/>
                    <a:pt x="319" y="47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4"/>
                    <a:pt x="320" y="44"/>
                    <a:pt x="320" y="44"/>
                  </a:cubicBezTo>
                  <a:cubicBezTo>
                    <a:pt x="321" y="44"/>
                    <a:pt x="321" y="44"/>
                    <a:pt x="321" y="44"/>
                  </a:cubicBezTo>
                  <a:cubicBezTo>
                    <a:pt x="321" y="42"/>
                    <a:pt x="321" y="42"/>
                    <a:pt x="321" y="42"/>
                  </a:cubicBezTo>
                  <a:cubicBezTo>
                    <a:pt x="320" y="41"/>
                    <a:pt x="320" y="41"/>
                    <a:pt x="320" y="41"/>
                  </a:cubicBezTo>
                  <a:cubicBezTo>
                    <a:pt x="319" y="40"/>
                    <a:pt x="319" y="40"/>
                    <a:pt x="319" y="40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37"/>
                    <a:pt x="315" y="37"/>
                    <a:pt x="315" y="37"/>
                  </a:cubicBezTo>
                  <a:cubicBezTo>
                    <a:pt x="314" y="36"/>
                    <a:pt x="314" y="36"/>
                    <a:pt x="314" y="36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09" y="33"/>
                    <a:pt x="309" y="33"/>
                    <a:pt x="309" y="33"/>
                  </a:cubicBezTo>
                  <a:cubicBezTo>
                    <a:pt x="309" y="34"/>
                    <a:pt x="309" y="34"/>
                    <a:pt x="309" y="34"/>
                  </a:cubicBezTo>
                  <a:cubicBezTo>
                    <a:pt x="308" y="34"/>
                    <a:pt x="308" y="34"/>
                    <a:pt x="308" y="34"/>
                  </a:cubicBezTo>
                  <a:cubicBezTo>
                    <a:pt x="307" y="34"/>
                    <a:pt x="307" y="34"/>
                    <a:pt x="307" y="34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6" y="32"/>
                    <a:pt x="306" y="32"/>
                    <a:pt x="306" y="32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3"/>
                    <a:pt x="301" y="33"/>
                    <a:pt x="301" y="33"/>
                  </a:cubicBezTo>
                  <a:cubicBezTo>
                    <a:pt x="301" y="34"/>
                    <a:pt x="301" y="34"/>
                    <a:pt x="301" y="34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3"/>
                    <a:pt x="299" y="33"/>
                    <a:pt x="299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5"/>
                    <a:pt x="296" y="35"/>
                    <a:pt x="296" y="35"/>
                  </a:cubicBezTo>
                  <a:cubicBezTo>
                    <a:pt x="294" y="34"/>
                    <a:pt x="294" y="34"/>
                    <a:pt x="294" y="34"/>
                  </a:cubicBezTo>
                  <a:cubicBezTo>
                    <a:pt x="292" y="34"/>
                    <a:pt x="292" y="34"/>
                    <a:pt x="292" y="34"/>
                  </a:cubicBezTo>
                  <a:cubicBezTo>
                    <a:pt x="291" y="33"/>
                    <a:pt x="291" y="33"/>
                    <a:pt x="291" y="33"/>
                  </a:cubicBezTo>
                  <a:cubicBezTo>
                    <a:pt x="290" y="32"/>
                    <a:pt x="290" y="32"/>
                    <a:pt x="290" y="32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94" y="33"/>
                    <a:pt x="294" y="33"/>
                    <a:pt x="294" y="33"/>
                  </a:cubicBezTo>
                  <a:cubicBezTo>
                    <a:pt x="294" y="32"/>
                    <a:pt x="294" y="32"/>
                    <a:pt x="294" y="32"/>
                  </a:cubicBezTo>
                  <a:cubicBezTo>
                    <a:pt x="294" y="32"/>
                    <a:pt x="294" y="32"/>
                    <a:pt x="294" y="32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2" y="29"/>
                    <a:pt x="292" y="29"/>
                    <a:pt x="292" y="29"/>
                  </a:cubicBezTo>
                  <a:cubicBezTo>
                    <a:pt x="293" y="29"/>
                    <a:pt x="293" y="29"/>
                    <a:pt x="293" y="29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1" y="28"/>
                    <a:pt x="301" y="28"/>
                    <a:pt x="301" y="28"/>
                  </a:cubicBezTo>
                  <a:cubicBezTo>
                    <a:pt x="301" y="27"/>
                    <a:pt x="301" y="27"/>
                    <a:pt x="301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2" y="23"/>
                    <a:pt x="292" y="23"/>
                    <a:pt x="292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89" y="25"/>
                    <a:pt x="289" y="25"/>
                    <a:pt x="289" y="25"/>
                  </a:cubicBezTo>
                  <a:cubicBezTo>
                    <a:pt x="288" y="25"/>
                    <a:pt x="288" y="25"/>
                    <a:pt x="288" y="25"/>
                  </a:cubicBezTo>
                  <a:cubicBezTo>
                    <a:pt x="288" y="24"/>
                    <a:pt x="288" y="24"/>
                    <a:pt x="288" y="24"/>
                  </a:cubicBezTo>
                  <a:cubicBezTo>
                    <a:pt x="287" y="24"/>
                    <a:pt x="287" y="24"/>
                    <a:pt x="287" y="24"/>
                  </a:cubicBezTo>
                  <a:cubicBezTo>
                    <a:pt x="286" y="24"/>
                    <a:pt x="286" y="24"/>
                    <a:pt x="286" y="24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278" y="22"/>
                    <a:pt x="278" y="22"/>
                    <a:pt x="278" y="22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3" y="22"/>
                    <a:pt x="263" y="22"/>
                    <a:pt x="263" y="22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60" y="22"/>
                    <a:pt x="260" y="22"/>
                    <a:pt x="260" y="22"/>
                  </a:cubicBezTo>
                  <a:cubicBezTo>
                    <a:pt x="259" y="23"/>
                    <a:pt x="259" y="23"/>
                    <a:pt x="259" y="23"/>
                  </a:cubicBezTo>
                  <a:cubicBezTo>
                    <a:pt x="260" y="25"/>
                    <a:pt x="260" y="25"/>
                    <a:pt x="260" y="25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9" y="26"/>
                    <a:pt x="259" y="26"/>
                    <a:pt x="259" y="26"/>
                  </a:cubicBezTo>
                  <a:cubicBezTo>
                    <a:pt x="258" y="25"/>
                    <a:pt x="258" y="25"/>
                    <a:pt x="258" y="25"/>
                  </a:cubicBezTo>
                  <a:cubicBezTo>
                    <a:pt x="257" y="23"/>
                    <a:pt x="257" y="23"/>
                    <a:pt x="257" y="23"/>
                  </a:cubicBezTo>
                  <a:cubicBezTo>
                    <a:pt x="257" y="22"/>
                    <a:pt x="257" y="22"/>
                    <a:pt x="257" y="22"/>
                  </a:cubicBezTo>
                  <a:cubicBezTo>
                    <a:pt x="256" y="22"/>
                    <a:pt x="256" y="22"/>
                    <a:pt x="256" y="22"/>
                  </a:cubicBezTo>
                  <a:cubicBezTo>
                    <a:pt x="255" y="22"/>
                    <a:pt x="255" y="22"/>
                    <a:pt x="255" y="22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3"/>
                    <a:pt x="249" y="23"/>
                    <a:pt x="248" y="24"/>
                  </a:cubicBezTo>
                  <a:cubicBezTo>
                    <a:pt x="248" y="24"/>
                    <a:pt x="247" y="25"/>
                    <a:pt x="247" y="25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6" y="27"/>
                    <a:pt x="246" y="27"/>
                    <a:pt x="246" y="27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5"/>
                    <a:pt x="246" y="25"/>
                    <a:pt x="246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2" y="27"/>
                    <a:pt x="242" y="27"/>
                    <a:pt x="242" y="27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4" y="21"/>
                    <a:pt x="244" y="21"/>
                    <a:pt x="244" y="21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9" y="20"/>
                    <a:pt x="249" y="20"/>
                    <a:pt x="249" y="20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3" y="20"/>
                    <a:pt x="253" y="20"/>
                    <a:pt x="253" y="20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8" y="19"/>
                    <a:pt x="258" y="19"/>
                    <a:pt x="258" y="19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7" y="18"/>
                    <a:pt x="257" y="18"/>
                    <a:pt x="257" y="18"/>
                  </a:cubicBezTo>
                  <a:cubicBezTo>
                    <a:pt x="256" y="17"/>
                    <a:pt x="256" y="17"/>
                    <a:pt x="256" y="17"/>
                  </a:cubicBezTo>
                  <a:cubicBezTo>
                    <a:pt x="256" y="15"/>
                    <a:pt x="256" y="15"/>
                    <a:pt x="256" y="15"/>
                  </a:cubicBezTo>
                  <a:cubicBezTo>
                    <a:pt x="258" y="14"/>
                    <a:pt x="258" y="14"/>
                    <a:pt x="258" y="14"/>
                  </a:cubicBezTo>
                  <a:cubicBezTo>
                    <a:pt x="259" y="14"/>
                    <a:pt x="259" y="14"/>
                    <a:pt x="259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1" y="15"/>
                    <a:pt x="261" y="15"/>
                    <a:pt x="261" y="15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62" y="19"/>
                    <a:pt x="262" y="19"/>
                    <a:pt x="262" y="19"/>
                  </a:cubicBezTo>
                  <a:cubicBezTo>
                    <a:pt x="264" y="18"/>
                    <a:pt x="264" y="18"/>
                    <a:pt x="264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8" y="18"/>
                    <a:pt x="268" y="18"/>
                    <a:pt x="268" y="18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7" y="17"/>
                    <a:pt x="277" y="17"/>
                    <a:pt x="277" y="17"/>
                  </a:cubicBezTo>
                  <a:cubicBezTo>
                    <a:pt x="278" y="18"/>
                    <a:pt x="278" y="18"/>
                    <a:pt x="278" y="18"/>
                  </a:cubicBezTo>
                  <a:cubicBezTo>
                    <a:pt x="279" y="18"/>
                    <a:pt x="279" y="18"/>
                    <a:pt x="279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6" y="20"/>
                    <a:pt x="286" y="20"/>
                    <a:pt x="286" y="20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8" y="19"/>
                    <a:pt x="288" y="19"/>
                    <a:pt x="288" y="19"/>
                  </a:cubicBezTo>
                  <a:cubicBezTo>
                    <a:pt x="289" y="19"/>
                    <a:pt x="289" y="19"/>
                    <a:pt x="289" y="19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93" y="18"/>
                    <a:pt x="293" y="18"/>
                    <a:pt x="293" y="18"/>
                  </a:cubicBezTo>
                  <a:cubicBezTo>
                    <a:pt x="294" y="18"/>
                    <a:pt x="294" y="18"/>
                    <a:pt x="294" y="18"/>
                  </a:cubicBezTo>
                  <a:cubicBezTo>
                    <a:pt x="295" y="17"/>
                    <a:pt x="295" y="17"/>
                    <a:pt x="295" y="17"/>
                  </a:cubicBezTo>
                  <a:cubicBezTo>
                    <a:pt x="295" y="16"/>
                    <a:pt x="295" y="16"/>
                    <a:pt x="295" y="16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89" y="11"/>
                    <a:pt x="289" y="11"/>
                    <a:pt x="289" y="11"/>
                  </a:cubicBezTo>
                  <a:cubicBezTo>
                    <a:pt x="286" y="10"/>
                    <a:pt x="286" y="10"/>
                    <a:pt x="286" y="10"/>
                  </a:cubicBezTo>
                  <a:cubicBezTo>
                    <a:pt x="285" y="9"/>
                    <a:pt x="285" y="9"/>
                    <a:pt x="285" y="9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82" y="9"/>
                    <a:pt x="282" y="9"/>
                    <a:pt x="282" y="9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79" y="8"/>
                    <a:pt x="279" y="8"/>
                    <a:pt x="279" y="8"/>
                  </a:cubicBezTo>
                  <a:cubicBezTo>
                    <a:pt x="278" y="7"/>
                    <a:pt x="278" y="7"/>
                    <a:pt x="278" y="7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72" y="5"/>
                    <a:pt x="272" y="5"/>
                    <a:pt x="272" y="5"/>
                  </a:cubicBezTo>
                  <a:cubicBezTo>
                    <a:pt x="269" y="4"/>
                    <a:pt x="269" y="4"/>
                    <a:pt x="269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3"/>
                    <a:pt x="265" y="3"/>
                    <a:pt x="265" y="3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2" y="2"/>
                    <a:pt x="262" y="2"/>
                    <a:pt x="262" y="2"/>
                  </a:cubicBezTo>
                  <a:cubicBezTo>
                    <a:pt x="261" y="2"/>
                    <a:pt x="261" y="2"/>
                    <a:pt x="261" y="2"/>
                  </a:cubicBezTo>
                  <a:cubicBezTo>
                    <a:pt x="261" y="1"/>
                    <a:pt x="261" y="1"/>
                    <a:pt x="261" y="1"/>
                  </a:cubicBezTo>
                  <a:cubicBezTo>
                    <a:pt x="257" y="1"/>
                    <a:pt x="257" y="1"/>
                    <a:pt x="257" y="1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6" y="1"/>
                    <a:pt x="246" y="1"/>
                    <a:pt x="246" y="1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47" y="3"/>
                    <a:pt x="247" y="3"/>
                    <a:pt x="247" y="3"/>
                  </a:cubicBezTo>
                  <a:cubicBezTo>
                    <a:pt x="247" y="5"/>
                    <a:pt x="247" y="5"/>
                    <a:pt x="247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4" y="3"/>
                    <a:pt x="244" y="3"/>
                    <a:pt x="244" y="3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2" y="1"/>
                    <a:pt x="242" y="1"/>
                    <a:pt x="242" y="1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39" y="3"/>
                    <a:pt x="239" y="3"/>
                    <a:pt x="239" y="3"/>
                  </a:cubicBezTo>
                  <a:cubicBezTo>
                    <a:pt x="238" y="3"/>
                    <a:pt x="238" y="3"/>
                    <a:pt x="238" y="3"/>
                  </a:cubicBezTo>
                  <a:cubicBezTo>
                    <a:pt x="237" y="5"/>
                    <a:pt x="237" y="5"/>
                    <a:pt x="237" y="5"/>
                  </a:cubicBezTo>
                  <a:cubicBezTo>
                    <a:pt x="238" y="6"/>
                    <a:pt x="238" y="6"/>
                    <a:pt x="238" y="6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37" y="12"/>
                    <a:pt x="237" y="12"/>
                    <a:pt x="237" y="12"/>
                  </a:cubicBezTo>
                  <a:cubicBezTo>
                    <a:pt x="237" y="13"/>
                    <a:pt x="237" y="13"/>
                    <a:pt x="237" y="13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33" y="11"/>
                    <a:pt x="233" y="11"/>
                    <a:pt x="233" y="11"/>
                  </a:cubicBezTo>
                  <a:cubicBezTo>
                    <a:pt x="231" y="11"/>
                    <a:pt x="231" y="11"/>
                    <a:pt x="231" y="11"/>
                  </a:cubicBezTo>
                  <a:cubicBezTo>
                    <a:pt x="229" y="11"/>
                    <a:pt x="229" y="11"/>
                    <a:pt x="229" y="11"/>
                  </a:cubicBezTo>
                  <a:cubicBezTo>
                    <a:pt x="229" y="14"/>
                    <a:pt x="229" y="14"/>
                    <a:pt x="229" y="14"/>
                  </a:cubicBezTo>
                  <a:cubicBezTo>
                    <a:pt x="229" y="16"/>
                    <a:pt x="229" y="16"/>
                    <a:pt x="229" y="16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3" y="19"/>
                    <a:pt x="233" y="19"/>
                    <a:pt x="233" y="19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2" y="20"/>
                    <a:pt x="232" y="20"/>
                    <a:pt x="232" y="20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4" y="17"/>
                    <a:pt x="224" y="17"/>
                    <a:pt x="224" y="17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6" y="19"/>
                    <a:pt x="226" y="19"/>
                    <a:pt x="226" y="19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23" y="14"/>
                    <a:pt x="223" y="14"/>
                    <a:pt x="223" y="14"/>
                  </a:cubicBezTo>
                  <a:cubicBezTo>
                    <a:pt x="221" y="13"/>
                    <a:pt x="221" y="13"/>
                    <a:pt x="221" y="13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17" y="14"/>
                    <a:pt x="217" y="14"/>
                    <a:pt x="217" y="14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18" y="12"/>
                    <a:pt x="218" y="12"/>
                    <a:pt x="218" y="12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17" y="10"/>
                    <a:pt x="217" y="10"/>
                    <a:pt x="217" y="10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5" y="9"/>
                    <a:pt x="215" y="9"/>
                    <a:pt x="215" y="9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9"/>
                    <a:pt x="212" y="9"/>
                    <a:pt x="212" y="9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210" y="11"/>
                    <a:pt x="210" y="11"/>
                    <a:pt x="210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05" y="12"/>
                    <a:pt x="205" y="12"/>
                    <a:pt x="205" y="12"/>
                  </a:cubicBezTo>
                  <a:cubicBezTo>
                    <a:pt x="204" y="11"/>
                    <a:pt x="204" y="11"/>
                    <a:pt x="204" y="11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203" y="14"/>
                    <a:pt x="203" y="14"/>
                    <a:pt x="203" y="14"/>
                  </a:cubicBezTo>
                  <a:cubicBezTo>
                    <a:pt x="203" y="15"/>
                    <a:pt x="203" y="15"/>
                    <a:pt x="203" y="15"/>
                  </a:cubicBezTo>
                  <a:cubicBezTo>
                    <a:pt x="205" y="17"/>
                    <a:pt x="205" y="17"/>
                    <a:pt x="205" y="17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203" y="20"/>
                    <a:pt x="203" y="20"/>
                    <a:pt x="203" y="20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209" y="22"/>
                    <a:pt x="209" y="22"/>
                    <a:pt x="209" y="22"/>
                  </a:cubicBezTo>
                  <a:cubicBezTo>
                    <a:pt x="210" y="22"/>
                    <a:pt x="210" y="22"/>
                    <a:pt x="210" y="22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4" y="30"/>
                    <a:pt x="214" y="30"/>
                    <a:pt x="214" y="30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0" y="44"/>
                    <a:pt x="220" y="44"/>
                    <a:pt x="220" y="44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13" y="40"/>
                    <a:pt x="213" y="40"/>
                    <a:pt x="213" y="40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2" y="37"/>
                    <a:pt x="212" y="37"/>
                    <a:pt x="212" y="37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6" y="24"/>
                    <a:pt x="206" y="24"/>
                    <a:pt x="206" y="24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3" y="24"/>
                    <a:pt x="203" y="24"/>
                    <a:pt x="203" y="24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4"/>
                    <a:pt x="200" y="24"/>
                    <a:pt x="200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7"/>
                    <a:pt x="198" y="27"/>
                    <a:pt x="198" y="27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8" y="30"/>
                    <a:pt x="198" y="30"/>
                    <a:pt x="198" y="30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8" y="36"/>
                    <a:pt x="188" y="36"/>
                    <a:pt x="188" y="36"/>
                  </a:cubicBezTo>
                  <a:cubicBezTo>
                    <a:pt x="189" y="37"/>
                    <a:pt x="189" y="37"/>
                    <a:pt x="189" y="37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9" y="40"/>
                    <a:pt x="189" y="40"/>
                    <a:pt x="189" y="40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8" y="62"/>
                    <a:pt x="198" y="62"/>
                    <a:pt x="198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58"/>
                    <a:pt x="190" y="58"/>
                    <a:pt x="190" y="58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183" y="58"/>
                    <a:pt x="183" y="58"/>
                    <a:pt x="183" y="58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77" y="35"/>
                    <a:pt x="177" y="35"/>
                    <a:pt x="177" y="35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7"/>
                    <a:pt x="168" y="27"/>
                    <a:pt x="168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7" y="33"/>
                    <a:pt x="167" y="33"/>
                    <a:pt x="167" y="33"/>
                  </a:cubicBezTo>
                  <a:cubicBezTo>
                    <a:pt x="166" y="36"/>
                    <a:pt x="166" y="36"/>
                    <a:pt x="166" y="36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4" y="50"/>
                    <a:pt x="164" y="50"/>
                    <a:pt x="164" y="50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0"/>
                    <a:pt x="147" y="40"/>
                    <a:pt x="147" y="40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40"/>
                    <a:pt x="33" y="140"/>
                    <a:pt x="33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15" y="141"/>
                    <a:pt x="15" y="141"/>
                    <a:pt x="15" y="141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4" y="175"/>
                    <a:pt x="24" y="175"/>
                    <a:pt x="24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8" y="171"/>
                    <a:pt x="38" y="171"/>
                    <a:pt x="38" y="171"/>
                  </a:cubicBezTo>
                  <a:cubicBezTo>
                    <a:pt x="40" y="171"/>
                    <a:pt x="40" y="171"/>
                    <a:pt x="40" y="171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8" y="176"/>
                    <a:pt x="48" y="176"/>
                    <a:pt x="48" y="176"/>
                  </a:cubicBezTo>
                  <a:cubicBezTo>
                    <a:pt x="49" y="175"/>
                    <a:pt x="49" y="175"/>
                    <a:pt x="49" y="175"/>
                  </a:cubicBezTo>
                  <a:cubicBezTo>
                    <a:pt x="49" y="175"/>
                    <a:pt x="49" y="175"/>
                    <a:pt x="49" y="175"/>
                  </a:cubicBezTo>
                  <a:cubicBezTo>
                    <a:pt x="51" y="177"/>
                    <a:pt x="51" y="177"/>
                    <a:pt x="51" y="177"/>
                  </a:cubicBezTo>
                  <a:cubicBezTo>
                    <a:pt x="53" y="178"/>
                    <a:pt x="53" y="178"/>
                    <a:pt x="53" y="178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5" y="180"/>
                    <a:pt x="55" y="180"/>
                    <a:pt x="55" y="180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7" y="182"/>
                    <a:pt x="57" y="182"/>
                    <a:pt x="57" y="182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1" y="185"/>
                    <a:pt x="61" y="185"/>
                    <a:pt x="61" y="185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8"/>
                    <a:pt x="64" y="188"/>
                    <a:pt x="64" y="188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9"/>
                    <a:pt x="66" y="189"/>
                    <a:pt x="66" y="189"/>
                  </a:cubicBezTo>
                  <a:cubicBezTo>
                    <a:pt x="65" y="190"/>
                    <a:pt x="65" y="190"/>
                    <a:pt x="65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200"/>
                    <a:pt x="61" y="200"/>
                    <a:pt x="61" y="200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5" y="205"/>
                    <a:pt x="65" y="205"/>
                    <a:pt x="65" y="205"/>
                  </a:cubicBezTo>
                  <a:cubicBezTo>
                    <a:pt x="66" y="206"/>
                    <a:pt x="66" y="206"/>
                    <a:pt x="66" y="206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9"/>
                    <a:pt x="66" y="209"/>
                    <a:pt x="66" y="209"/>
                  </a:cubicBezTo>
                  <a:cubicBezTo>
                    <a:pt x="66" y="210"/>
                    <a:pt x="66" y="210"/>
                    <a:pt x="66" y="210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8" y="212"/>
                    <a:pt x="68" y="212"/>
                    <a:pt x="68" y="212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6"/>
                    <a:pt x="70" y="216"/>
                    <a:pt x="70" y="216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7" y="219"/>
                    <a:pt x="67" y="219"/>
                    <a:pt x="67" y="219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6" y="222"/>
                    <a:pt x="66" y="222"/>
                    <a:pt x="66" y="222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3" y="223"/>
                    <a:pt x="63" y="223"/>
                    <a:pt x="63" y="223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5" y="223"/>
                    <a:pt x="65" y="223"/>
                    <a:pt x="65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8" y="223"/>
                    <a:pt x="68" y="223"/>
                    <a:pt x="68" y="223"/>
                  </a:cubicBezTo>
                  <a:cubicBezTo>
                    <a:pt x="68" y="224"/>
                    <a:pt x="68" y="224"/>
                    <a:pt x="68" y="224"/>
                  </a:cubicBezTo>
                  <a:cubicBezTo>
                    <a:pt x="68" y="225"/>
                    <a:pt x="68" y="225"/>
                    <a:pt x="68" y="225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7" y="232"/>
                    <a:pt x="67" y="232"/>
                    <a:pt x="67" y="232"/>
                  </a:cubicBezTo>
                  <a:cubicBezTo>
                    <a:pt x="68" y="234"/>
                    <a:pt x="68" y="234"/>
                    <a:pt x="68" y="234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8" y="236"/>
                    <a:pt x="68" y="236"/>
                    <a:pt x="68" y="236"/>
                  </a:cubicBezTo>
                  <a:cubicBezTo>
                    <a:pt x="67" y="237"/>
                    <a:pt x="67" y="237"/>
                    <a:pt x="67" y="237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239"/>
                    <a:pt x="68" y="239"/>
                    <a:pt x="68" y="239"/>
                  </a:cubicBezTo>
                  <a:cubicBezTo>
                    <a:pt x="69" y="239"/>
                    <a:pt x="69" y="239"/>
                    <a:pt x="69" y="239"/>
                  </a:cubicBezTo>
                  <a:cubicBezTo>
                    <a:pt x="70" y="239"/>
                    <a:pt x="70" y="239"/>
                    <a:pt x="70" y="239"/>
                  </a:cubicBezTo>
                  <a:cubicBezTo>
                    <a:pt x="70" y="240"/>
                    <a:pt x="70" y="240"/>
                    <a:pt x="70" y="240"/>
                  </a:cubicBezTo>
                  <a:cubicBezTo>
                    <a:pt x="69" y="241"/>
                    <a:pt x="69" y="241"/>
                    <a:pt x="69" y="241"/>
                  </a:cubicBezTo>
                  <a:cubicBezTo>
                    <a:pt x="69" y="243"/>
                    <a:pt x="69" y="243"/>
                    <a:pt x="69" y="243"/>
                  </a:cubicBezTo>
                  <a:cubicBezTo>
                    <a:pt x="68" y="244"/>
                    <a:pt x="68" y="244"/>
                    <a:pt x="68" y="244"/>
                  </a:cubicBezTo>
                  <a:cubicBezTo>
                    <a:pt x="67" y="244"/>
                    <a:pt x="67" y="244"/>
                    <a:pt x="67" y="244"/>
                  </a:cubicBezTo>
                  <a:cubicBezTo>
                    <a:pt x="66" y="244"/>
                    <a:pt x="66" y="244"/>
                    <a:pt x="66" y="244"/>
                  </a:cubicBezTo>
                  <a:cubicBezTo>
                    <a:pt x="65" y="244"/>
                    <a:pt x="65" y="244"/>
                    <a:pt x="65" y="244"/>
                  </a:cubicBezTo>
                  <a:cubicBezTo>
                    <a:pt x="65" y="245"/>
                    <a:pt x="65" y="245"/>
                    <a:pt x="65" y="245"/>
                  </a:cubicBezTo>
                  <a:cubicBezTo>
                    <a:pt x="66" y="245"/>
                    <a:pt x="66" y="245"/>
                    <a:pt x="66" y="245"/>
                  </a:cubicBezTo>
                  <a:cubicBezTo>
                    <a:pt x="67" y="245"/>
                    <a:pt x="67" y="245"/>
                    <a:pt x="67" y="245"/>
                  </a:cubicBezTo>
                  <a:cubicBezTo>
                    <a:pt x="68" y="246"/>
                    <a:pt x="68" y="246"/>
                    <a:pt x="68" y="246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70" y="249"/>
                    <a:pt x="70" y="249"/>
                    <a:pt x="70" y="249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69" y="254"/>
                    <a:pt x="69" y="254"/>
                    <a:pt x="69" y="254"/>
                  </a:cubicBezTo>
                  <a:cubicBezTo>
                    <a:pt x="70" y="255"/>
                    <a:pt x="70" y="255"/>
                    <a:pt x="70" y="255"/>
                  </a:cubicBezTo>
                  <a:cubicBezTo>
                    <a:pt x="69" y="257"/>
                    <a:pt x="69" y="257"/>
                    <a:pt x="69" y="257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65" y="257"/>
                    <a:pt x="65" y="257"/>
                    <a:pt x="65" y="257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2" y="258"/>
                    <a:pt x="62" y="258"/>
                    <a:pt x="62" y="258"/>
                  </a:cubicBezTo>
                  <a:cubicBezTo>
                    <a:pt x="62" y="259"/>
                    <a:pt x="62" y="259"/>
                    <a:pt x="62" y="259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3" y="259"/>
                    <a:pt x="63" y="259"/>
                    <a:pt x="63" y="259"/>
                  </a:cubicBezTo>
                  <a:cubicBezTo>
                    <a:pt x="65" y="260"/>
                    <a:pt x="65" y="260"/>
                    <a:pt x="65" y="260"/>
                  </a:cubicBezTo>
                  <a:cubicBezTo>
                    <a:pt x="66" y="259"/>
                    <a:pt x="66" y="259"/>
                    <a:pt x="66" y="259"/>
                  </a:cubicBezTo>
                  <a:cubicBezTo>
                    <a:pt x="66" y="259"/>
                    <a:pt x="66" y="259"/>
                    <a:pt x="66" y="259"/>
                  </a:cubicBezTo>
                  <a:cubicBezTo>
                    <a:pt x="67" y="259"/>
                    <a:pt x="67" y="259"/>
                    <a:pt x="67" y="259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1"/>
                    <a:pt x="67" y="261"/>
                    <a:pt x="67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65" y="262"/>
                    <a:pt x="65" y="262"/>
                    <a:pt x="65" y="262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3"/>
                    <a:pt x="64" y="263"/>
                    <a:pt x="64" y="263"/>
                  </a:cubicBezTo>
                  <a:cubicBezTo>
                    <a:pt x="62" y="265"/>
                    <a:pt x="62" y="265"/>
                    <a:pt x="62" y="265"/>
                  </a:cubicBezTo>
                  <a:cubicBezTo>
                    <a:pt x="61" y="266"/>
                    <a:pt x="61" y="266"/>
                    <a:pt x="61" y="266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68"/>
                    <a:pt x="62" y="268"/>
                    <a:pt x="62" y="268"/>
                  </a:cubicBezTo>
                  <a:cubicBezTo>
                    <a:pt x="64" y="268"/>
                    <a:pt x="64" y="268"/>
                    <a:pt x="64" y="268"/>
                  </a:cubicBezTo>
                  <a:cubicBezTo>
                    <a:pt x="66" y="268"/>
                    <a:pt x="66" y="268"/>
                    <a:pt x="66" y="268"/>
                  </a:cubicBezTo>
                  <a:cubicBezTo>
                    <a:pt x="67" y="266"/>
                    <a:pt x="67" y="266"/>
                    <a:pt x="67" y="266"/>
                  </a:cubicBezTo>
                  <a:cubicBezTo>
                    <a:pt x="68" y="265"/>
                    <a:pt x="68" y="265"/>
                    <a:pt x="68" y="265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69" y="265"/>
                    <a:pt x="69" y="265"/>
                    <a:pt x="69" y="265"/>
                  </a:cubicBezTo>
                  <a:cubicBezTo>
                    <a:pt x="68" y="267"/>
                    <a:pt x="68" y="267"/>
                    <a:pt x="68" y="267"/>
                  </a:cubicBezTo>
                  <a:cubicBezTo>
                    <a:pt x="66" y="269"/>
                    <a:pt x="66" y="269"/>
                    <a:pt x="66" y="269"/>
                  </a:cubicBezTo>
                  <a:cubicBezTo>
                    <a:pt x="65" y="269"/>
                    <a:pt x="65" y="269"/>
                    <a:pt x="65" y="269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2" y="270"/>
                    <a:pt x="62" y="270"/>
                    <a:pt x="62" y="270"/>
                  </a:cubicBezTo>
                  <a:cubicBezTo>
                    <a:pt x="61" y="271"/>
                    <a:pt x="61" y="271"/>
                    <a:pt x="61" y="271"/>
                  </a:cubicBezTo>
                  <a:cubicBezTo>
                    <a:pt x="60" y="271"/>
                    <a:pt x="60" y="271"/>
                    <a:pt x="60" y="271"/>
                  </a:cubicBezTo>
                  <a:cubicBezTo>
                    <a:pt x="59" y="271"/>
                    <a:pt x="59" y="271"/>
                    <a:pt x="59" y="271"/>
                  </a:cubicBezTo>
                  <a:cubicBezTo>
                    <a:pt x="57" y="272"/>
                    <a:pt x="57" y="272"/>
                    <a:pt x="57" y="272"/>
                  </a:cubicBezTo>
                  <a:cubicBezTo>
                    <a:pt x="57" y="273"/>
                    <a:pt x="57" y="273"/>
                    <a:pt x="57" y="273"/>
                  </a:cubicBezTo>
                  <a:cubicBezTo>
                    <a:pt x="58" y="273"/>
                    <a:pt x="58" y="273"/>
                    <a:pt x="58" y="273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60" y="276"/>
                    <a:pt x="60" y="276"/>
                    <a:pt x="60" y="276"/>
                  </a:cubicBezTo>
                  <a:cubicBezTo>
                    <a:pt x="61" y="277"/>
                    <a:pt x="61" y="277"/>
                    <a:pt x="61" y="277"/>
                  </a:cubicBezTo>
                  <a:cubicBezTo>
                    <a:pt x="61" y="278"/>
                    <a:pt x="61" y="278"/>
                    <a:pt x="61" y="27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4" y="280"/>
                    <a:pt x="64" y="280"/>
                    <a:pt x="64" y="280"/>
                  </a:cubicBezTo>
                  <a:cubicBezTo>
                    <a:pt x="65" y="279"/>
                    <a:pt x="65" y="279"/>
                    <a:pt x="65" y="279"/>
                  </a:cubicBezTo>
                  <a:cubicBezTo>
                    <a:pt x="66" y="278"/>
                    <a:pt x="66" y="278"/>
                    <a:pt x="66" y="278"/>
                  </a:cubicBezTo>
                  <a:cubicBezTo>
                    <a:pt x="66" y="279"/>
                    <a:pt x="66" y="279"/>
                    <a:pt x="66" y="279"/>
                  </a:cubicBezTo>
                  <a:cubicBezTo>
                    <a:pt x="68" y="278"/>
                    <a:pt x="68" y="278"/>
                    <a:pt x="68" y="278"/>
                  </a:cubicBezTo>
                  <a:cubicBezTo>
                    <a:pt x="68" y="277"/>
                    <a:pt x="68" y="277"/>
                    <a:pt x="68" y="277"/>
                  </a:cubicBezTo>
                  <a:cubicBezTo>
                    <a:pt x="69" y="276"/>
                    <a:pt x="69" y="276"/>
                    <a:pt x="69" y="276"/>
                  </a:cubicBezTo>
                  <a:cubicBezTo>
                    <a:pt x="69" y="275"/>
                    <a:pt x="69" y="275"/>
                    <a:pt x="69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0" y="272"/>
                    <a:pt x="70" y="272"/>
                    <a:pt x="70" y="272"/>
                  </a:cubicBezTo>
                  <a:cubicBezTo>
                    <a:pt x="70" y="273"/>
                    <a:pt x="70" y="273"/>
                    <a:pt x="70" y="273"/>
                  </a:cubicBezTo>
                  <a:cubicBezTo>
                    <a:pt x="71" y="274"/>
                    <a:pt x="71" y="274"/>
                    <a:pt x="71" y="274"/>
                  </a:cubicBezTo>
                  <a:cubicBezTo>
                    <a:pt x="72" y="273"/>
                    <a:pt x="72" y="273"/>
                    <a:pt x="72" y="273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73" y="270"/>
                    <a:pt x="73" y="270"/>
                    <a:pt x="73" y="270"/>
                  </a:cubicBezTo>
                  <a:cubicBezTo>
                    <a:pt x="73" y="268"/>
                    <a:pt x="73" y="268"/>
                    <a:pt x="73" y="268"/>
                  </a:cubicBezTo>
                  <a:cubicBezTo>
                    <a:pt x="72" y="267"/>
                    <a:pt x="72" y="267"/>
                    <a:pt x="72" y="267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6"/>
                    <a:pt x="73" y="266"/>
                    <a:pt x="73" y="266"/>
                  </a:cubicBezTo>
                  <a:cubicBezTo>
                    <a:pt x="74" y="268"/>
                    <a:pt x="74" y="268"/>
                    <a:pt x="74" y="268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73" y="273"/>
                    <a:pt x="73" y="273"/>
                    <a:pt x="73" y="273"/>
                  </a:cubicBezTo>
                  <a:cubicBezTo>
                    <a:pt x="74" y="273"/>
                    <a:pt x="74" y="273"/>
                    <a:pt x="74" y="273"/>
                  </a:cubicBezTo>
                  <a:cubicBezTo>
                    <a:pt x="74" y="273"/>
                    <a:pt x="74" y="273"/>
                    <a:pt x="74" y="273"/>
                  </a:cubicBezTo>
                  <a:cubicBezTo>
                    <a:pt x="76" y="272"/>
                    <a:pt x="76" y="272"/>
                    <a:pt x="76" y="272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7" y="269"/>
                    <a:pt x="77" y="269"/>
                    <a:pt x="77" y="269"/>
                  </a:cubicBezTo>
                  <a:cubicBezTo>
                    <a:pt x="78" y="268"/>
                    <a:pt x="78" y="268"/>
                    <a:pt x="78" y="268"/>
                  </a:cubicBezTo>
                  <a:cubicBezTo>
                    <a:pt x="79" y="268"/>
                    <a:pt x="79" y="268"/>
                    <a:pt x="79" y="268"/>
                  </a:cubicBezTo>
                  <a:cubicBezTo>
                    <a:pt x="79" y="269"/>
                    <a:pt x="79" y="269"/>
                    <a:pt x="79" y="269"/>
                  </a:cubicBezTo>
                  <a:cubicBezTo>
                    <a:pt x="78" y="270"/>
                    <a:pt x="78" y="270"/>
                    <a:pt x="78" y="270"/>
                  </a:cubicBezTo>
                  <a:cubicBezTo>
                    <a:pt x="77" y="270"/>
                    <a:pt x="77" y="270"/>
                    <a:pt x="77" y="270"/>
                  </a:cubicBezTo>
                  <a:cubicBezTo>
                    <a:pt x="76" y="272"/>
                    <a:pt x="76" y="272"/>
                    <a:pt x="76" y="272"/>
                  </a:cubicBezTo>
                  <a:cubicBezTo>
                    <a:pt x="75" y="273"/>
                    <a:pt x="75" y="273"/>
                    <a:pt x="75" y="273"/>
                  </a:cubicBezTo>
                  <a:cubicBezTo>
                    <a:pt x="75" y="274"/>
                    <a:pt x="75" y="274"/>
                    <a:pt x="75" y="274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77" y="274"/>
                    <a:pt x="77" y="274"/>
                    <a:pt x="77" y="274"/>
                  </a:cubicBezTo>
                  <a:cubicBezTo>
                    <a:pt x="78" y="274"/>
                    <a:pt x="78" y="274"/>
                    <a:pt x="78" y="274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81" y="275"/>
                    <a:pt x="81" y="275"/>
                    <a:pt x="81" y="275"/>
                  </a:cubicBezTo>
                  <a:cubicBezTo>
                    <a:pt x="82" y="275"/>
                    <a:pt x="82" y="275"/>
                    <a:pt x="82" y="275"/>
                  </a:cubicBezTo>
                  <a:cubicBezTo>
                    <a:pt x="83" y="275"/>
                    <a:pt x="83" y="275"/>
                    <a:pt x="83" y="275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4" y="276"/>
                    <a:pt x="84" y="276"/>
                    <a:pt x="84" y="276"/>
                  </a:cubicBezTo>
                  <a:cubicBezTo>
                    <a:pt x="82" y="277"/>
                    <a:pt x="82" y="277"/>
                    <a:pt x="82" y="277"/>
                  </a:cubicBezTo>
                  <a:cubicBezTo>
                    <a:pt x="79" y="277"/>
                    <a:pt x="79" y="277"/>
                    <a:pt x="79" y="277"/>
                  </a:cubicBezTo>
                  <a:cubicBezTo>
                    <a:pt x="77" y="278"/>
                    <a:pt x="77" y="278"/>
                    <a:pt x="77" y="278"/>
                  </a:cubicBezTo>
                  <a:cubicBezTo>
                    <a:pt x="76" y="278"/>
                    <a:pt x="76" y="278"/>
                    <a:pt x="76" y="278"/>
                  </a:cubicBezTo>
                  <a:cubicBezTo>
                    <a:pt x="75" y="279"/>
                    <a:pt x="75" y="279"/>
                    <a:pt x="75" y="279"/>
                  </a:cubicBezTo>
                  <a:cubicBezTo>
                    <a:pt x="75" y="280"/>
                    <a:pt x="75" y="280"/>
                    <a:pt x="75" y="280"/>
                  </a:cubicBezTo>
                  <a:cubicBezTo>
                    <a:pt x="75" y="280"/>
                    <a:pt x="75" y="280"/>
                    <a:pt x="75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8" y="280"/>
                    <a:pt x="78" y="280"/>
                    <a:pt x="78" y="280"/>
                  </a:cubicBezTo>
                  <a:cubicBezTo>
                    <a:pt x="79" y="280"/>
                    <a:pt x="79" y="280"/>
                    <a:pt x="79" y="280"/>
                  </a:cubicBezTo>
                  <a:cubicBezTo>
                    <a:pt x="80" y="279"/>
                    <a:pt x="80" y="279"/>
                    <a:pt x="8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80"/>
                    <a:pt x="83" y="280"/>
                    <a:pt x="83" y="280"/>
                  </a:cubicBezTo>
                  <a:cubicBezTo>
                    <a:pt x="82" y="280"/>
                    <a:pt x="82" y="280"/>
                    <a:pt x="82" y="280"/>
                  </a:cubicBezTo>
                  <a:cubicBezTo>
                    <a:pt x="81" y="281"/>
                    <a:pt x="81" y="281"/>
                    <a:pt x="81" y="281"/>
                  </a:cubicBezTo>
                  <a:cubicBezTo>
                    <a:pt x="80" y="281"/>
                    <a:pt x="80" y="281"/>
                    <a:pt x="80" y="281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7" y="283"/>
                    <a:pt x="77" y="283"/>
                    <a:pt x="77" y="283"/>
                  </a:cubicBezTo>
                  <a:cubicBezTo>
                    <a:pt x="77" y="284"/>
                    <a:pt x="77" y="284"/>
                    <a:pt x="77" y="284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9" y="284"/>
                    <a:pt x="79" y="284"/>
                    <a:pt x="79" y="284"/>
                  </a:cubicBezTo>
                  <a:cubicBezTo>
                    <a:pt x="79" y="283"/>
                    <a:pt x="79" y="283"/>
                    <a:pt x="79" y="283"/>
                  </a:cubicBezTo>
                  <a:cubicBezTo>
                    <a:pt x="81" y="283"/>
                    <a:pt x="81" y="283"/>
                    <a:pt x="81" y="283"/>
                  </a:cubicBezTo>
                  <a:cubicBezTo>
                    <a:pt x="81" y="283"/>
                    <a:pt x="81" y="283"/>
                    <a:pt x="81" y="283"/>
                  </a:cubicBezTo>
                  <a:cubicBezTo>
                    <a:pt x="82" y="282"/>
                    <a:pt x="82" y="282"/>
                    <a:pt x="82" y="282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3" y="285"/>
                    <a:pt x="83" y="285"/>
                    <a:pt x="83" y="285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8" y="286"/>
                    <a:pt x="78" y="286"/>
                    <a:pt x="78" y="286"/>
                  </a:cubicBezTo>
                  <a:cubicBezTo>
                    <a:pt x="78" y="287"/>
                    <a:pt x="78" y="287"/>
                    <a:pt x="78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2" y="286"/>
                    <a:pt x="82" y="286"/>
                    <a:pt x="82" y="286"/>
                  </a:cubicBezTo>
                  <a:cubicBezTo>
                    <a:pt x="83" y="286"/>
                    <a:pt x="83" y="286"/>
                    <a:pt x="83" y="286"/>
                  </a:cubicBezTo>
                  <a:cubicBezTo>
                    <a:pt x="84" y="288"/>
                    <a:pt x="84" y="288"/>
                    <a:pt x="84" y="288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0" y="288"/>
                    <a:pt x="80" y="288"/>
                    <a:pt x="80" y="288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9" y="289"/>
                    <a:pt x="79" y="289"/>
                    <a:pt x="79" y="289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2" y="292"/>
                    <a:pt x="82" y="292"/>
                    <a:pt x="82" y="292"/>
                  </a:cubicBezTo>
                  <a:cubicBezTo>
                    <a:pt x="82" y="294"/>
                    <a:pt x="82" y="294"/>
                    <a:pt x="82" y="294"/>
                  </a:cubicBezTo>
                  <a:cubicBezTo>
                    <a:pt x="81" y="293"/>
                    <a:pt x="81" y="293"/>
                    <a:pt x="81" y="293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79" y="292"/>
                    <a:pt x="79" y="292"/>
                    <a:pt x="79" y="292"/>
                  </a:cubicBezTo>
                  <a:cubicBezTo>
                    <a:pt x="80" y="293"/>
                    <a:pt x="80" y="293"/>
                    <a:pt x="80" y="293"/>
                  </a:cubicBezTo>
                  <a:cubicBezTo>
                    <a:pt x="82" y="295"/>
                    <a:pt x="82" y="295"/>
                    <a:pt x="82" y="295"/>
                  </a:cubicBezTo>
                  <a:cubicBezTo>
                    <a:pt x="84" y="296"/>
                    <a:pt x="84" y="296"/>
                    <a:pt x="84" y="296"/>
                  </a:cubicBezTo>
                  <a:cubicBezTo>
                    <a:pt x="84" y="297"/>
                    <a:pt x="84" y="297"/>
                    <a:pt x="84" y="297"/>
                  </a:cubicBezTo>
                  <a:cubicBezTo>
                    <a:pt x="83" y="297"/>
                    <a:pt x="83" y="297"/>
                    <a:pt x="83" y="297"/>
                  </a:cubicBezTo>
                  <a:cubicBezTo>
                    <a:pt x="83" y="298"/>
                    <a:pt x="83" y="298"/>
                    <a:pt x="83" y="298"/>
                  </a:cubicBezTo>
                  <a:cubicBezTo>
                    <a:pt x="82" y="298"/>
                    <a:pt x="82" y="298"/>
                    <a:pt x="82" y="298"/>
                  </a:cubicBezTo>
                  <a:cubicBezTo>
                    <a:pt x="80" y="296"/>
                    <a:pt x="80" y="296"/>
                    <a:pt x="80" y="296"/>
                  </a:cubicBezTo>
                  <a:cubicBezTo>
                    <a:pt x="80" y="296"/>
                    <a:pt x="80" y="296"/>
                    <a:pt x="80" y="296"/>
                  </a:cubicBezTo>
                  <a:cubicBezTo>
                    <a:pt x="80" y="297"/>
                    <a:pt x="80" y="297"/>
                    <a:pt x="80" y="297"/>
                  </a:cubicBezTo>
                  <a:cubicBezTo>
                    <a:pt x="82" y="299"/>
                    <a:pt x="82" y="299"/>
                    <a:pt x="82" y="299"/>
                  </a:cubicBezTo>
                  <a:cubicBezTo>
                    <a:pt x="83" y="300"/>
                    <a:pt x="83" y="300"/>
                    <a:pt x="83" y="300"/>
                  </a:cubicBezTo>
                  <a:cubicBezTo>
                    <a:pt x="83" y="300"/>
                    <a:pt x="83" y="300"/>
                    <a:pt x="83" y="300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5" y="300"/>
                    <a:pt x="85" y="300"/>
                    <a:pt x="85" y="300"/>
                  </a:cubicBezTo>
                  <a:cubicBezTo>
                    <a:pt x="84" y="301"/>
                    <a:pt x="84" y="301"/>
                    <a:pt x="84" y="301"/>
                  </a:cubicBezTo>
                  <a:cubicBezTo>
                    <a:pt x="83" y="301"/>
                    <a:pt x="83" y="301"/>
                    <a:pt x="83" y="301"/>
                  </a:cubicBezTo>
                  <a:cubicBezTo>
                    <a:pt x="81" y="301"/>
                    <a:pt x="81" y="301"/>
                    <a:pt x="81" y="301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79" y="299"/>
                    <a:pt x="79" y="299"/>
                    <a:pt x="79" y="299"/>
                  </a:cubicBezTo>
                  <a:cubicBezTo>
                    <a:pt x="77" y="297"/>
                    <a:pt x="77" y="297"/>
                    <a:pt x="77" y="297"/>
                  </a:cubicBezTo>
                  <a:cubicBezTo>
                    <a:pt x="76" y="294"/>
                    <a:pt x="76" y="294"/>
                    <a:pt x="76" y="294"/>
                  </a:cubicBezTo>
                  <a:cubicBezTo>
                    <a:pt x="76" y="293"/>
                    <a:pt x="76" y="293"/>
                    <a:pt x="76" y="293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3" y="292"/>
                    <a:pt x="73" y="292"/>
                    <a:pt x="73" y="292"/>
                  </a:cubicBezTo>
                  <a:cubicBezTo>
                    <a:pt x="72" y="292"/>
                    <a:pt x="72" y="292"/>
                    <a:pt x="72" y="292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70" y="291"/>
                    <a:pt x="70" y="291"/>
                    <a:pt x="70" y="291"/>
                  </a:cubicBezTo>
                  <a:cubicBezTo>
                    <a:pt x="69" y="291"/>
                    <a:pt x="69" y="291"/>
                    <a:pt x="69" y="291"/>
                  </a:cubicBezTo>
                  <a:cubicBezTo>
                    <a:pt x="67" y="290"/>
                    <a:pt x="67" y="290"/>
                    <a:pt x="67" y="290"/>
                  </a:cubicBezTo>
                  <a:cubicBezTo>
                    <a:pt x="66" y="289"/>
                    <a:pt x="66" y="289"/>
                    <a:pt x="66" y="289"/>
                  </a:cubicBezTo>
                  <a:cubicBezTo>
                    <a:pt x="64" y="289"/>
                    <a:pt x="64" y="289"/>
                    <a:pt x="64" y="289"/>
                  </a:cubicBezTo>
                  <a:cubicBezTo>
                    <a:pt x="63" y="289"/>
                    <a:pt x="63" y="289"/>
                    <a:pt x="63" y="289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1" y="289"/>
                    <a:pt x="61" y="289"/>
                    <a:pt x="61" y="289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60" y="292"/>
                    <a:pt x="60" y="292"/>
                    <a:pt x="60" y="292"/>
                  </a:cubicBezTo>
                  <a:cubicBezTo>
                    <a:pt x="61" y="293"/>
                    <a:pt x="61" y="293"/>
                    <a:pt x="61" y="293"/>
                  </a:cubicBezTo>
                  <a:cubicBezTo>
                    <a:pt x="61" y="295"/>
                    <a:pt x="61" y="295"/>
                    <a:pt x="61" y="295"/>
                  </a:cubicBezTo>
                  <a:cubicBezTo>
                    <a:pt x="61" y="296"/>
                    <a:pt x="61" y="296"/>
                    <a:pt x="61" y="296"/>
                  </a:cubicBezTo>
                  <a:cubicBezTo>
                    <a:pt x="63" y="298"/>
                    <a:pt x="63" y="298"/>
                    <a:pt x="63" y="298"/>
                  </a:cubicBezTo>
                  <a:cubicBezTo>
                    <a:pt x="65" y="299"/>
                    <a:pt x="65" y="299"/>
                    <a:pt x="65" y="299"/>
                  </a:cubicBezTo>
                  <a:cubicBezTo>
                    <a:pt x="68" y="300"/>
                    <a:pt x="68" y="300"/>
                    <a:pt x="68" y="300"/>
                  </a:cubicBezTo>
                  <a:cubicBezTo>
                    <a:pt x="70" y="301"/>
                    <a:pt x="70" y="301"/>
                    <a:pt x="70" y="301"/>
                  </a:cubicBezTo>
                  <a:cubicBezTo>
                    <a:pt x="71" y="303"/>
                    <a:pt x="71" y="303"/>
                    <a:pt x="71" y="303"/>
                  </a:cubicBezTo>
                  <a:cubicBezTo>
                    <a:pt x="71" y="304"/>
                    <a:pt x="71" y="304"/>
                    <a:pt x="71" y="304"/>
                  </a:cubicBezTo>
                  <a:cubicBezTo>
                    <a:pt x="72" y="304"/>
                    <a:pt x="72" y="304"/>
                    <a:pt x="72" y="304"/>
                  </a:cubicBezTo>
                  <a:cubicBezTo>
                    <a:pt x="73" y="304"/>
                    <a:pt x="73" y="304"/>
                    <a:pt x="73" y="304"/>
                  </a:cubicBezTo>
                  <a:cubicBezTo>
                    <a:pt x="74" y="306"/>
                    <a:pt x="74" y="306"/>
                    <a:pt x="74" y="306"/>
                  </a:cubicBezTo>
                  <a:cubicBezTo>
                    <a:pt x="75" y="306"/>
                    <a:pt x="75" y="306"/>
                    <a:pt x="75" y="306"/>
                  </a:cubicBezTo>
                  <a:cubicBezTo>
                    <a:pt x="76" y="305"/>
                    <a:pt x="76" y="305"/>
                    <a:pt x="76" y="305"/>
                  </a:cubicBezTo>
                  <a:cubicBezTo>
                    <a:pt x="77" y="306"/>
                    <a:pt x="77" y="306"/>
                    <a:pt x="77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9" y="306"/>
                    <a:pt x="79" y="306"/>
                    <a:pt x="79" y="306"/>
                  </a:cubicBezTo>
                  <a:cubicBezTo>
                    <a:pt x="80" y="307"/>
                    <a:pt x="80" y="307"/>
                    <a:pt x="80" y="307"/>
                  </a:cubicBezTo>
                  <a:cubicBezTo>
                    <a:pt x="82" y="307"/>
                    <a:pt x="82" y="307"/>
                    <a:pt x="82" y="307"/>
                  </a:cubicBezTo>
                  <a:cubicBezTo>
                    <a:pt x="83" y="306"/>
                    <a:pt x="83" y="306"/>
                    <a:pt x="83" y="306"/>
                  </a:cubicBezTo>
                  <a:cubicBezTo>
                    <a:pt x="84" y="306"/>
                    <a:pt x="84" y="306"/>
                    <a:pt x="84" y="306"/>
                  </a:cubicBezTo>
                  <a:cubicBezTo>
                    <a:pt x="85" y="306"/>
                    <a:pt x="85" y="306"/>
                    <a:pt x="85" y="306"/>
                  </a:cubicBezTo>
                  <a:cubicBezTo>
                    <a:pt x="86" y="307"/>
                    <a:pt x="86" y="307"/>
                    <a:pt x="86" y="307"/>
                  </a:cubicBezTo>
                  <a:cubicBezTo>
                    <a:pt x="84" y="307"/>
                    <a:pt x="84" y="307"/>
                    <a:pt x="84" y="307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4" y="308"/>
                    <a:pt x="84" y="308"/>
                    <a:pt x="84" y="308"/>
                  </a:cubicBezTo>
                  <a:cubicBezTo>
                    <a:pt x="85" y="309"/>
                    <a:pt x="85" y="309"/>
                    <a:pt x="85" y="309"/>
                  </a:cubicBezTo>
                  <a:cubicBezTo>
                    <a:pt x="84" y="310"/>
                    <a:pt x="84" y="310"/>
                    <a:pt x="84" y="310"/>
                  </a:cubicBezTo>
                  <a:cubicBezTo>
                    <a:pt x="84" y="311"/>
                    <a:pt x="84" y="311"/>
                    <a:pt x="84" y="311"/>
                  </a:cubicBezTo>
                  <a:cubicBezTo>
                    <a:pt x="83" y="311"/>
                    <a:pt x="83" y="311"/>
                    <a:pt x="83" y="311"/>
                  </a:cubicBezTo>
                  <a:cubicBezTo>
                    <a:pt x="82" y="312"/>
                    <a:pt x="82" y="312"/>
                    <a:pt x="82" y="312"/>
                  </a:cubicBezTo>
                  <a:cubicBezTo>
                    <a:pt x="80" y="313"/>
                    <a:pt x="80" y="313"/>
                    <a:pt x="80" y="313"/>
                  </a:cubicBezTo>
                  <a:cubicBezTo>
                    <a:pt x="80" y="313"/>
                    <a:pt x="80" y="313"/>
                    <a:pt x="80" y="313"/>
                  </a:cubicBezTo>
                  <a:cubicBezTo>
                    <a:pt x="80" y="314"/>
                    <a:pt x="80" y="314"/>
                    <a:pt x="80" y="314"/>
                  </a:cubicBezTo>
                  <a:cubicBezTo>
                    <a:pt x="82" y="314"/>
                    <a:pt x="82" y="314"/>
                    <a:pt x="82" y="314"/>
                  </a:cubicBezTo>
                  <a:cubicBezTo>
                    <a:pt x="83" y="314"/>
                    <a:pt x="83" y="314"/>
                    <a:pt x="83" y="314"/>
                  </a:cubicBezTo>
                  <a:cubicBezTo>
                    <a:pt x="83" y="315"/>
                    <a:pt x="83" y="315"/>
                    <a:pt x="83" y="315"/>
                  </a:cubicBezTo>
                  <a:cubicBezTo>
                    <a:pt x="82" y="315"/>
                    <a:pt x="82" y="315"/>
                    <a:pt x="82" y="315"/>
                  </a:cubicBezTo>
                  <a:cubicBezTo>
                    <a:pt x="81" y="315"/>
                    <a:pt x="81" y="315"/>
                    <a:pt x="81" y="315"/>
                  </a:cubicBezTo>
                  <a:cubicBezTo>
                    <a:pt x="81" y="315"/>
                    <a:pt x="81" y="315"/>
                    <a:pt x="81" y="315"/>
                  </a:cubicBezTo>
                  <a:cubicBezTo>
                    <a:pt x="80" y="316"/>
                    <a:pt x="80" y="316"/>
                    <a:pt x="80" y="316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7" y="318"/>
                    <a:pt x="77" y="318"/>
                    <a:pt x="77" y="318"/>
                  </a:cubicBezTo>
                  <a:cubicBezTo>
                    <a:pt x="77" y="319"/>
                    <a:pt x="77" y="319"/>
                    <a:pt x="77" y="319"/>
                  </a:cubicBezTo>
                  <a:cubicBezTo>
                    <a:pt x="78" y="319"/>
                    <a:pt x="78" y="319"/>
                    <a:pt x="78" y="319"/>
                  </a:cubicBezTo>
                  <a:cubicBezTo>
                    <a:pt x="79" y="319"/>
                    <a:pt x="79" y="319"/>
                    <a:pt x="79" y="319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1" y="320"/>
                    <a:pt x="81" y="320"/>
                    <a:pt x="81" y="320"/>
                  </a:cubicBezTo>
                  <a:cubicBezTo>
                    <a:pt x="81" y="320"/>
                    <a:pt x="81" y="320"/>
                    <a:pt x="81" y="320"/>
                  </a:cubicBezTo>
                  <a:cubicBezTo>
                    <a:pt x="82" y="320"/>
                    <a:pt x="82" y="320"/>
                    <a:pt x="82" y="320"/>
                  </a:cubicBezTo>
                  <a:cubicBezTo>
                    <a:pt x="82" y="321"/>
                    <a:pt x="82" y="321"/>
                    <a:pt x="82" y="321"/>
                  </a:cubicBezTo>
                  <a:cubicBezTo>
                    <a:pt x="81" y="321"/>
                    <a:pt x="81" y="321"/>
                    <a:pt x="81" y="321"/>
                  </a:cubicBezTo>
                  <a:cubicBezTo>
                    <a:pt x="79" y="322"/>
                    <a:pt x="79" y="322"/>
                    <a:pt x="79" y="322"/>
                  </a:cubicBezTo>
                  <a:cubicBezTo>
                    <a:pt x="79" y="322"/>
                    <a:pt x="79" y="322"/>
                    <a:pt x="79" y="322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2" y="323"/>
                    <a:pt x="82" y="323"/>
                    <a:pt x="82" y="323"/>
                  </a:cubicBezTo>
                  <a:cubicBezTo>
                    <a:pt x="83" y="324"/>
                    <a:pt x="83" y="324"/>
                    <a:pt x="83" y="324"/>
                  </a:cubicBezTo>
                  <a:cubicBezTo>
                    <a:pt x="82" y="324"/>
                    <a:pt x="82" y="324"/>
                    <a:pt x="82" y="324"/>
                  </a:cubicBezTo>
                  <a:cubicBezTo>
                    <a:pt x="81" y="324"/>
                    <a:pt x="81" y="324"/>
                    <a:pt x="81" y="324"/>
                  </a:cubicBezTo>
                  <a:cubicBezTo>
                    <a:pt x="81" y="324"/>
                    <a:pt x="81" y="324"/>
                    <a:pt x="81" y="324"/>
                  </a:cubicBezTo>
                  <a:cubicBezTo>
                    <a:pt x="80" y="324"/>
                    <a:pt x="80" y="324"/>
                    <a:pt x="80" y="324"/>
                  </a:cubicBezTo>
                  <a:cubicBezTo>
                    <a:pt x="79" y="323"/>
                    <a:pt x="79" y="323"/>
                    <a:pt x="79" y="323"/>
                  </a:cubicBezTo>
                  <a:cubicBezTo>
                    <a:pt x="78" y="323"/>
                    <a:pt x="78" y="323"/>
                    <a:pt x="78" y="323"/>
                  </a:cubicBezTo>
                  <a:cubicBezTo>
                    <a:pt x="77" y="323"/>
                    <a:pt x="77" y="323"/>
                    <a:pt x="77" y="323"/>
                  </a:cubicBezTo>
                  <a:cubicBezTo>
                    <a:pt x="77" y="322"/>
                    <a:pt x="77" y="322"/>
                    <a:pt x="77" y="322"/>
                  </a:cubicBezTo>
                  <a:cubicBezTo>
                    <a:pt x="77" y="322"/>
                    <a:pt x="77" y="322"/>
                    <a:pt x="77" y="322"/>
                  </a:cubicBezTo>
                  <a:cubicBezTo>
                    <a:pt x="76" y="320"/>
                    <a:pt x="76" y="320"/>
                    <a:pt x="76" y="320"/>
                  </a:cubicBezTo>
                  <a:cubicBezTo>
                    <a:pt x="76" y="320"/>
                    <a:pt x="76" y="320"/>
                    <a:pt x="76" y="320"/>
                  </a:cubicBezTo>
                  <a:cubicBezTo>
                    <a:pt x="75" y="320"/>
                    <a:pt x="75" y="320"/>
                    <a:pt x="75" y="320"/>
                  </a:cubicBezTo>
                  <a:cubicBezTo>
                    <a:pt x="75" y="322"/>
                    <a:pt x="75" y="322"/>
                    <a:pt x="75" y="322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3" y="326"/>
                    <a:pt x="73" y="326"/>
                    <a:pt x="73" y="326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7"/>
                    <a:pt x="76" y="327"/>
                    <a:pt x="76" y="327"/>
                  </a:cubicBezTo>
                  <a:cubicBezTo>
                    <a:pt x="75" y="328"/>
                    <a:pt x="75" y="328"/>
                    <a:pt x="75" y="328"/>
                  </a:cubicBezTo>
                  <a:cubicBezTo>
                    <a:pt x="74" y="328"/>
                    <a:pt x="74" y="328"/>
                    <a:pt x="74" y="328"/>
                  </a:cubicBezTo>
                  <a:cubicBezTo>
                    <a:pt x="73" y="329"/>
                    <a:pt x="73" y="329"/>
                    <a:pt x="73" y="329"/>
                  </a:cubicBezTo>
                  <a:cubicBezTo>
                    <a:pt x="73" y="330"/>
                    <a:pt x="73" y="330"/>
                    <a:pt x="73" y="330"/>
                  </a:cubicBezTo>
                  <a:cubicBezTo>
                    <a:pt x="71" y="330"/>
                    <a:pt x="71" y="330"/>
                    <a:pt x="71" y="330"/>
                  </a:cubicBezTo>
                  <a:cubicBezTo>
                    <a:pt x="70" y="330"/>
                    <a:pt x="70" y="330"/>
                    <a:pt x="70" y="330"/>
                  </a:cubicBezTo>
                  <a:cubicBezTo>
                    <a:pt x="68" y="330"/>
                    <a:pt x="68" y="330"/>
                    <a:pt x="68" y="330"/>
                  </a:cubicBezTo>
                  <a:cubicBezTo>
                    <a:pt x="68" y="329"/>
                    <a:pt x="68" y="329"/>
                    <a:pt x="68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65" y="330"/>
                    <a:pt x="65" y="330"/>
                    <a:pt x="65" y="330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61" y="331"/>
                    <a:pt x="61" y="331"/>
                    <a:pt x="61" y="331"/>
                  </a:cubicBezTo>
                  <a:cubicBezTo>
                    <a:pt x="61" y="332"/>
                    <a:pt x="61" y="332"/>
                    <a:pt x="61" y="332"/>
                  </a:cubicBezTo>
                  <a:cubicBezTo>
                    <a:pt x="62" y="331"/>
                    <a:pt x="62" y="331"/>
                    <a:pt x="62" y="331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63" y="332"/>
                    <a:pt x="63" y="332"/>
                    <a:pt x="63" y="332"/>
                  </a:cubicBezTo>
                  <a:cubicBezTo>
                    <a:pt x="62" y="333"/>
                    <a:pt x="62" y="333"/>
                    <a:pt x="62" y="333"/>
                  </a:cubicBezTo>
                  <a:cubicBezTo>
                    <a:pt x="62" y="333"/>
                    <a:pt x="62" y="333"/>
                    <a:pt x="62" y="333"/>
                  </a:cubicBezTo>
                  <a:cubicBezTo>
                    <a:pt x="63" y="334"/>
                    <a:pt x="63" y="334"/>
                    <a:pt x="63" y="334"/>
                  </a:cubicBezTo>
                  <a:cubicBezTo>
                    <a:pt x="64" y="335"/>
                    <a:pt x="64" y="335"/>
                    <a:pt x="64" y="335"/>
                  </a:cubicBezTo>
                  <a:cubicBezTo>
                    <a:pt x="66" y="334"/>
                    <a:pt x="66" y="334"/>
                    <a:pt x="66" y="334"/>
                  </a:cubicBezTo>
                  <a:cubicBezTo>
                    <a:pt x="67" y="335"/>
                    <a:pt x="67" y="335"/>
                    <a:pt x="67" y="335"/>
                  </a:cubicBezTo>
                  <a:cubicBezTo>
                    <a:pt x="68" y="334"/>
                    <a:pt x="68" y="334"/>
                    <a:pt x="68" y="334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69" y="333"/>
                    <a:pt x="69" y="333"/>
                    <a:pt x="69" y="333"/>
                  </a:cubicBezTo>
                  <a:cubicBezTo>
                    <a:pt x="69" y="332"/>
                    <a:pt x="69" y="332"/>
                    <a:pt x="69" y="332"/>
                  </a:cubicBezTo>
                  <a:cubicBezTo>
                    <a:pt x="69" y="332"/>
                    <a:pt x="69" y="332"/>
                    <a:pt x="69" y="332"/>
                  </a:cubicBezTo>
                  <a:cubicBezTo>
                    <a:pt x="71" y="332"/>
                    <a:pt x="71" y="332"/>
                    <a:pt x="71" y="332"/>
                  </a:cubicBezTo>
                  <a:cubicBezTo>
                    <a:pt x="73" y="331"/>
                    <a:pt x="73" y="331"/>
                    <a:pt x="73" y="331"/>
                  </a:cubicBezTo>
                  <a:cubicBezTo>
                    <a:pt x="74" y="332"/>
                    <a:pt x="74" y="332"/>
                    <a:pt x="74" y="332"/>
                  </a:cubicBezTo>
                  <a:cubicBezTo>
                    <a:pt x="74" y="332"/>
                    <a:pt x="74" y="332"/>
                    <a:pt x="74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6"/>
                    <a:pt x="70" y="336"/>
                    <a:pt x="70" y="336"/>
                  </a:cubicBezTo>
                  <a:cubicBezTo>
                    <a:pt x="70" y="337"/>
                    <a:pt x="70" y="337"/>
                    <a:pt x="70" y="337"/>
                  </a:cubicBezTo>
                  <a:cubicBezTo>
                    <a:pt x="74" y="339"/>
                    <a:pt x="74" y="339"/>
                    <a:pt x="74" y="339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72" y="340"/>
                    <a:pt x="72" y="340"/>
                    <a:pt x="72" y="340"/>
                  </a:cubicBezTo>
                  <a:cubicBezTo>
                    <a:pt x="71" y="339"/>
                    <a:pt x="71" y="339"/>
                    <a:pt x="71" y="339"/>
                  </a:cubicBezTo>
                  <a:cubicBezTo>
                    <a:pt x="70" y="338"/>
                    <a:pt x="70" y="338"/>
                    <a:pt x="70" y="338"/>
                  </a:cubicBezTo>
                  <a:cubicBezTo>
                    <a:pt x="68" y="338"/>
                    <a:pt x="68" y="338"/>
                    <a:pt x="68" y="338"/>
                  </a:cubicBezTo>
                  <a:cubicBezTo>
                    <a:pt x="68" y="339"/>
                    <a:pt x="68" y="339"/>
                    <a:pt x="68" y="339"/>
                  </a:cubicBezTo>
                  <a:cubicBezTo>
                    <a:pt x="66" y="339"/>
                    <a:pt x="66" y="339"/>
                    <a:pt x="66" y="339"/>
                  </a:cubicBezTo>
                  <a:cubicBezTo>
                    <a:pt x="64" y="337"/>
                    <a:pt x="64" y="337"/>
                    <a:pt x="64" y="337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63" y="337"/>
                    <a:pt x="63" y="337"/>
                    <a:pt x="63" y="337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7" y="334"/>
                    <a:pt x="57" y="334"/>
                    <a:pt x="57" y="334"/>
                  </a:cubicBezTo>
                  <a:cubicBezTo>
                    <a:pt x="57" y="334"/>
                    <a:pt x="57" y="334"/>
                    <a:pt x="57" y="334"/>
                  </a:cubicBezTo>
                  <a:cubicBezTo>
                    <a:pt x="57" y="335"/>
                    <a:pt x="57" y="335"/>
                    <a:pt x="57" y="335"/>
                  </a:cubicBezTo>
                  <a:cubicBezTo>
                    <a:pt x="58" y="335"/>
                    <a:pt x="58" y="335"/>
                    <a:pt x="58" y="335"/>
                  </a:cubicBezTo>
                  <a:cubicBezTo>
                    <a:pt x="58" y="336"/>
                    <a:pt x="58" y="336"/>
                    <a:pt x="58" y="336"/>
                  </a:cubicBezTo>
                  <a:cubicBezTo>
                    <a:pt x="60" y="338"/>
                    <a:pt x="60" y="338"/>
                    <a:pt x="60" y="338"/>
                  </a:cubicBezTo>
                  <a:cubicBezTo>
                    <a:pt x="61" y="339"/>
                    <a:pt x="61" y="339"/>
                    <a:pt x="61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63" y="339"/>
                    <a:pt x="63" y="339"/>
                    <a:pt x="63" y="339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1" y="340"/>
                    <a:pt x="61" y="340"/>
                    <a:pt x="61" y="340"/>
                  </a:cubicBezTo>
                  <a:cubicBezTo>
                    <a:pt x="59" y="339"/>
                    <a:pt x="59" y="339"/>
                    <a:pt x="59" y="339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57" y="338"/>
                    <a:pt x="57" y="338"/>
                    <a:pt x="57" y="338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57" y="340"/>
                    <a:pt x="57" y="340"/>
                    <a:pt x="57" y="340"/>
                  </a:cubicBezTo>
                  <a:cubicBezTo>
                    <a:pt x="56" y="341"/>
                    <a:pt x="56" y="341"/>
                    <a:pt x="56" y="341"/>
                  </a:cubicBezTo>
                  <a:cubicBezTo>
                    <a:pt x="55" y="341"/>
                    <a:pt x="55" y="341"/>
                    <a:pt x="55" y="341"/>
                  </a:cubicBezTo>
                  <a:cubicBezTo>
                    <a:pt x="55" y="341"/>
                    <a:pt x="55" y="341"/>
                    <a:pt x="55" y="341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54" y="342"/>
                    <a:pt x="54" y="342"/>
                    <a:pt x="54" y="342"/>
                  </a:cubicBezTo>
                  <a:cubicBezTo>
                    <a:pt x="52" y="345"/>
                    <a:pt x="52" y="345"/>
                    <a:pt x="52" y="345"/>
                  </a:cubicBezTo>
                  <a:cubicBezTo>
                    <a:pt x="52" y="345"/>
                    <a:pt x="52" y="345"/>
                    <a:pt x="52" y="345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4" y="345"/>
                    <a:pt x="54" y="345"/>
                    <a:pt x="54" y="345"/>
                  </a:cubicBezTo>
                  <a:cubicBezTo>
                    <a:pt x="56" y="344"/>
                    <a:pt x="56" y="344"/>
                    <a:pt x="56" y="344"/>
                  </a:cubicBezTo>
                  <a:cubicBezTo>
                    <a:pt x="57" y="343"/>
                    <a:pt x="57" y="343"/>
                    <a:pt x="57" y="343"/>
                  </a:cubicBezTo>
                  <a:cubicBezTo>
                    <a:pt x="58" y="343"/>
                    <a:pt x="58" y="343"/>
                    <a:pt x="58" y="343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1" y="342"/>
                    <a:pt x="61" y="342"/>
                    <a:pt x="61" y="342"/>
                  </a:cubicBezTo>
                  <a:cubicBezTo>
                    <a:pt x="61" y="341"/>
                    <a:pt x="61" y="341"/>
                    <a:pt x="61" y="341"/>
                  </a:cubicBezTo>
                  <a:cubicBezTo>
                    <a:pt x="61" y="342"/>
                    <a:pt x="61" y="342"/>
                    <a:pt x="61" y="342"/>
                  </a:cubicBezTo>
                  <a:cubicBezTo>
                    <a:pt x="62" y="343"/>
                    <a:pt x="62" y="343"/>
                    <a:pt x="62" y="343"/>
                  </a:cubicBezTo>
                  <a:cubicBezTo>
                    <a:pt x="64" y="343"/>
                    <a:pt x="64" y="343"/>
                    <a:pt x="64" y="343"/>
                  </a:cubicBezTo>
                  <a:cubicBezTo>
                    <a:pt x="65" y="345"/>
                    <a:pt x="65" y="345"/>
                    <a:pt x="65" y="345"/>
                  </a:cubicBezTo>
                  <a:cubicBezTo>
                    <a:pt x="66" y="345"/>
                    <a:pt x="66" y="345"/>
                    <a:pt x="66" y="345"/>
                  </a:cubicBezTo>
                  <a:cubicBezTo>
                    <a:pt x="67" y="344"/>
                    <a:pt x="67" y="344"/>
                    <a:pt x="67" y="344"/>
                  </a:cubicBezTo>
                  <a:cubicBezTo>
                    <a:pt x="68" y="343"/>
                    <a:pt x="68" y="343"/>
                    <a:pt x="68" y="343"/>
                  </a:cubicBezTo>
                  <a:cubicBezTo>
                    <a:pt x="68" y="342"/>
                    <a:pt x="68" y="342"/>
                    <a:pt x="68" y="342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9" y="341"/>
                    <a:pt x="69" y="341"/>
                    <a:pt x="69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1" y="340"/>
                    <a:pt x="71" y="340"/>
                    <a:pt x="71" y="340"/>
                  </a:cubicBezTo>
                  <a:cubicBezTo>
                    <a:pt x="72" y="341"/>
                    <a:pt x="72" y="341"/>
                    <a:pt x="72" y="341"/>
                  </a:cubicBezTo>
                  <a:cubicBezTo>
                    <a:pt x="71" y="342"/>
                    <a:pt x="71" y="342"/>
                    <a:pt x="71" y="342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69" y="342"/>
                    <a:pt x="69" y="342"/>
                    <a:pt x="69" y="342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1" y="344"/>
                    <a:pt x="71" y="344"/>
                    <a:pt x="71" y="344"/>
                  </a:cubicBezTo>
                  <a:cubicBezTo>
                    <a:pt x="73" y="344"/>
                    <a:pt x="73" y="344"/>
                    <a:pt x="73" y="344"/>
                  </a:cubicBezTo>
                  <a:cubicBezTo>
                    <a:pt x="73" y="344"/>
                    <a:pt x="73" y="344"/>
                    <a:pt x="73" y="344"/>
                  </a:cubicBezTo>
                  <a:cubicBezTo>
                    <a:pt x="73" y="343"/>
                    <a:pt x="73" y="343"/>
                    <a:pt x="73" y="343"/>
                  </a:cubicBezTo>
                  <a:cubicBezTo>
                    <a:pt x="73" y="342"/>
                    <a:pt x="73" y="342"/>
                    <a:pt x="73" y="342"/>
                  </a:cubicBezTo>
                  <a:cubicBezTo>
                    <a:pt x="74" y="342"/>
                    <a:pt x="74" y="342"/>
                    <a:pt x="74" y="342"/>
                  </a:cubicBezTo>
                  <a:cubicBezTo>
                    <a:pt x="76" y="343"/>
                    <a:pt x="76" y="343"/>
                    <a:pt x="76" y="343"/>
                  </a:cubicBezTo>
                  <a:cubicBezTo>
                    <a:pt x="76" y="343"/>
                    <a:pt x="76" y="343"/>
                    <a:pt x="76" y="343"/>
                  </a:cubicBezTo>
                  <a:cubicBezTo>
                    <a:pt x="75" y="344"/>
                    <a:pt x="75" y="344"/>
                    <a:pt x="75" y="344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1" y="345"/>
                    <a:pt x="71" y="345"/>
                    <a:pt x="71" y="345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3" y="349"/>
                    <a:pt x="73" y="349"/>
                    <a:pt x="73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75" y="349"/>
                    <a:pt x="75" y="349"/>
                    <a:pt x="75" y="349"/>
                  </a:cubicBezTo>
                  <a:cubicBezTo>
                    <a:pt x="76" y="349"/>
                    <a:pt x="76" y="349"/>
                    <a:pt x="76" y="349"/>
                  </a:cubicBezTo>
                  <a:cubicBezTo>
                    <a:pt x="77" y="349"/>
                    <a:pt x="77" y="349"/>
                    <a:pt x="77" y="349"/>
                  </a:cubicBezTo>
                  <a:cubicBezTo>
                    <a:pt x="76" y="350"/>
                    <a:pt x="76" y="350"/>
                    <a:pt x="76" y="350"/>
                  </a:cubicBezTo>
                  <a:cubicBezTo>
                    <a:pt x="76" y="350"/>
                    <a:pt x="76" y="350"/>
                    <a:pt x="76" y="350"/>
                  </a:cubicBezTo>
                  <a:cubicBezTo>
                    <a:pt x="75" y="350"/>
                    <a:pt x="75" y="350"/>
                    <a:pt x="75" y="350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69" y="347"/>
                    <a:pt x="69" y="347"/>
                    <a:pt x="69" y="347"/>
                  </a:cubicBezTo>
                  <a:cubicBezTo>
                    <a:pt x="67" y="346"/>
                    <a:pt x="67" y="346"/>
                    <a:pt x="67" y="346"/>
                  </a:cubicBezTo>
                  <a:cubicBezTo>
                    <a:pt x="65" y="346"/>
                    <a:pt x="65" y="346"/>
                    <a:pt x="65" y="346"/>
                  </a:cubicBezTo>
                  <a:cubicBezTo>
                    <a:pt x="64" y="345"/>
                    <a:pt x="64" y="345"/>
                    <a:pt x="64" y="345"/>
                  </a:cubicBezTo>
                  <a:cubicBezTo>
                    <a:pt x="62" y="344"/>
                    <a:pt x="62" y="344"/>
                    <a:pt x="62" y="344"/>
                  </a:cubicBezTo>
                  <a:cubicBezTo>
                    <a:pt x="62" y="344"/>
                    <a:pt x="62" y="344"/>
                    <a:pt x="62" y="344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60" y="344"/>
                    <a:pt x="60" y="344"/>
                    <a:pt x="60" y="344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55" y="345"/>
                    <a:pt x="55" y="345"/>
                    <a:pt x="55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3" y="347"/>
                    <a:pt x="53" y="347"/>
                    <a:pt x="53" y="347"/>
                  </a:cubicBezTo>
                  <a:cubicBezTo>
                    <a:pt x="52" y="348"/>
                    <a:pt x="52" y="348"/>
                    <a:pt x="52" y="348"/>
                  </a:cubicBezTo>
                  <a:cubicBezTo>
                    <a:pt x="51" y="348"/>
                    <a:pt x="51" y="348"/>
                    <a:pt x="51" y="348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1" y="351"/>
                    <a:pt x="51" y="351"/>
                    <a:pt x="51" y="351"/>
                  </a:cubicBezTo>
                  <a:cubicBezTo>
                    <a:pt x="53" y="350"/>
                    <a:pt x="53" y="350"/>
                    <a:pt x="53" y="350"/>
                  </a:cubicBezTo>
                  <a:cubicBezTo>
                    <a:pt x="54" y="350"/>
                    <a:pt x="54" y="350"/>
                    <a:pt x="54" y="350"/>
                  </a:cubicBezTo>
                  <a:cubicBezTo>
                    <a:pt x="54" y="351"/>
                    <a:pt x="54" y="351"/>
                    <a:pt x="54" y="351"/>
                  </a:cubicBezTo>
                  <a:cubicBezTo>
                    <a:pt x="56" y="351"/>
                    <a:pt x="56" y="351"/>
                    <a:pt x="56" y="351"/>
                  </a:cubicBezTo>
                  <a:cubicBezTo>
                    <a:pt x="59" y="350"/>
                    <a:pt x="59" y="350"/>
                    <a:pt x="59" y="350"/>
                  </a:cubicBezTo>
                  <a:cubicBezTo>
                    <a:pt x="61" y="350"/>
                    <a:pt x="61" y="350"/>
                    <a:pt x="61" y="350"/>
                  </a:cubicBezTo>
                  <a:cubicBezTo>
                    <a:pt x="63" y="351"/>
                    <a:pt x="63" y="351"/>
                    <a:pt x="63" y="351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1" y="352"/>
                    <a:pt x="61" y="352"/>
                    <a:pt x="61" y="352"/>
                  </a:cubicBezTo>
                  <a:cubicBezTo>
                    <a:pt x="59" y="352"/>
                    <a:pt x="59" y="352"/>
                    <a:pt x="59" y="352"/>
                  </a:cubicBezTo>
                  <a:cubicBezTo>
                    <a:pt x="54" y="352"/>
                    <a:pt x="54" y="352"/>
                    <a:pt x="54" y="352"/>
                  </a:cubicBezTo>
                  <a:cubicBezTo>
                    <a:pt x="52" y="352"/>
                    <a:pt x="52" y="352"/>
                    <a:pt x="52" y="352"/>
                  </a:cubicBezTo>
                  <a:cubicBezTo>
                    <a:pt x="52" y="352"/>
                    <a:pt x="52" y="352"/>
                    <a:pt x="52" y="352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49" y="353"/>
                    <a:pt x="49" y="353"/>
                    <a:pt x="49" y="353"/>
                  </a:cubicBezTo>
                  <a:cubicBezTo>
                    <a:pt x="50" y="354"/>
                    <a:pt x="50" y="354"/>
                    <a:pt x="50" y="354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2" y="354"/>
                    <a:pt x="52" y="354"/>
                    <a:pt x="52" y="354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0" y="354"/>
                    <a:pt x="50" y="354"/>
                    <a:pt x="50" y="354"/>
                  </a:cubicBezTo>
                  <a:cubicBezTo>
                    <a:pt x="48" y="354"/>
                    <a:pt x="48" y="354"/>
                    <a:pt x="48" y="354"/>
                  </a:cubicBezTo>
                  <a:cubicBezTo>
                    <a:pt x="48" y="355"/>
                    <a:pt x="48" y="355"/>
                    <a:pt x="48" y="355"/>
                  </a:cubicBezTo>
                  <a:cubicBezTo>
                    <a:pt x="49" y="355"/>
                    <a:pt x="49" y="355"/>
                    <a:pt x="49" y="355"/>
                  </a:cubicBezTo>
                  <a:cubicBezTo>
                    <a:pt x="51" y="355"/>
                    <a:pt x="51" y="355"/>
                    <a:pt x="51" y="355"/>
                  </a:cubicBezTo>
                  <a:cubicBezTo>
                    <a:pt x="54" y="357"/>
                    <a:pt x="54" y="357"/>
                    <a:pt x="54" y="357"/>
                  </a:cubicBezTo>
                  <a:cubicBezTo>
                    <a:pt x="56" y="356"/>
                    <a:pt x="56" y="356"/>
                    <a:pt x="56" y="356"/>
                  </a:cubicBezTo>
                  <a:cubicBezTo>
                    <a:pt x="56" y="356"/>
                    <a:pt x="56" y="356"/>
                    <a:pt x="56" y="356"/>
                  </a:cubicBezTo>
                  <a:cubicBezTo>
                    <a:pt x="57" y="356"/>
                    <a:pt x="57" y="356"/>
                    <a:pt x="57" y="356"/>
                  </a:cubicBezTo>
                  <a:cubicBezTo>
                    <a:pt x="57" y="356"/>
                    <a:pt x="57" y="356"/>
                    <a:pt x="57" y="356"/>
                  </a:cubicBezTo>
                  <a:cubicBezTo>
                    <a:pt x="57" y="357"/>
                    <a:pt x="57" y="357"/>
                    <a:pt x="57" y="357"/>
                  </a:cubicBezTo>
                  <a:cubicBezTo>
                    <a:pt x="58" y="358"/>
                    <a:pt x="58" y="358"/>
                    <a:pt x="58" y="358"/>
                  </a:cubicBezTo>
                  <a:cubicBezTo>
                    <a:pt x="57" y="359"/>
                    <a:pt x="57" y="359"/>
                    <a:pt x="57" y="359"/>
                  </a:cubicBezTo>
                  <a:cubicBezTo>
                    <a:pt x="56" y="358"/>
                    <a:pt x="56" y="358"/>
                    <a:pt x="56" y="358"/>
                  </a:cubicBezTo>
                  <a:cubicBezTo>
                    <a:pt x="55" y="359"/>
                    <a:pt x="55" y="359"/>
                    <a:pt x="55" y="359"/>
                  </a:cubicBezTo>
                  <a:cubicBezTo>
                    <a:pt x="55" y="358"/>
                    <a:pt x="55" y="358"/>
                    <a:pt x="55" y="358"/>
                  </a:cubicBezTo>
                  <a:cubicBezTo>
                    <a:pt x="53" y="359"/>
                    <a:pt x="53" y="359"/>
                    <a:pt x="53" y="359"/>
                  </a:cubicBezTo>
                  <a:cubicBezTo>
                    <a:pt x="53" y="360"/>
                    <a:pt x="53" y="360"/>
                    <a:pt x="53" y="360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55" y="360"/>
                    <a:pt x="55" y="360"/>
                    <a:pt x="55" y="360"/>
                  </a:cubicBezTo>
                  <a:cubicBezTo>
                    <a:pt x="56" y="361"/>
                    <a:pt x="56" y="361"/>
                    <a:pt x="56" y="361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53" y="361"/>
                    <a:pt x="53" y="361"/>
                    <a:pt x="53" y="361"/>
                  </a:cubicBezTo>
                  <a:cubicBezTo>
                    <a:pt x="51" y="360"/>
                    <a:pt x="51" y="360"/>
                    <a:pt x="51" y="360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50" y="363"/>
                    <a:pt x="50" y="363"/>
                    <a:pt x="50" y="363"/>
                  </a:cubicBezTo>
                  <a:cubicBezTo>
                    <a:pt x="51" y="363"/>
                    <a:pt x="51" y="363"/>
                    <a:pt x="51" y="363"/>
                  </a:cubicBezTo>
                  <a:cubicBezTo>
                    <a:pt x="52" y="362"/>
                    <a:pt x="52" y="362"/>
                    <a:pt x="52" y="362"/>
                  </a:cubicBezTo>
                  <a:cubicBezTo>
                    <a:pt x="53" y="362"/>
                    <a:pt x="53" y="362"/>
                    <a:pt x="53" y="362"/>
                  </a:cubicBezTo>
                  <a:cubicBezTo>
                    <a:pt x="55" y="363"/>
                    <a:pt x="55" y="363"/>
                    <a:pt x="55" y="363"/>
                  </a:cubicBezTo>
                  <a:cubicBezTo>
                    <a:pt x="55" y="364"/>
                    <a:pt x="55" y="364"/>
                    <a:pt x="55" y="364"/>
                  </a:cubicBezTo>
                  <a:cubicBezTo>
                    <a:pt x="53" y="364"/>
                    <a:pt x="53" y="364"/>
                    <a:pt x="53" y="364"/>
                  </a:cubicBezTo>
                  <a:cubicBezTo>
                    <a:pt x="52" y="364"/>
                    <a:pt x="52" y="364"/>
                    <a:pt x="52" y="364"/>
                  </a:cubicBezTo>
                  <a:cubicBezTo>
                    <a:pt x="51" y="364"/>
                    <a:pt x="51" y="364"/>
                    <a:pt x="51" y="364"/>
                  </a:cubicBezTo>
                  <a:cubicBezTo>
                    <a:pt x="49" y="363"/>
                    <a:pt x="49" y="363"/>
                    <a:pt x="49" y="363"/>
                  </a:cubicBezTo>
                  <a:cubicBezTo>
                    <a:pt x="48" y="363"/>
                    <a:pt x="48" y="363"/>
                    <a:pt x="48" y="363"/>
                  </a:cubicBezTo>
                  <a:cubicBezTo>
                    <a:pt x="47" y="364"/>
                    <a:pt x="47" y="364"/>
                    <a:pt x="47" y="364"/>
                  </a:cubicBezTo>
                  <a:cubicBezTo>
                    <a:pt x="47" y="367"/>
                    <a:pt x="47" y="367"/>
                    <a:pt x="47" y="367"/>
                  </a:cubicBezTo>
                  <a:cubicBezTo>
                    <a:pt x="47" y="368"/>
                    <a:pt x="47" y="368"/>
                    <a:pt x="47" y="368"/>
                  </a:cubicBezTo>
                  <a:cubicBezTo>
                    <a:pt x="47" y="369"/>
                    <a:pt x="47" y="369"/>
                    <a:pt x="47" y="369"/>
                  </a:cubicBezTo>
                  <a:cubicBezTo>
                    <a:pt x="48" y="369"/>
                    <a:pt x="48" y="369"/>
                    <a:pt x="48" y="369"/>
                  </a:cubicBezTo>
                  <a:cubicBezTo>
                    <a:pt x="52" y="367"/>
                    <a:pt x="52" y="367"/>
                    <a:pt x="52" y="367"/>
                  </a:cubicBezTo>
                  <a:cubicBezTo>
                    <a:pt x="53" y="367"/>
                    <a:pt x="53" y="367"/>
                    <a:pt x="53" y="367"/>
                  </a:cubicBezTo>
                  <a:cubicBezTo>
                    <a:pt x="56" y="366"/>
                    <a:pt x="56" y="366"/>
                    <a:pt x="56" y="366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58" y="363"/>
                    <a:pt x="58" y="363"/>
                    <a:pt x="58" y="363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7" y="359"/>
                    <a:pt x="67" y="359"/>
                    <a:pt x="67" y="359"/>
                  </a:cubicBezTo>
                  <a:cubicBezTo>
                    <a:pt x="68" y="359"/>
                    <a:pt x="68" y="359"/>
                    <a:pt x="68" y="359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7" y="360"/>
                    <a:pt x="67" y="360"/>
                    <a:pt x="67" y="360"/>
                  </a:cubicBezTo>
                  <a:cubicBezTo>
                    <a:pt x="66" y="360"/>
                    <a:pt x="66" y="360"/>
                    <a:pt x="66" y="360"/>
                  </a:cubicBezTo>
                  <a:cubicBezTo>
                    <a:pt x="64" y="361"/>
                    <a:pt x="64" y="361"/>
                    <a:pt x="64" y="361"/>
                  </a:cubicBezTo>
                  <a:cubicBezTo>
                    <a:pt x="61" y="362"/>
                    <a:pt x="61" y="362"/>
                    <a:pt x="61" y="362"/>
                  </a:cubicBezTo>
                  <a:cubicBezTo>
                    <a:pt x="58" y="365"/>
                    <a:pt x="58" y="365"/>
                    <a:pt x="58" y="365"/>
                  </a:cubicBezTo>
                  <a:cubicBezTo>
                    <a:pt x="57" y="367"/>
                    <a:pt x="57" y="367"/>
                    <a:pt x="57" y="367"/>
                  </a:cubicBezTo>
                  <a:cubicBezTo>
                    <a:pt x="55" y="367"/>
                    <a:pt x="55" y="367"/>
                    <a:pt x="55" y="367"/>
                  </a:cubicBezTo>
                  <a:cubicBezTo>
                    <a:pt x="54" y="368"/>
                    <a:pt x="54" y="368"/>
                    <a:pt x="54" y="368"/>
                  </a:cubicBezTo>
                  <a:cubicBezTo>
                    <a:pt x="51" y="369"/>
                    <a:pt x="51" y="369"/>
                    <a:pt x="51" y="369"/>
                  </a:cubicBezTo>
                  <a:cubicBezTo>
                    <a:pt x="49" y="370"/>
                    <a:pt x="49" y="370"/>
                    <a:pt x="49" y="370"/>
                  </a:cubicBezTo>
                  <a:cubicBezTo>
                    <a:pt x="48" y="370"/>
                    <a:pt x="48" y="370"/>
                    <a:pt x="48" y="370"/>
                  </a:cubicBezTo>
                  <a:cubicBezTo>
                    <a:pt x="47" y="371"/>
                    <a:pt x="47" y="371"/>
                    <a:pt x="47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50" y="371"/>
                    <a:pt x="50" y="371"/>
                    <a:pt x="50" y="371"/>
                  </a:cubicBezTo>
                  <a:cubicBezTo>
                    <a:pt x="50" y="372"/>
                    <a:pt x="50" y="372"/>
                    <a:pt x="50" y="372"/>
                  </a:cubicBezTo>
                  <a:cubicBezTo>
                    <a:pt x="52" y="371"/>
                    <a:pt x="52" y="371"/>
                    <a:pt x="52" y="371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55" y="371"/>
                    <a:pt x="55" y="371"/>
                    <a:pt x="55" y="371"/>
                  </a:cubicBezTo>
                  <a:cubicBezTo>
                    <a:pt x="56" y="370"/>
                    <a:pt x="56" y="370"/>
                    <a:pt x="56" y="370"/>
                  </a:cubicBezTo>
                  <a:cubicBezTo>
                    <a:pt x="58" y="369"/>
                    <a:pt x="58" y="369"/>
                    <a:pt x="58" y="369"/>
                  </a:cubicBezTo>
                  <a:cubicBezTo>
                    <a:pt x="59" y="370"/>
                    <a:pt x="59" y="370"/>
                    <a:pt x="59" y="370"/>
                  </a:cubicBezTo>
                  <a:cubicBezTo>
                    <a:pt x="59" y="370"/>
                    <a:pt x="59" y="370"/>
                    <a:pt x="59" y="37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58" y="371"/>
                    <a:pt x="58" y="371"/>
                    <a:pt x="58" y="371"/>
                  </a:cubicBezTo>
                  <a:cubicBezTo>
                    <a:pt x="56" y="372"/>
                    <a:pt x="56" y="372"/>
                    <a:pt x="56" y="372"/>
                  </a:cubicBezTo>
                  <a:cubicBezTo>
                    <a:pt x="55" y="372"/>
                    <a:pt x="55" y="372"/>
                    <a:pt x="55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3" y="372"/>
                    <a:pt x="53" y="372"/>
                    <a:pt x="53" y="372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1" y="373"/>
                    <a:pt x="51" y="373"/>
                    <a:pt x="51" y="373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51" y="375"/>
                    <a:pt x="51" y="375"/>
                    <a:pt x="51" y="375"/>
                  </a:cubicBezTo>
                  <a:cubicBezTo>
                    <a:pt x="52" y="376"/>
                    <a:pt x="52" y="376"/>
                    <a:pt x="52" y="376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51" y="378"/>
                    <a:pt x="51" y="378"/>
                    <a:pt x="51" y="378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52" y="380"/>
                    <a:pt x="52" y="380"/>
                    <a:pt x="52" y="380"/>
                  </a:cubicBezTo>
                  <a:cubicBezTo>
                    <a:pt x="53" y="380"/>
                    <a:pt x="53" y="380"/>
                    <a:pt x="53" y="380"/>
                  </a:cubicBezTo>
                  <a:cubicBezTo>
                    <a:pt x="54" y="378"/>
                    <a:pt x="54" y="378"/>
                    <a:pt x="54" y="378"/>
                  </a:cubicBezTo>
                  <a:cubicBezTo>
                    <a:pt x="56" y="378"/>
                    <a:pt x="56" y="378"/>
                    <a:pt x="56" y="378"/>
                  </a:cubicBezTo>
                  <a:cubicBezTo>
                    <a:pt x="56" y="377"/>
                    <a:pt x="56" y="377"/>
                    <a:pt x="56" y="377"/>
                  </a:cubicBezTo>
                  <a:cubicBezTo>
                    <a:pt x="57" y="376"/>
                    <a:pt x="57" y="376"/>
                    <a:pt x="57" y="376"/>
                  </a:cubicBezTo>
                  <a:cubicBezTo>
                    <a:pt x="58" y="376"/>
                    <a:pt x="58" y="376"/>
                    <a:pt x="58" y="376"/>
                  </a:cubicBezTo>
                  <a:cubicBezTo>
                    <a:pt x="59" y="376"/>
                    <a:pt x="59" y="376"/>
                    <a:pt x="59" y="376"/>
                  </a:cubicBezTo>
                  <a:cubicBezTo>
                    <a:pt x="62" y="374"/>
                    <a:pt x="62" y="374"/>
                    <a:pt x="62" y="374"/>
                  </a:cubicBezTo>
                  <a:cubicBezTo>
                    <a:pt x="63" y="374"/>
                    <a:pt x="63" y="374"/>
                    <a:pt x="63" y="374"/>
                  </a:cubicBezTo>
                  <a:cubicBezTo>
                    <a:pt x="63" y="375"/>
                    <a:pt x="63" y="375"/>
                    <a:pt x="63" y="375"/>
                  </a:cubicBezTo>
                  <a:cubicBezTo>
                    <a:pt x="65" y="375"/>
                    <a:pt x="65" y="375"/>
                    <a:pt x="65" y="375"/>
                  </a:cubicBezTo>
                  <a:cubicBezTo>
                    <a:pt x="65" y="376"/>
                    <a:pt x="65" y="376"/>
                    <a:pt x="65" y="376"/>
                  </a:cubicBezTo>
                  <a:cubicBezTo>
                    <a:pt x="64" y="376"/>
                    <a:pt x="64" y="376"/>
                    <a:pt x="64" y="376"/>
                  </a:cubicBezTo>
                  <a:cubicBezTo>
                    <a:pt x="63" y="376"/>
                    <a:pt x="63" y="376"/>
                    <a:pt x="63" y="376"/>
                  </a:cubicBezTo>
                  <a:cubicBezTo>
                    <a:pt x="60" y="376"/>
                    <a:pt x="60" y="376"/>
                    <a:pt x="60" y="376"/>
                  </a:cubicBezTo>
                  <a:cubicBezTo>
                    <a:pt x="60" y="377"/>
                    <a:pt x="60" y="377"/>
                    <a:pt x="60" y="377"/>
                  </a:cubicBezTo>
                  <a:cubicBezTo>
                    <a:pt x="59" y="376"/>
                    <a:pt x="59" y="376"/>
                    <a:pt x="59" y="376"/>
                  </a:cubicBezTo>
                  <a:cubicBezTo>
                    <a:pt x="58" y="376"/>
                    <a:pt x="58" y="376"/>
                    <a:pt x="58" y="376"/>
                  </a:cubicBezTo>
                  <a:cubicBezTo>
                    <a:pt x="58" y="378"/>
                    <a:pt x="58" y="378"/>
                    <a:pt x="58" y="378"/>
                  </a:cubicBezTo>
                  <a:cubicBezTo>
                    <a:pt x="57" y="378"/>
                    <a:pt x="57" y="378"/>
                    <a:pt x="57" y="378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54" y="379"/>
                    <a:pt x="54" y="379"/>
                    <a:pt x="54" y="379"/>
                  </a:cubicBezTo>
                  <a:cubicBezTo>
                    <a:pt x="53" y="380"/>
                    <a:pt x="53" y="380"/>
                    <a:pt x="53" y="380"/>
                  </a:cubicBezTo>
                  <a:cubicBezTo>
                    <a:pt x="52" y="381"/>
                    <a:pt x="52" y="381"/>
                    <a:pt x="52" y="381"/>
                  </a:cubicBezTo>
                  <a:cubicBezTo>
                    <a:pt x="51" y="382"/>
                    <a:pt x="51" y="382"/>
                    <a:pt x="51" y="382"/>
                  </a:cubicBezTo>
                  <a:cubicBezTo>
                    <a:pt x="51" y="383"/>
                    <a:pt x="51" y="383"/>
                    <a:pt x="51" y="383"/>
                  </a:cubicBezTo>
                  <a:cubicBezTo>
                    <a:pt x="52" y="383"/>
                    <a:pt x="52" y="383"/>
                    <a:pt x="52" y="383"/>
                  </a:cubicBezTo>
                  <a:cubicBezTo>
                    <a:pt x="53" y="382"/>
                    <a:pt x="53" y="382"/>
                    <a:pt x="53" y="382"/>
                  </a:cubicBezTo>
                  <a:cubicBezTo>
                    <a:pt x="53" y="382"/>
                    <a:pt x="53" y="382"/>
                    <a:pt x="53" y="382"/>
                  </a:cubicBezTo>
                  <a:cubicBezTo>
                    <a:pt x="54" y="383"/>
                    <a:pt x="54" y="383"/>
                    <a:pt x="54" y="383"/>
                  </a:cubicBezTo>
                  <a:cubicBezTo>
                    <a:pt x="53" y="384"/>
                    <a:pt x="53" y="384"/>
                    <a:pt x="53" y="384"/>
                  </a:cubicBezTo>
                  <a:cubicBezTo>
                    <a:pt x="52" y="385"/>
                    <a:pt x="52" y="385"/>
                    <a:pt x="52" y="385"/>
                  </a:cubicBezTo>
                  <a:cubicBezTo>
                    <a:pt x="52" y="387"/>
                    <a:pt x="52" y="387"/>
                    <a:pt x="52" y="387"/>
                  </a:cubicBezTo>
                  <a:cubicBezTo>
                    <a:pt x="53" y="388"/>
                    <a:pt x="53" y="388"/>
                    <a:pt x="53" y="388"/>
                  </a:cubicBezTo>
                  <a:cubicBezTo>
                    <a:pt x="54" y="389"/>
                    <a:pt x="54" y="389"/>
                    <a:pt x="54" y="389"/>
                  </a:cubicBezTo>
                  <a:cubicBezTo>
                    <a:pt x="55" y="388"/>
                    <a:pt x="55" y="388"/>
                    <a:pt x="55" y="388"/>
                  </a:cubicBezTo>
                  <a:cubicBezTo>
                    <a:pt x="56" y="387"/>
                    <a:pt x="56" y="387"/>
                    <a:pt x="56" y="387"/>
                  </a:cubicBezTo>
                  <a:cubicBezTo>
                    <a:pt x="57" y="387"/>
                    <a:pt x="57" y="387"/>
                    <a:pt x="57" y="387"/>
                  </a:cubicBezTo>
                  <a:cubicBezTo>
                    <a:pt x="58" y="386"/>
                    <a:pt x="58" y="386"/>
                    <a:pt x="58" y="386"/>
                  </a:cubicBezTo>
                  <a:cubicBezTo>
                    <a:pt x="58" y="386"/>
                    <a:pt x="58" y="386"/>
                    <a:pt x="58" y="386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4" y="389"/>
                    <a:pt x="54" y="389"/>
                    <a:pt x="54" y="389"/>
                  </a:cubicBezTo>
                  <a:cubicBezTo>
                    <a:pt x="52" y="390"/>
                    <a:pt x="52" y="390"/>
                    <a:pt x="52" y="390"/>
                  </a:cubicBezTo>
                  <a:cubicBezTo>
                    <a:pt x="52" y="391"/>
                    <a:pt x="52" y="391"/>
                    <a:pt x="52" y="391"/>
                  </a:cubicBezTo>
                  <a:cubicBezTo>
                    <a:pt x="52" y="392"/>
                    <a:pt x="52" y="392"/>
                    <a:pt x="52" y="392"/>
                  </a:cubicBezTo>
                  <a:cubicBezTo>
                    <a:pt x="53" y="393"/>
                    <a:pt x="53" y="393"/>
                    <a:pt x="53" y="393"/>
                  </a:cubicBezTo>
                  <a:cubicBezTo>
                    <a:pt x="53" y="394"/>
                    <a:pt x="53" y="394"/>
                    <a:pt x="53" y="394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3" y="397"/>
                    <a:pt x="53" y="397"/>
                    <a:pt x="53" y="397"/>
                  </a:cubicBezTo>
                  <a:cubicBezTo>
                    <a:pt x="53" y="397"/>
                    <a:pt x="53" y="397"/>
                    <a:pt x="53" y="397"/>
                  </a:cubicBezTo>
                  <a:cubicBezTo>
                    <a:pt x="55" y="395"/>
                    <a:pt x="55" y="395"/>
                    <a:pt x="55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7" y="393"/>
                    <a:pt x="57" y="393"/>
                    <a:pt x="57" y="393"/>
                  </a:cubicBezTo>
                  <a:cubicBezTo>
                    <a:pt x="58" y="393"/>
                    <a:pt x="58" y="393"/>
                    <a:pt x="58" y="393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60" y="391"/>
                    <a:pt x="60" y="391"/>
                    <a:pt x="60" y="391"/>
                  </a:cubicBezTo>
                  <a:cubicBezTo>
                    <a:pt x="60" y="391"/>
                    <a:pt x="60" y="391"/>
                    <a:pt x="60" y="391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59" y="393"/>
                    <a:pt x="59" y="393"/>
                    <a:pt x="59" y="393"/>
                  </a:cubicBezTo>
                  <a:cubicBezTo>
                    <a:pt x="60" y="393"/>
                    <a:pt x="60" y="393"/>
                    <a:pt x="60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3" y="391"/>
                    <a:pt x="63" y="391"/>
                    <a:pt x="63" y="391"/>
                  </a:cubicBezTo>
                  <a:cubicBezTo>
                    <a:pt x="63" y="390"/>
                    <a:pt x="63" y="390"/>
                    <a:pt x="63" y="390"/>
                  </a:cubicBezTo>
                  <a:cubicBezTo>
                    <a:pt x="64" y="391"/>
                    <a:pt x="64" y="391"/>
                    <a:pt x="64" y="391"/>
                  </a:cubicBezTo>
                  <a:cubicBezTo>
                    <a:pt x="65" y="391"/>
                    <a:pt x="65" y="391"/>
                    <a:pt x="65" y="391"/>
                  </a:cubicBezTo>
                  <a:cubicBezTo>
                    <a:pt x="66" y="390"/>
                    <a:pt x="66" y="390"/>
                    <a:pt x="66" y="390"/>
                  </a:cubicBezTo>
                  <a:cubicBezTo>
                    <a:pt x="67" y="390"/>
                    <a:pt x="67" y="390"/>
                    <a:pt x="67" y="390"/>
                  </a:cubicBezTo>
                  <a:cubicBezTo>
                    <a:pt x="67" y="391"/>
                    <a:pt x="67" y="391"/>
                    <a:pt x="67" y="391"/>
                  </a:cubicBezTo>
                  <a:cubicBezTo>
                    <a:pt x="66" y="392"/>
                    <a:pt x="66" y="392"/>
                    <a:pt x="66" y="392"/>
                  </a:cubicBezTo>
                  <a:cubicBezTo>
                    <a:pt x="66" y="395"/>
                    <a:pt x="66" y="395"/>
                    <a:pt x="66" y="395"/>
                  </a:cubicBezTo>
                  <a:cubicBezTo>
                    <a:pt x="67" y="395"/>
                    <a:pt x="67" y="395"/>
                    <a:pt x="67" y="395"/>
                  </a:cubicBezTo>
                  <a:cubicBezTo>
                    <a:pt x="67" y="397"/>
                    <a:pt x="67" y="397"/>
                    <a:pt x="67" y="397"/>
                  </a:cubicBezTo>
                  <a:cubicBezTo>
                    <a:pt x="67" y="397"/>
                    <a:pt x="67" y="397"/>
                    <a:pt x="67" y="397"/>
                  </a:cubicBezTo>
                  <a:cubicBezTo>
                    <a:pt x="66" y="396"/>
                    <a:pt x="66" y="396"/>
                    <a:pt x="66" y="396"/>
                  </a:cubicBezTo>
                  <a:cubicBezTo>
                    <a:pt x="64" y="395"/>
                    <a:pt x="64" y="395"/>
                    <a:pt x="64" y="395"/>
                  </a:cubicBezTo>
                  <a:cubicBezTo>
                    <a:pt x="64" y="393"/>
                    <a:pt x="64" y="393"/>
                    <a:pt x="64" y="393"/>
                  </a:cubicBezTo>
                  <a:cubicBezTo>
                    <a:pt x="63" y="393"/>
                    <a:pt x="63" y="393"/>
                    <a:pt x="63" y="393"/>
                  </a:cubicBezTo>
                  <a:cubicBezTo>
                    <a:pt x="62" y="394"/>
                    <a:pt x="62" y="394"/>
                    <a:pt x="62" y="394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2" y="395"/>
                    <a:pt x="62" y="395"/>
                    <a:pt x="62" y="395"/>
                  </a:cubicBezTo>
                  <a:cubicBezTo>
                    <a:pt x="63" y="395"/>
                    <a:pt x="63" y="395"/>
                    <a:pt x="63" y="395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64" y="398"/>
                    <a:pt x="64" y="398"/>
                    <a:pt x="64" y="398"/>
                  </a:cubicBezTo>
                  <a:cubicBezTo>
                    <a:pt x="63" y="398"/>
                    <a:pt x="63" y="398"/>
                    <a:pt x="63" y="398"/>
                  </a:cubicBezTo>
                  <a:cubicBezTo>
                    <a:pt x="62" y="397"/>
                    <a:pt x="62" y="397"/>
                    <a:pt x="62" y="397"/>
                  </a:cubicBezTo>
                  <a:cubicBezTo>
                    <a:pt x="62" y="396"/>
                    <a:pt x="62" y="396"/>
                    <a:pt x="62" y="396"/>
                  </a:cubicBezTo>
                  <a:cubicBezTo>
                    <a:pt x="60" y="396"/>
                    <a:pt x="60" y="396"/>
                    <a:pt x="60" y="396"/>
                  </a:cubicBezTo>
                  <a:cubicBezTo>
                    <a:pt x="59" y="398"/>
                    <a:pt x="59" y="398"/>
                    <a:pt x="59" y="398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55" y="399"/>
                    <a:pt x="55" y="399"/>
                    <a:pt x="55" y="399"/>
                  </a:cubicBezTo>
                  <a:cubicBezTo>
                    <a:pt x="54" y="399"/>
                    <a:pt x="54" y="399"/>
                    <a:pt x="54" y="399"/>
                  </a:cubicBezTo>
                  <a:cubicBezTo>
                    <a:pt x="55" y="400"/>
                    <a:pt x="55" y="400"/>
                    <a:pt x="55" y="400"/>
                  </a:cubicBezTo>
                  <a:cubicBezTo>
                    <a:pt x="57" y="400"/>
                    <a:pt x="57" y="400"/>
                    <a:pt x="57" y="400"/>
                  </a:cubicBezTo>
                  <a:cubicBezTo>
                    <a:pt x="58" y="400"/>
                    <a:pt x="58" y="400"/>
                    <a:pt x="58" y="400"/>
                  </a:cubicBezTo>
                  <a:cubicBezTo>
                    <a:pt x="60" y="399"/>
                    <a:pt x="60" y="399"/>
                    <a:pt x="60" y="399"/>
                  </a:cubicBezTo>
                  <a:cubicBezTo>
                    <a:pt x="62" y="398"/>
                    <a:pt x="62" y="398"/>
                    <a:pt x="62" y="398"/>
                  </a:cubicBezTo>
                  <a:cubicBezTo>
                    <a:pt x="63" y="399"/>
                    <a:pt x="63" y="399"/>
                    <a:pt x="63" y="399"/>
                  </a:cubicBezTo>
                  <a:cubicBezTo>
                    <a:pt x="64" y="399"/>
                    <a:pt x="64" y="399"/>
                    <a:pt x="64" y="399"/>
                  </a:cubicBezTo>
                  <a:cubicBezTo>
                    <a:pt x="64" y="399"/>
                    <a:pt x="64" y="399"/>
                    <a:pt x="64" y="399"/>
                  </a:cubicBezTo>
                  <a:cubicBezTo>
                    <a:pt x="63" y="400"/>
                    <a:pt x="63" y="400"/>
                    <a:pt x="63" y="400"/>
                  </a:cubicBezTo>
                  <a:cubicBezTo>
                    <a:pt x="61" y="400"/>
                    <a:pt x="61" y="400"/>
                    <a:pt x="61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56" y="400"/>
                    <a:pt x="56" y="400"/>
                    <a:pt x="56" y="400"/>
                  </a:cubicBezTo>
                  <a:cubicBezTo>
                    <a:pt x="54" y="401"/>
                    <a:pt x="54" y="401"/>
                    <a:pt x="54" y="401"/>
                  </a:cubicBezTo>
                  <a:cubicBezTo>
                    <a:pt x="54" y="402"/>
                    <a:pt x="54" y="402"/>
                    <a:pt x="54" y="402"/>
                  </a:cubicBezTo>
                  <a:cubicBezTo>
                    <a:pt x="54" y="403"/>
                    <a:pt x="54" y="403"/>
                    <a:pt x="54" y="403"/>
                  </a:cubicBezTo>
                  <a:cubicBezTo>
                    <a:pt x="56" y="403"/>
                    <a:pt x="56" y="403"/>
                    <a:pt x="56" y="403"/>
                  </a:cubicBezTo>
                  <a:cubicBezTo>
                    <a:pt x="57" y="403"/>
                    <a:pt x="57" y="403"/>
                    <a:pt x="57" y="403"/>
                  </a:cubicBezTo>
                  <a:cubicBezTo>
                    <a:pt x="58" y="403"/>
                    <a:pt x="58" y="403"/>
                    <a:pt x="58" y="403"/>
                  </a:cubicBezTo>
                  <a:cubicBezTo>
                    <a:pt x="56" y="404"/>
                    <a:pt x="56" y="404"/>
                    <a:pt x="56" y="404"/>
                  </a:cubicBezTo>
                  <a:cubicBezTo>
                    <a:pt x="55" y="404"/>
                    <a:pt x="55" y="404"/>
                    <a:pt x="55" y="404"/>
                  </a:cubicBezTo>
                  <a:cubicBezTo>
                    <a:pt x="54" y="406"/>
                    <a:pt x="54" y="406"/>
                    <a:pt x="54" y="406"/>
                  </a:cubicBezTo>
                  <a:cubicBezTo>
                    <a:pt x="54" y="407"/>
                    <a:pt x="54" y="407"/>
                    <a:pt x="54" y="407"/>
                  </a:cubicBezTo>
                  <a:cubicBezTo>
                    <a:pt x="55" y="408"/>
                    <a:pt x="55" y="408"/>
                    <a:pt x="55" y="408"/>
                  </a:cubicBezTo>
                  <a:cubicBezTo>
                    <a:pt x="56" y="407"/>
                    <a:pt x="56" y="407"/>
                    <a:pt x="56" y="407"/>
                  </a:cubicBezTo>
                  <a:cubicBezTo>
                    <a:pt x="57" y="406"/>
                    <a:pt x="57" y="406"/>
                    <a:pt x="57" y="406"/>
                  </a:cubicBezTo>
                  <a:cubicBezTo>
                    <a:pt x="58" y="406"/>
                    <a:pt x="58" y="406"/>
                    <a:pt x="58" y="406"/>
                  </a:cubicBezTo>
                  <a:cubicBezTo>
                    <a:pt x="59" y="406"/>
                    <a:pt x="59" y="406"/>
                    <a:pt x="59" y="406"/>
                  </a:cubicBezTo>
                  <a:cubicBezTo>
                    <a:pt x="60" y="406"/>
                    <a:pt x="60" y="406"/>
                    <a:pt x="60" y="406"/>
                  </a:cubicBezTo>
                  <a:cubicBezTo>
                    <a:pt x="61" y="406"/>
                    <a:pt x="61" y="406"/>
                    <a:pt x="61" y="406"/>
                  </a:cubicBezTo>
                  <a:cubicBezTo>
                    <a:pt x="61" y="406"/>
                    <a:pt x="61" y="406"/>
                    <a:pt x="61" y="406"/>
                  </a:cubicBezTo>
                  <a:cubicBezTo>
                    <a:pt x="62" y="406"/>
                    <a:pt x="62" y="406"/>
                    <a:pt x="62" y="406"/>
                  </a:cubicBezTo>
                  <a:cubicBezTo>
                    <a:pt x="61" y="407"/>
                    <a:pt x="61" y="407"/>
                    <a:pt x="61" y="407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8" y="407"/>
                    <a:pt x="58" y="407"/>
                    <a:pt x="58" y="407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58" y="408"/>
                    <a:pt x="58" y="408"/>
                    <a:pt x="58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9" y="409"/>
                    <a:pt x="59" y="409"/>
                    <a:pt x="59" y="409"/>
                  </a:cubicBezTo>
                  <a:cubicBezTo>
                    <a:pt x="57" y="409"/>
                    <a:pt x="57" y="409"/>
                    <a:pt x="57" y="409"/>
                  </a:cubicBezTo>
                  <a:cubicBezTo>
                    <a:pt x="55" y="410"/>
                    <a:pt x="55" y="410"/>
                    <a:pt x="55" y="410"/>
                  </a:cubicBezTo>
                  <a:cubicBezTo>
                    <a:pt x="56" y="411"/>
                    <a:pt x="56" y="411"/>
                    <a:pt x="56" y="411"/>
                  </a:cubicBezTo>
                  <a:cubicBezTo>
                    <a:pt x="57" y="411"/>
                    <a:pt x="57" y="411"/>
                    <a:pt x="57" y="411"/>
                  </a:cubicBezTo>
                  <a:cubicBezTo>
                    <a:pt x="57" y="410"/>
                    <a:pt x="57" y="410"/>
                    <a:pt x="57" y="410"/>
                  </a:cubicBezTo>
                  <a:cubicBezTo>
                    <a:pt x="59" y="410"/>
                    <a:pt x="59" y="410"/>
                    <a:pt x="59" y="410"/>
                  </a:cubicBezTo>
                  <a:cubicBezTo>
                    <a:pt x="60" y="411"/>
                    <a:pt x="60" y="411"/>
                    <a:pt x="60" y="411"/>
                  </a:cubicBezTo>
                  <a:cubicBezTo>
                    <a:pt x="61" y="411"/>
                    <a:pt x="61" y="411"/>
                    <a:pt x="61" y="411"/>
                  </a:cubicBezTo>
                  <a:cubicBezTo>
                    <a:pt x="60" y="411"/>
                    <a:pt x="60" y="411"/>
                    <a:pt x="60" y="411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57" y="411"/>
                    <a:pt x="57" y="411"/>
                    <a:pt x="57" y="411"/>
                  </a:cubicBezTo>
                  <a:cubicBezTo>
                    <a:pt x="56" y="412"/>
                    <a:pt x="56" y="412"/>
                    <a:pt x="56" y="412"/>
                  </a:cubicBezTo>
                  <a:cubicBezTo>
                    <a:pt x="55" y="413"/>
                    <a:pt x="55" y="413"/>
                    <a:pt x="55" y="413"/>
                  </a:cubicBezTo>
                  <a:cubicBezTo>
                    <a:pt x="56" y="414"/>
                    <a:pt x="56" y="414"/>
                    <a:pt x="56" y="414"/>
                  </a:cubicBezTo>
                  <a:cubicBezTo>
                    <a:pt x="57" y="414"/>
                    <a:pt x="57" y="414"/>
                    <a:pt x="57" y="414"/>
                  </a:cubicBezTo>
                  <a:cubicBezTo>
                    <a:pt x="58" y="413"/>
                    <a:pt x="58" y="413"/>
                    <a:pt x="58" y="413"/>
                  </a:cubicBezTo>
                  <a:cubicBezTo>
                    <a:pt x="59" y="413"/>
                    <a:pt x="59" y="413"/>
                    <a:pt x="59" y="413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58" y="415"/>
                    <a:pt x="58" y="415"/>
                    <a:pt x="58" y="41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8" y="418"/>
                    <a:pt x="58" y="418"/>
                    <a:pt x="58" y="418"/>
                  </a:cubicBezTo>
                  <a:cubicBezTo>
                    <a:pt x="59" y="418"/>
                    <a:pt x="59" y="418"/>
                    <a:pt x="59" y="418"/>
                  </a:cubicBezTo>
                  <a:cubicBezTo>
                    <a:pt x="59" y="417"/>
                    <a:pt x="59" y="417"/>
                    <a:pt x="59" y="417"/>
                  </a:cubicBezTo>
                  <a:cubicBezTo>
                    <a:pt x="61" y="417"/>
                    <a:pt x="61" y="417"/>
                    <a:pt x="61" y="417"/>
                  </a:cubicBezTo>
                  <a:cubicBezTo>
                    <a:pt x="61" y="418"/>
                    <a:pt x="61" y="418"/>
                    <a:pt x="61" y="418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63" y="418"/>
                    <a:pt x="63" y="418"/>
                    <a:pt x="63" y="418"/>
                  </a:cubicBezTo>
                  <a:cubicBezTo>
                    <a:pt x="62" y="418"/>
                    <a:pt x="62" y="418"/>
                    <a:pt x="62" y="418"/>
                  </a:cubicBezTo>
                  <a:cubicBezTo>
                    <a:pt x="62" y="419"/>
                    <a:pt x="62" y="419"/>
                    <a:pt x="62" y="419"/>
                  </a:cubicBezTo>
                  <a:cubicBezTo>
                    <a:pt x="63" y="420"/>
                    <a:pt x="63" y="420"/>
                    <a:pt x="63" y="420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0" y="423"/>
                    <a:pt x="60" y="423"/>
                    <a:pt x="60" y="423"/>
                  </a:cubicBezTo>
                  <a:cubicBezTo>
                    <a:pt x="59" y="424"/>
                    <a:pt x="59" y="424"/>
                    <a:pt x="59" y="424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60" y="425"/>
                    <a:pt x="60" y="425"/>
                    <a:pt x="60" y="425"/>
                  </a:cubicBezTo>
                  <a:cubicBezTo>
                    <a:pt x="61" y="424"/>
                    <a:pt x="61" y="424"/>
                    <a:pt x="61" y="424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62" y="426"/>
                    <a:pt x="62" y="426"/>
                    <a:pt x="62" y="426"/>
                  </a:cubicBezTo>
                  <a:cubicBezTo>
                    <a:pt x="62" y="426"/>
                    <a:pt x="62" y="426"/>
                    <a:pt x="62" y="426"/>
                  </a:cubicBezTo>
                  <a:cubicBezTo>
                    <a:pt x="62" y="427"/>
                    <a:pt x="62" y="427"/>
                    <a:pt x="62" y="427"/>
                  </a:cubicBezTo>
                  <a:cubicBezTo>
                    <a:pt x="63" y="427"/>
                    <a:pt x="63" y="427"/>
                    <a:pt x="63" y="427"/>
                  </a:cubicBezTo>
                  <a:cubicBezTo>
                    <a:pt x="64" y="427"/>
                    <a:pt x="64" y="427"/>
                    <a:pt x="64" y="427"/>
                  </a:cubicBezTo>
                  <a:cubicBezTo>
                    <a:pt x="64" y="428"/>
                    <a:pt x="64" y="428"/>
                    <a:pt x="64" y="428"/>
                  </a:cubicBezTo>
                  <a:cubicBezTo>
                    <a:pt x="63" y="428"/>
                    <a:pt x="63" y="428"/>
                    <a:pt x="63" y="428"/>
                  </a:cubicBezTo>
                  <a:cubicBezTo>
                    <a:pt x="63" y="429"/>
                    <a:pt x="63" y="429"/>
                    <a:pt x="63" y="429"/>
                  </a:cubicBezTo>
                  <a:cubicBezTo>
                    <a:pt x="63" y="430"/>
                    <a:pt x="63" y="430"/>
                    <a:pt x="63" y="430"/>
                  </a:cubicBezTo>
                  <a:cubicBezTo>
                    <a:pt x="62" y="431"/>
                    <a:pt x="62" y="431"/>
                    <a:pt x="62" y="431"/>
                  </a:cubicBezTo>
                  <a:cubicBezTo>
                    <a:pt x="62" y="432"/>
                    <a:pt x="62" y="432"/>
                    <a:pt x="62" y="432"/>
                  </a:cubicBezTo>
                  <a:cubicBezTo>
                    <a:pt x="63" y="431"/>
                    <a:pt x="63" y="431"/>
                    <a:pt x="63" y="431"/>
                  </a:cubicBezTo>
                  <a:cubicBezTo>
                    <a:pt x="64" y="431"/>
                    <a:pt x="64" y="431"/>
                    <a:pt x="64" y="431"/>
                  </a:cubicBezTo>
                  <a:cubicBezTo>
                    <a:pt x="64" y="430"/>
                    <a:pt x="64" y="430"/>
                    <a:pt x="64" y="430"/>
                  </a:cubicBezTo>
                  <a:cubicBezTo>
                    <a:pt x="66" y="429"/>
                    <a:pt x="66" y="429"/>
                    <a:pt x="66" y="429"/>
                  </a:cubicBezTo>
                  <a:cubicBezTo>
                    <a:pt x="67" y="430"/>
                    <a:pt x="67" y="430"/>
                    <a:pt x="67" y="430"/>
                  </a:cubicBezTo>
                  <a:cubicBezTo>
                    <a:pt x="66" y="430"/>
                    <a:pt x="66" y="430"/>
                    <a:pt x="66" y="430"/>
                  </a:cubicBezTo>
                  <a:cubicBezTo>
                    <a:pt x="66" y="431"/>
                    <a:pt x="66" y="431"/>
                    <a:pt x="66" y="431"/>
                  </a:cubicBezTo>
                  <a:cubicBezTo>
                    <a:pt x="65" y="432"/>
                    <a:pt x="65" y="432"/>
                    <a:pt x="65" y="432"/>
                  </a:cubicBezTo>
                  <a:cubicBezTo>
                    <a:pt x="65" y="433"/>
                    <a:pt x="65" y="433"/>
                    <a:pt x="65" y="433"/>
                  </a:cubicBezTo>
                  <a:cubicBezTo>
                    <a:pt x="64" y="433"/>
                    <a:pt x="64" y="433"/>
                    <a:pt x="64" y="433"/>
                  </a:cubicBezTo>
                  <a:cubicBezTo>
                    <a:pt x="63" y="433"/>
                    <a:pt x="63" y="433"/>
                    <a:pt x="63" y="433"/>
                  </a:cubicBezTo>
                  <a:cubicBezTo>
                    <a:pt x="62" y="434"/>
                    <a:pt x="62" y="434"/>
                    <a:pt x="62" y="434"/>
                  </a:cubicBezTo>
                  <a:cubicBezTo>
                    <a:pt x="63" y="435"/>
                    <a:pt x="63" y="435"/>
                    <a:pt x="63" y="435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65" y="433"/>
                    <a:pt x="65" y="433"/>
                    <a:pt x="65" y="433"/>
                  </a:cubicBezTo>
                  <a:cubicBezTo>
                    <a:pt x="66" y="434"/>
                    <a:pt x="66" y="434"/>
                    <a:pt x="66" y="434"/>
                  </a:cubicBezTo>
                  <a:cubicBezTo>
                    <a:pt x="67" y="434"/>
                    <a:pt x="67" y="434"/>
                    <a:pt x="67" y="434"/>
                  </a:cubicBezTo>
                  <a:cubicBezTo>
                    <a:pt x="66" y="435"/>
                    <a:pt x="66" y="435"/>
                    <a:pt x="66" y="435"/>
                  </a:cubicBezTo>
                  <a:cubicBezTo>
                    <a:pt x="64" y="436"/>
                    <a:pt x="64" y="436"/>
                    <a:pt x="64" y="436"/>
                  </a:cubicBezTo>
                  <a:cubicBezTo>
                    <a:pt x="64" y="437"/>
                    <a:pt x="64" y="437"/>
                    <a:pt x="64" y="437"/>
                  </a:cubicBezTo>
                  <a:cubicBezTo>
                    <a:pt x="64" y="438"/>
                    <a:pt x="64" y="438"/>
                    <a:pt x="64" y="438"/>
                  </a:cubicBezTo>
                  <a:cubicBezTo>
                    <a:pt x="62" y="438"/>
                    <a:pt x="62" y="438"/>
                    <a:pt x="62" y="438"/>
                  </a:cubicBezTo>
                  <a:cubicBezTo>
                    <a:pt x="62" y="439"/>
                    <a:pt x="62" y="439"/>
                    <a:pt x="62" y="439"/>
                  </a:cubicBezTo>
                  <a:cubicBezTo>
                    <a:pt x="63" y="440"/>
                    <a:pt x="63" y="440"/>
                    <a:pt x="63" y="440"/>
                  </a:cubicBezTo>
                  <a:cubicBezTo>
                    <a:pt x="65" y="439"/>
                    <a:pt x="65" y="439"/>
                    <a:pt x="65" y="439"/>
                  </a:cubicBezTo>
                  <a:cubicBezTo>
                    <a:pt x="66" y="438"/>
                    <a:pt x="66" y="438"/>
                    <a:pt x="66" y="438"/>
                  </a:cubicBezTo>
                  <a:cubicBezTo>
                    <a:pt x="68" y="438"/>
                    <a:pt x="68" y="438"/>
                    <a:pt x="68" y="438"/>
                  </a:cubicBezTo>
                  <a:cubicBezTo>
                    <a:pt x="69" y="438"/>
                    <a:pt x="69" y="438"/>
                    <a:pt x="69" y="438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40"/>
                    <a:pt x="66" y="440"/>
                    <a:pt x="66" y="440"/>
                  </a:cubicBezTo>
                  <a:cubicBezTo>
                    <a:pt x="66" y="441"/>
                    <a:pt x="66" y="441"/>
                    <a:pt x="66" y="441"/>
                  </a:cubicBezTo>
                  <a:cubicBezTo>
                    <a:pt x="67" y="441"/>
                    <a:pt x="67" y="441"/>
                    <a:pt x="67" y="441"/>
                  </a:cubicBezTo>
                  <a:cubicBezTo>
                    <a:pt x="67" y="442"/>
                    <a:pt x="67" y="442"/>
                    <a:pt x="67" y="442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4"/>
                    <a:pt x="66" y="444"/>
                    <a:pt x="66" y="444"/>
                  </a:cubicBezTo>
                  <a:cubicBezTo>
                    <a:pt x="68" y="444"/>
                    <a:pt x="68" y="444"/>
                    <a:pt x="68" y="444"/>
                  </a:cubicBezTo>
                  <a:cubicBezTo>
                    <a:pt x="70" y="443"/>
                    <a:pt x="70" y="443"/>
                    <a:pt x="70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2" y="444"/>
                    <a:pt x="72" y="444"/>
                    <a:pt x="72" y="444"/>
                  </a:cubicBezTo>
                  <a:cubicBezTo>
                    <a:pt x="72" y="446"/>
                    <a:pt x="72" y="446"/>
                    <a:pt x="72" y="446"/>
                  </a:cubicBezTo>
                  <a:cubicBezTo>
                    <a:pt x="74" y="446"/>
                    <a:pt x="74" y="446"/>
                    <a:pt x="74" y="446"/>
                  </a:cubicBezTo>
                  <a:cubicBezTo>
                    <a:pt x="74" y="447"/>
                    <a:pt x="74" y="447"/>
                    <a:pt x="74" y="447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72" y="448"/>
                    <a:pt x="72" y="448"/>
                    <a:pt x="72" y="448"/>
                  </a:cubicBezTo>
                  <a:cubicBezTo>
                    <a:pt x="71" y="449"/>
                    <a:pt x="71" y="449"/>
                    <a:pt x="71" y="449"/>
                  </a:cubicBezTo>
                  <a:cubicBezTo>
                    <a:pt x="71" y="450"/>
                    <a:pt x="71" y="450"/>
                    <a:pt x="71" y="450"/>
                  </a:cubicBezTo>
                  <a:cubicBezTo>
                    <a:pt x="74" y="450"/>
                    <a:pt x="74" y="450"/>
                    <a:pt x="74" y="450"/>
                  </a:cubicBezTo>
                  <a:cubicBezTo>
                    <a:pt x="74" y="450"/>
                    <a:pt x="74" y="450"/>
                    <a:pt x="74" y="450"/>
                  </a:cubicBezTo>
                  <a:cubicBezTo>
                    <a:pt x="74" y="449"/>
                    <a:pt x="74" y="449"/>
                    <a:pt x="74" y="449"/>
                  </a:cubicBezTo>
                  <a:cubicBezTo>
                    <a:pt x="74" y="449"/>
                    <a:pt x="74" y="449"/>
                    <a:pt x="74" y="449"/>
                  </a:cubicBezTo>
                  <a:cubicBezTo>
                    <a:pt x="75" y="448"/>
                    <a:pt x="75" y="448"/>
                    <a:pt x="75" y="44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77" y="448"/>
                    <a:pt x="77" y="448"/>
                    <a:pt x="77" y="448"/>
                  </a:cubicBezTo>
                  <a:cubicBezTo>
                    <a:pt x="78" y="448"/>
                    <a:pt x="78" y="448"/>
                    <a:pt x="78" y="448"/>
                  </a:cubicBezTo>
                  <a:cubicBezTo>
                    <a:pt x="79" y="448"/>
                    <a:pt x="79" y="448"/>
                    <a:pt x="79" y="448"/>
                  </a:cubicBezTo>
                  <a:cubicBezTo>
                    <a:pt x="80" y="449"/>
                    <a:pt x="80" y="449"/>
                    <a:pt x="80" y="449"/>
                  </a:cubicBezTo>
                  <a:cubicBezTo>
                    <a:pt x="80" y="448"/>
                    <a:pt x="80" y="448"/>
                    <a:pt x="80" y="448"/>
                  </a:cubicBezTo>
                  <a:cubicBezTo>
                    <a:pt x="81" y="447"/>
                    <a:pt x="81" y="447"/>
                    <a:pt x="81" y="447"/>
                  </a:cubicBezTo>
                  <a:cubicBezTo>
                    <a:pt x="82" y="446"/>
                    <a:pt x="82" y="446"/>
                    <a:pt x="82" y="446"/>
                  </a:cubicBezTo>
                  <a:cubicBezTo>
                    <a:pt x="83" y="446"/>
                    <a:pt x="83" y="446"/>
                    <a:pt x="83" y="446"/>
                  </a:cubicBezTo>
                  <a:cubicBezTo>
                    <a:pt x="84" y="446"/>
                    <a:pt x="84" y="446"/>
                    <a:pt x="84" y="446"/>
                  </a:cubicBezTo>
                  <a:cubicBezTo>
                    <a:pt x="85" y="447"/>
                    <a:pt x="85" y="447"/>
                    <a:pt x="85" y="447"/>
                  </a:cubicBezTo>
                  <a:cubicBezTo>
                    <a:pt x="86" y="446"/>
                    <a:pt x="86" y="446"/>
                    <a:pt x="86" y="446"/>
                  </a:cubicBezTo>
                  <a:cubicBezTo>
                    <a:pt x="86" y="445"/>
                    <a:pt x="86" y="445"/>
                    <a:pt x="86" y="445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6" y="443"/>
                    <a:pt x="86" y="443"/>
                    <a:pt x="86" y="443"/>
                  </a:cubicBezTo>
                  <a:cubicBezTo>
                    <a:pt x="87" y="443"/>
                    <a:pt x="87" y="443"/>
                    <a:pt x="87" y="443"/>
                  </a:cubicBezTo>
                  <a:cubicBezTo>
                    <a:pt x="87" y="443"/>
                    <a:pt x="87" y="443"/>
                    <a:pt x="87" y="443"/>
                  </a:cubicBezTo>
                  <a:cubicBezTo>
                    <a:pt x="88" y="445"/>
                    <a:pt x="88" y="445"/>
                    <a:pt x="88" y="445"/>
                  </a:cubicBezTo>
                  <a:cubicBezTo>
                    <a:pt x="88" y="446"/>
                    <a:pt x="88" y="446"/>
                    <a:pt x="88" y="446"/>
                  </a:cubicBezTo>
                  <a:cubicBezTo>
                    <a:pt x="87" y="448"/>
                    <a:pt x="87" y="448"/>
                    <a:pt x="87" y="448"/>
                  </a:cubicBezTo>
                  <a:cubicBezTo>
                    <a:pt x="86" y="448"/>
                    <a:pt x="86" y="448"/>
                    <a:pt x="86" y="44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87" y="449"/>
                    <a:pt x="87" y="449"/>
                    <a:pt x="87" y="449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91" y="445"/>
                    <a:pt x="91" y="445"/>
                    <a:pt x="91" y="445"/>
                  </a:cubicBezTo>
                  <a:cubicBezTo>
                    <a:pt x="92" y="445"/>
                    <a:pt x="92" y="445"/>
                    <a:pt x="92" y="445"/>
                  </a:cubicBezTo>
                  <a:cubicBezTo>
                    <a:pt x="92" y="446"/>
                    <a:pt x="92" y="446"/>
                    <a:pt x="92" y="446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91" y="448"/>
                    <a:pt x="91" y="448"/>
                    <a:pt x="91" y="448"/>
                  </a:cubicBezTo>
                  <a:cubicBezTo>
                    <a:pt x="90" y="448"/>
                    <a:pt x="90" y="448"/>
                    <a:pt x="90" y="448"/>
                  </a:cubicBezTo>
                  <a:cubicBezTo>
                    <a:pt x="88" y="449"/>
                    <a:pt x="88" y="449"/>
                    <a:pt x="88" y="449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87" y="451"/>
                    <a:pt x="87" y="451"/>
                    <a:pt x="87" y="451"/>
                  </a:cubicBezTo>
                  <a:cubicBezTo>
                    <a:pt x="88" y="450"/>
                    <a:pt x="88" y="450"/>
                    <a:pt x="88" y="450"/>
                  </a:cubicBezTo>
                  <a:cubicBezTo>
                    <a:pt x="90" y="449"/>
                    <a:pt x="90" y="449"/>
                    <a:pt x="90" y="449"/>
                  </a:cubicBezTo>
                  <a:cubicBezTo>
                    <a:pt x="90" y="449"/>
                    <a:pt x="90" y="449"/>
                    <a:pt x="90" y="449"/>
                  </a:cubicBezTo>
                  <a:cubicBezTo>
                    <a:pt x="89" y="451"/>
                    <a:pt x="89" y="451"/>
                    <a:pt x="89" y="451"/>
                  </a:cubicBezTo>
                  <a:cubicBezTo>
                    <a:pt x="88" y="451"/>
                    <a:pt x="88" y="451"/>
                    <a:pt x="88" y="451"/>
                  </a:cubicBezTo>
                  <a:cubicBezTo>
                    <a:pt x="88" y="452"/>
                    <a:pt x="88" y="452"/>
                    <a:pt x="88" y="452"/>
                  </a:cubicBezTo>
                  <a:cubicBezTo>
                    <a:pt x="85" y="454"/>
                    <a:pt x="85" y="454"/>
                    <a:pt x="85" y="454"/>
                  </a:cubicBezTo>
                  <a:cubicBezTo>
                    <a:pt x="85" y="455"/>
                    <a:pt x="85" y="455"/>
                    <a:pt x="85" y="455"/>
                  </a:cubicBezTo>
                  <a:cubicBezTo>
                    <a:pt x="86" y="455"/>
                    <a:pt x="86" y="455"/>
                    <a:pt x="86" y="455"/>
                  </a:cubicBezTo>
                  <a:cubicBezTo>
                    <a:pt x="87" y="454"/>
                    <a:pt x="87" y="454"/>
                    <a:pt x="87" y="454"/>
                  </a:cubicBezTo>
                  <a:cubicBezTo>
                    <a:pt x="87" y="454"/>
                    <a:pt x="87" y="454"/>
                    <a:pt x="87" y="454"/>
                  </a:cubicBezTo>
                  <a:cubicBezTo>
                    <a:pt x="87" y="455"/>
                    <a:pt x="87" y="455"/>
                    <a:pt x="87" y="455"/>
                  </a:cubicBezTo>
                  <a:cubicBezTo>
                    <a:pt x="88" y="456"/>
                    <a:pt x="88" y="456"/>
                    <a:pt x="88" y="456"/>
                  </a:cubicBezTo>
                  <a:cubicBezTo>
                    <a:pt x="88" y="455"/>
                    <a:pt x="88" y="455"/>
                    <a:pt x="88" y="455"/>
                  </a:cubicBezTo>
                  <a:cubicBezTo>
                    <a:pt x="89" y="454"/>
                    <a:pt x="89" y="454"/>
                    <a:pt x="89" y="45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91" y="454"/>
                    <a:pt x="91" y="454"/>
                    <a:pt x="91" y="454"/>
                  </a:cubicBezTo>
                  <a:cubicBezTo>
                    <a:pt x="90" y="455"/>
                    <a:pt x="90" y="455"/>
                    <a:pt x="90" y="455"/>
                  </a:cubicBezTo>
                  <a:cubicBezTo>
                    <a:pt x="89" y="456"/>
                    <a:pt x="89" y="456"/>
                    <a:pt x="89" y="456"/>
                  </a:cubicBezTo>
                  <a:cubicBezTo>
                    <a:pt x="90" y="456"/>
                    <a:pt x="90" y="456"/>
                    <a:pt x="90" y="456"/>
                  </a:cubicBezTo>
                  <a:cubicBezTo>
                    <a:pt x="91" y="456"/>
                    <a:pt x="91" y="456"/>
                    <a:pt x="91" y="456"/>
                  </a:cubicBezTo>
                  <a:cubicBezTo>
                    <a:pt x="91" y="455"/>
                    <a:pt x="91" y="455"/>
                    <a:pt x="91" y="455"/>
                  </a:cubicBezTo>
                  <a:cubicBezTo>
                    <a:pt x="92" y="455"/>
                    <a:pt x="92" y="455"/>
                    <a:pt x="92" y="455"/>
                  </a:cubicBezTo>
                  <a:cubicBezTo>
                    <a:pt x="93" y="454"/>
                    <a:pt x="93" y="454"/>
                    <a:pt x="93" y="454"/>
                  </a:cubicBezTo>
                  <a:cubicBezTo>
                    <a:pt x="92" y="456"/>
                    <a:pt x="92" y="456"/>
                    <a:pt x="92" y="456"/>
                  </a:cubicBezTo>
                  <a:cubicBezTo>
                    <a:pt x="92" y="458"/>
                    <a:pt x="92" y="458"/>
                    <a:pt x="92" y="458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60"/>
                    <a:pt x="90" y="460"/>
                    <a:pt x="90" y="460"/>
                  </a:cubicBezTo>
                  <a:cubicBezTo>
                    <a:pt x="91" y="461"/>
                    <a:pt x="91" y="461"/>
                    <a:pt x="91" y="461"/>
                  </a:cubicBezTo>
                  <a:cubicBezTo>
                    <a:pt x="92" y="459"/>
                    <a:pt x="92" y="459"/>
                    <a:pt x="92" y="459"/>
                  </a:cubicBezTo>
                  <a:cubicBezTo>
                    <a:pt x="93" y="456"/>
                    <a:pt x="93" y="456"/>
                    <a:pt x="93" y="456"/>
                  </a:cubicBezTo>
                  <a:cubicBezTo>
                    <a:pt x="94" y="456"/>
                    <a:pt x="94" y="456"/>
                    <a:pt x="94" y="456"/>
                  </a:cubicBezTo>
                  <a:cubicBezTo>
                    <a:pt x="95" y="456"/>
                    <a:pt x="95" y="456"/>
                    <a:pt x="95" y="456"/>
                  </a:cubicBezTo>
                  <a:cubicBezTo>
                    <a:pt x="93" y="458"/>
                    <a:pt x="93" y="458"/>
                    <a:pt x="93" y="458"/>
                  </a:cubicBezTo>
                  <a:cubicBezTo>
                    <a:pt x="93" y="459"/>
                    <a:pt x="93" y="459"/>
                    <a:pt x="93" y="459"/>
                  </a:cubicBezTo>
                  <a:cubicBezTo>
                    <a:pt x="93" y="461"/>
                    <a:pt x="93" y="461"/>
                    <a:pt x="93" y="461"/>
                  </a:cubicBezTo>
                  <a:cubicBezTo>
                    <a:pt x="92" y="462"/>
                    <a:pt x="92" y="462"/>
                    <a:pt x="92" y="462"/>
                  </a:cubicBezTo>
                  <a:cubicBezTo>
                    <a:pt x="93" y="462"/>
                    <a:pt x="93" y="462"/>
                    <a:pt x="93" y="462"/>
                  </a:cubicBezTo>
                  <a:cubicBezTo>
                    <a:pt x="94" y="462"/>
                    <a:pt x="94" y="462"/>
                    <a:pt x="94" y="462"/>
                  </a:cubicBezTo>
                  <a:cubicBezTo>
                    <a:pt x="94" y="461"/>
                    <a:pt x="94" y="461"/>
                    <a:pt x="94" y="461"/>
                  </a:cubicBezTo>
                  <a:cubicBezTo>
                    <a:pt x="94" y="460"/>
                    <a:pt x="94" y="460"/>
                    <a:pt x="94" y="460"/>
                  </a:cubicBezTo>
                  <a:cubicBezTo>
                    <a:pt x="95" y="460"/>
                    <a:pt x="95" y="460"/>
                    <a:pt x="95" y="460"/>
                  </a:cubicBezTo>
                  <a:cubicBezTo>
                    <a:pt x="96" y="460"/>
                    <a:pt x="96" y="460"/>
                    <a:pt x="96" y="460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97" y="457"/>
                    <a:pt x="97" y="457"/>
                    <a:pt x="97" y="457"/>
                  </a:cubicBezTo>
                  <a:cubicBezTo>
                    <a:pt x="98" y="457"/>
                    <a:pt x="98" y="457"/>
                    <a:pt x="98" y="457"/>
                  </a:cubicBezTo>
                  <a:cubicBezTo>
                    <a:pt x="98" y="458"/>
                    <a:pt x="98" y="458"/>
                    <a:pt x="98" y="458"/>
                  </a:cubicBezTo>
                  <a:cubicBezTo>
                    <a:pt x="97" y="458"/>
                    <a:pt x="97" y="458"/>
                    <a:pt x="97" y="458"/>
                  </a:cubicBezTo>
                  <a:cubicBezTo>
                    <a:pt x="97" y="459"/>
                    <a:pt x="97" y="459"/>
                    <a:pt x="97" y="459"/>
                  </a:cubicBezTo>
                  <a:cubicBezTo>
                    <a:pt x="97" y="460"/>
                    <a:pt x="97" y="460"/>
                    <a:pt x="97" y="460"/>
                  </a:cubicBezTo>
                  <a:cubicBezTo>
                    <a:pt x="100" y="460"/>
                    <a:pt x="100" y="460"/>
                    <a:pt x="100" y="460"/>
                  </a:cubicBezTo>
                  <a:cubicBezTo>
                    <a:pt x="103" y="462"/>
                    <a:pt x="103" y="462"/>
                    <a:pt x="103" y="462"/>
                  </a:cubicBezTo>
                  <a:cubicBezTo>
                    <a:pt x="104" y="462"/>
                    <a:pt x="104" y="462"/>
                    <a:pt x="104" y="462"/>
                  </a:cubicBezTo>
                  <a:cubicBezTo>
                    <a:pt x="104" y="462"/>
                    <a:pt x="104" y="462"/>
                    <a:pt x="104" y="462"/>
                  </a:cubicBezTo>
                  <a:cubicBezTo>
                    <a:pt x="105" y="461"/>
                    <a:pt x="105" y="461"/>
                    <a:pt x="105" y="461"/>
                  </a:cubicBezTo>
                  <a:cubicBezTo>
                    <a:pt x="106" y="461"/>
                    <a:pt x="106" y="461"/>
                    <a:pt x="106" y="461"/>
                  </a:cubicBezTo>
                  <a:cubicBezTo>
                    <a:pt x="106" y="460"/>
                    <a:pt x="106" y="460"/>
                    <a:pt x="106" y="460"/>
                  </a:cubicBezTo>
                  <a:cubicBezTo>
                    <a:pt x="105" y="460"/>
                    <a:pt x="105" y="460"/>
                    <a:pt x="105" y="460"/>
                  </a:cubicBezTo>
                  <a:cubicBezTo>
                    <a:pt x="105" y="459"/>
                    <a:pt x="105" y="459"/>
                    <a:pt x="105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8"/>
                    <a:pt x="103" y="458"/>
                    <a:pt x="103" y="458"/>
                  </a:cubicBezTo>
                  <a:cubicBezTo>
                    <a:pt x="103" y="457"/>
                    <a:pt x="103" y="457"/>
                    <a:pt x="103" y="457"/>
                  </a:cubicBezTo>
                  <a:cubicBezTo>
                    <a:pt x="102" y="457"/>
                    <a:pt x="102" y="457"/>
                    <a:pt x="102" y="457"/>
                  </a:cubicBezTo>
                  <a:cubicBezTo>
                    <a:pt x="99" y="455"/>
                    <a:pt x="99" y="455"/>
                    <a:pt x="99" y="455"/>
                  </a:cubicBezTo>
                  <a:cubicBezTo>
                    <a:pt x="99" y="455"/>
                    <a:pt x="99" y="455"/>
                    <a:pt x="99" y="455"/>
                  </a:cubicBezTo>
                  <a:cubicBezTo>
                    <a:pt x="99" y="454"/>
                    <a:pt x="99" y="454"/>
                    <a:pt x="99" y="454"/>
                  </a:cubicBezTo>
                  <a:cubicBezTo>
                    <a:pt x="100" y="455"/>
                    <a:pt x="100" y="455"/>
                    <a:pt x="100" y="455"/>
                  </a:cubicBezTo>
                  <a:cubicBezTo>
                    <a:pt x="101" y="454"/>
                    <a:pt x="101" y="454"/>
                    <a:pt x="101" y="454"/>
                  </a:cubicBezTo>
                  <a:cubicBezTo>
                    <a:pt x="102" y="454"/>
                    <a:pt x="102" y="454"/>
                    <a:pt x="102" y="454"/>
                  </a:cubicBezTo>
                  <a:cubicBezTo>
                    <a:pt x="102" y="455"/>
                    <a:pt x="102" y="455"/>
                    <a:pt x="102" y="455"/>
                  </a:cubicBezTo>
                  <a:cubicBezTo>
                    <a:pt x="103" y="456"/>
                    <a:pt x="103" y="456"/>
                    <a:pt x="103" y="456"/>
                  </a:cubicBezTo>
                  <a:cubicBezTo>
                    <a:pt x="104" y="457"/>
                    <a:pt x="104" y="457"/>
                    <a:pt x="104" y="457"/>
                  </a:cubicBezTo>
                  <a:cubicBezTo>
                    <a:pt x="105" y="457"/>
                    <a:pt x="105" y="457"/>
                    <a:pt x="105" y="457"/>
                  </a:cubicBezTo>
                  <a:cubicBezTo>
                    <a:pt x="107" y="456"/>
                    <a:pt x="107" y="456"/>
                    <a:pt x="107" y="456"/>
                  </a:cubicBezTo>
                  <a:cubicBezTo>
                    <a:pt x="108" y="456"/>
                    <a:pt x="108" y="456"/>
                    <a:pt x="108" y="456"/>
                  </a:cubicBezTo>
                  <a:cubicBezTo>
                    <a:pt x="108" y="455"/>
                    <a:pt x="108" y="455"/>
                    <a:pt x="108" y="455"/>
                  </a:cubicBezTo>
                  <a:cubicBezTo>
                    <a:pt x="107" y="455"/>
                    <a:pt x="107" y="455"/>
                    <a:pt x="107" y="455"/>
                  </a:cubicBezTo>
                  <a:cubicBezTo>
                    <a:pt x="106" y="455"/>
                    <a:pt x="106" y="455"/>
                    <a:pt x="106" y="455"/>
                  </a:cubicBezTo>
                  <a:cubicBezTo>
                    <a:pt x="105" y="455"/>
                    <a:pt x="105" y="455"/>
                    <a:pt x="105" y="455"/>
                  </a:cubicBezTo>
                  <a:cubicBezTo>
                    <a:pt x="105" y="454"/>
                    <a:pt x="105" y="454"/>
                    <a:pt x="105" y="454"/>
                  </a:cubicBezTo>
                  <a:cubicBezTo>
                    <a:pt x="105" y="454"/>
                    <a:pt x="105" y="454"/>
                    <a:pt x="105" y="454"/>
                  </a:cubicBezTo>
                  <a:cubicBezTo>
                    <a:pt x="107" y="454"/>
                    <a:pt x="107" y="454"/>
                    <a:pt x="107" y="454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5" y="452"/>
                    <a:pt x="105" y="452"/>
                    <a:pt x="105" y="452"/>
                  </a:cubicBezTo>
                  <a:cubicBezTo>
                    <a:pt x="105" y="452"/>
                    <a:pt x="105" y="452"/>
                    <a:pt x="105" y="452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6" y="451"/>
                    <a:pt x="106" y="451"/>
                    <a:pt x="106" y="451"/>
                  </a:cubicBezTo>
                  <a:cubicBezTo>
                    <a:pt x="106" y="451"/>
                    <a:pt x="106" y="451"/>
                    <a:pt x="106" y="451"/>
                  </a:cubicBezTo>
                  <a:cubicBezTo>
                    <a:pt x="104" y="450"/>
                    <a:pt x="104" y="450"/>
                    <a:pt x="104" y="450"/>
                  </a:cubicBezTo>
                  <a:cubicBezTo>
                    <a:pt x="103" y="449"/>
                    <a:pt x="103" y="449"/>
                    <a:pt x="103" y="449"/>
                  </a:cubicBezTo>
                  <a:cubicBezTo>
                    <a:pt x="104" y="449"/>
                    <a:pt x="104" y="449"/>
                    <a:pt x="104" y="449"/>
                  </a:cubicBezTo>
                  <a:cubicBezTo>
                    <a:pt x="105" y="450"/>
                    <a:pt x="105" y="450"/>
                    <a:pt x="105" y="450"/>
                  </a:cubicBezTo>
                  <a:cubicBezTo>
                    <a:pt x="107" y="450"/>
                    <a:pt x="107" y="450"/>
                    <a:pt x="107" y="450"/>
                  </a:cubicBezTo>
                  <a:cubicBezTo>
                    <a:pt x="109" y="450"/>
                    <a:pt x="109" y="450"/>
                    <a:pt x="109" y="450"/>
                  </a:cubicBezTo>
                  <a:cubicBezTo>
                    <a:pt x="110" y="449"/>
                    <a:pt x="110" y="449"/>
                    <a:pt x="110" y="449"/>
                  </a:cubicBezTo>
                  <a:cubicBezTo>
                    <a:pt x="110" y="449"/>
                    <a:pt x="110" y="449"/>
                    <a:pt x="110" y="449"/>
                  </a:cubicBezTo>
                  <a:cubicBezTo>
                    <a:pt x="110" y="448"/>
                    <a:pt x="110" y="448"/>
                    <a:pt x="110" y="448"/>
                  </a:cubicBezTo>
                  <a:cubicBezTo>
                    <a:pt x="109" y="447"/>
                    <a:pt x="109" y="447"/>
                    <a:pt x="109" y="447"/>
                  </a:cubicBezTo>
                  <a:cubicBezTo>
                    <a:pt x="106" y="447"/>
                    <a:pt x="106" y="447"/>
                    <a:pt x="106" y="447"/>
                  </a:cubicBezTo>
                  <a:cubicBezTo>
                    <a:pt x="104" y="446"/>
                    <a:pt x="104" y="446"/>
                    <a:pt x="104" y="446"/>
                  </a:cubicBezTo>
                  <a:cubicBezTo>
                    <a:pt x="104" y="446"/>
                    <a:pt x="104" y="446"/>
                    <a:pt x="104" y="446"/>
                  </a:cubicBezTo>
                  <a:cubicBezTo>
                    <a:pt x="105" y="446"/>
                    <a:pt x="105" y="446"/>
                    <a:pt x="105" y="446"/>
                  </a:cubicBezTo>
                  <a:cubicBezTo>
                    <a:pt x="106" y="446"/>
                    <a:pt x="106" y="446"/>
                    <a:pt x="106" y="446"/>
                  </a:cubicBezTo>
                  <a:cubicBezTo>
                    <a:pt x="108" y="447"/>
                    <a:pt x="108" y="447"/>
                    <a:pt x="108" y="447"/>
                  </a:cubicBezTo>
                  <a:cubicBezTo>
                    <a:pt x="109" y="446"/>
                    <a:pt x="109" y="446"/>
                    <a:pt x="109" y="446"/>
                  </a:cubicBezTo>
                  <a:cubicBezTo>
                    <a:pt x="109" y="445"/>
                    <a:pt x="109" y="445"/>
                    <a:pt x="109" y="445"/>
                  </a:cubicBezTo>
                  <a:cubicBezTo>
                    <a:pt x="108" y="444"/>
                    <a:pt x="108" y="444"/>
                    <a:pt x="108" y="444"/>
                  </a:cubicBezTo>
                  <a:cubicBezTo>
                    <a:pt x="107" y="444"/>
                    <a:pt x="107" y="444"/>
                    <a:pt x="107" y="444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108" y="443"/>
                    <a:pt x="108" y="443"/>
                    <a:pt x="108" y="443"/>
                  </a:cubicBezTo>
                  <a:cubicBezTo>
                    <a:pt x="109" y="443"/>
                    <a:pt x="109" y="443"/>
                    <a:pt x="109" y="443"/>
                  </a:cubicBezTo>
                  <a:cubicBezTo>
                    <a:pt x="109" y="444"/>
                    <a:pt x="109" y="444"/>
                    <a:pt x="109" y="444"/>
                  </a:cubicBezTo>
                  <a:cubicBezTo>
                    <a:pt x="110" y="443"/>
                    <a:pt x="110" y="443"/>
                    <a:pt x="110" y="443"/>
                  </a:cubicBezTo>
                  <a:cubicBezTo>
                    <a:pt x="111" y="443"/>
                    <a:pt x="111" y="443"/>
                    <a:pt x="111" y="443"/>
                  </a:cubicBezTo>
                  <a:cubicBezTo>
                    <a:pt x="111" y="442"/>
                    <a:pt x="111" y="442"/>
                    <a:pt x="111" y="442"/>
                  </a:cubicBezTo>
                  <a:cubicBezTo>
                    <a:pt x="110" y="441"/>
                    <a:pt x="110" y="441"/>
                    <a:pt x="110" y="441"/>
                  </a:cubicBezTo>
                  <a:cubicBezTo>
                    <a:pt x="109" y="441"/>
                    <a:pt x="109" y="441"/>
                    <a:pt x="109" y="441"/>
                  </a:cubicBezTo>
                  <a:cubicBezTo>
                    <a:pt x="109" y="440"/>
                    <a:pt x="109" y="440"/>
                    <a:pt x="109" y="440"/>
                  </a:cubicBezTo>
                  <a:cubicBezTo>
                    <a:pt x="110" y="440"/>
                    <a:pt x="110" y="440"/>
                    <a:pt x="110" y="440"/>
                  </a:cubicBezTo>
                  <a:cubicBezTo>
                    <a:pt x="111" y="441"/>
                    <a:pt x="111" y="441"/>
                    <a:pt x="111" y="441"/>
                  </a:cubicBezTo>
                  <a:cubicBezTo>
                    <a:pt x="112" y="441"/>
                    <a:pt x="112" y="441"/>
                    <a:pt x="112" y="441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13" y="439"/>
                    <a:pt x="113" y="439"/>
                    <a:pt x="113" y="439"/>
                  </a:cubicBezTo>
                  <a:cubicBezTo>
                    <a:pt x="111" y="439"/>
                    <a:pt x="111" y="439"/>
                    <a:pt x="111" y="439"/>
                  </a:cubicBezTo>
                  <a:cubicBezTo>
                    <a:pt x="110" y="438"/>
                    <a:pt x="110" y="438"/>
                    <a:pt x="110" y="438"/>
                  </a:cubicBezTo>
                  <a:cubicBezTo>
                    <a:pt x="109" y="437"/>
                    <a:pt x="109" y="437"/>
                    <a:pt x="109" y="437"/>
                  </a:cubicBezTo>
                  <a:cubicBezTo>
                    <a:pt x="110" y="437"/>
                    <a:pt x="110" y="437"/>
                    <a:pt x="110" y="437"/>
                  </a:cubicBezTo>
                  <a:cubicBezTo>
                    <a:pt x="111" y="438"/>
                    <a:pt x="111" y="438"/>
                    <a:pt x="111" y="438"/>
                  </a:cubicBezTo>
                  <a:cubicBezTo>
                    <a:pt x="112" y="438"/>
                    <a:pt x="112" y="438"/>
                    <a:pt x="112" y="438"/>
                  </a:cubicBezTo>
                  <a:cubicBezTo>
                    <a:pt x="113" y="439"/>
                    <a:pt x="113" y="439"/>
                    <a:pt x="113" y="439"/>
                  </a:cubicBezTo>
                  <a:cubicBezTo>
                    <a:pt x="114" y="439"/>
                    <a:pt x="114" y="439"/>
                    <a:pt x="114" y="439"/>
                  </a:cubicBezTo>
                  <a:cubicBezTo>
                    <a:pt x="115" y="437"/>
                    <a:pt x="115" y="437"/>
                    <a:pt x="115" y="437"/>
                  </a:cubicBezTo>
                  <a:cubicBezTo>
                    <a:pt x="115" y="437"/>
                    <a:pt x="115" y="437"/>
                    <a:pt x="115" y="437"/>
                  </a:cubicBezTo>
                  <a:cubicBezTo>
                    <a:pt x="116" y="436"/>
                    <a:pt x="116" y="436"/>
                    <a:pt x="116" y="436"/>
                  </a:cubicBezTo>
                  <a:cubicBezTo>
                    <a:pt x="116" y="435"/>
                    <a:pt x="116" y="435"/>
                    <a:pt x="116" y="435"/>
                  </a:cubicBezTo>
                  <a:cubicBezTo>
                    <a:pt x="115" y="435"/>
                    <a:pt x="115" y="435"/>
                    <a:pt x="115" y="435"/>
                  </a:cubicBezTo>
                  <a:cubicBezTo>
                    <a:pt x="116" y="433"/>
                    <a:pt x="116" y="433"/>
                    <a:pt x="116" y="433"/>
                  </a:cubicBezTo>
                  <a:cubicBezTo>
                    <a:pt x="116" y="432"/>
                    <a:pt x="116" y="432"/>
                    <a:pt x="116" y="432"/>
                  </a:cubicBezTo>
                  <a:cubicBezTo>
                    <a:pt x="115" y="431"/>
                    <a:pt x="115" y="431"/>
                    <a:pt x="115" y="431"/>
                  </a:cubicBezTo>
                  <a:cubicBezTo>
                    <a:pt x="113" y="429"/>
                    <a:pt x="113" y="429"/>
                    <a:pt x="113" y="429"/>
                  </a:cubicBezTo>
                  <a:cubicBezTo>
                    <a:pt x="111" y="429"/>
                    <a:pt x="111" y="429"/>
                    <a:pt x="111" y="429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2" y="428"/>
                    <a:pt x="112" y="428"/>
                    <a:pt x="112" y="428"/>
                  </a:cubicBezTo>
                  <a:cubicBezTo>
                    <a:pt x="112" y="428"/>
                    <a:pt x="112" y="428"/>
                    <a:pt x="112" y="428"/>
                  </a:cubicBezTo>
                  <a:cubicBezTo>
                    <a:pt x="114" y="430"/>
                    <a:pt x="114" y="430"/>
                    <a:pt x="114" y="430"/>
                  </a:cubicBezTo>
                  <a:cubicBezTo>
                    <a:pt x="115" y="431"/>
                    <a:pt x="115" y="431"/>
                    <a:pt x="115" y="431"/>
                  </a:cubicBezTo>
                  <a:cubicBezTo>
                    <a:pt x="117" y="431"/>
                    <a:pt x="117" y="431"/>
                    <a:pt x="117" y="431"/>
                  </a:cubicBezTo>
                  <a:cubicBezTo>
                    <a:pt x="117" y="430"/>
                    <a:pt x="117" y="430"/>
                    <a:pt x="117" y="430"/>
                  </a:cubicBezTo>
                  <a:cubicBezTo>
                    <a:pt x="117" y="428"/>
                    <a:pt x="117" y="428"/>
                    <a:pt x="117" y="428"/>
                  </a:cubicBezTo>
                  <a:cubicBezTo>
                    <a:pt x="116" y="427"/>
                    <a:pt x="116" y="427"/>
                    <a:pt x="116" y="427"/>
                  </a:cubicBezTo>
                  <a:cubicBezTo>
                    <a:pt x="114" y="427"/>
                    <a:pt x="114" y="427"/>
                    <a:pt x="114" y="427"/>
                  </a:cubicBezTo>
                  <a:cubicBezTo>
                    <a:pt x="111" y="426"/>
                    <a:pt x="111" y="426"/>
                    <a:pt x="111" y="426"/>
                  </a:cubicBezTo>
                  <a:cubicBezTo>
                    <a:pt x="111" y="425"/>
                    <a:pt x="111" y="425"/>
                    <a:pt x="111" y="425"/>
                  </a:cubicBezTo>
                  <a:cubicBezTo>
                    <a:pt x="111" y="424"/>
                    <a:pt x="111" y="424"/>
                    <a:pt x="111" y="424"/>
                  </a:cubicBezTo>
                  <a:cubicBezTo>
                    <a:pt x="112" y="424"/>
                    <a:pt x="112" y="424"/>
                    <a:pt x="112" y="424"/>
                  </a:cubicBezTo>
                  <a:cubicBezTo>
                    <a:pt x="112" y="425"/>
                    <a:pt x="112" y="425"/>
                    <a:pt x="112" y="425"/>
                  </a:cubicBezTo>
                  <a:cubicBezTo>
                    <a:pt x="113" y="425"/>
                    <a:pt x="113" y="425"/>
                    <a:pt x="113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5" y="424"/>
                    <a:pt x="115" y="424"/>
                    <a:pt x="115" y="424"/>
                  </a:cubicBezTo>
                  <a:cubicBezTo>
                    <a:pt x="116" y="423"/>
                    <a:pt x="116" y="423"/>
                    <a:pt x="116" y="423"/>
                  </a:cubicBezTo>
                  <a:cubicBezTo>
                    <a:pt x="116" y="422"/>
                    <a:pt x="116" y="422"/>
                    <a:pt x="116" y="422"/>
                  </a:cubicBezTo>
                  <a:cubicBezTo>
                    <a:pt x="116" y="422"/>
                    <a:pt x="116" y="422"/>
                    <a:pt x="116" y="422"/>
                  </a:cubicBezTo>
                  <a:cubicBezTo>
                    <a:pt x="117" y="422"/>
                    <a:pt x="117" y="422"/>
                    <a:pt x="117" y="422"/>
                  </a:cubicBezTo>
                  <a:cubicBezTo>
                    <a:pt x="117" y="423"/>
                    <a:pt x="117" y="423"/>
                    <a:pt x="117" y="423"/>
                  </a:cubicBezTo>
                  <a:cubicBezTo>
                    <a:pt x="117" y="424"/>
                    <a:pt x="117" y="424"/>
                    <a:pt x="117" y="424"/>
                  </a:cubicBezTo>
                  <a:cubicBezTo>
                    <a:pt x="118" y="424"/>
                    <a:pt x="118" y="424"/>
                    <a:pt x="118" y="424"/>
                  </a:cubicBezTo>
                  <a:cubicBezTo>
                    <a:pt x="119" y="424"/>
                    <a:pt x="119" y="424"/>
                    <a:pt x="119" y="424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1" y="425"/>
                    <a:pt x="121" y="425"/>
                    <a:pt x="121" y="425"/>
                  </a:cubicBezTo>
                  <a:cubicBezTo>
                    <a:pt x="122" y="424"/>
                    <a:pt x="122" y="424"/>
                    <a:pt x="122" y="424"/>
                  </a:cubicBezTo>
                  <a:cubicBezTo>
                    <a:pt x="122" y="423"/>
                    <a:pt x="122" y="423"/>
                    <a:pt x="122" y="423"/>
                  </a:cubicBezTo>
                  <a:cubicBezTo>
                    <a:pt x="123" y="423"/>
                    <a:pt x="123" y="423"/>
                    <a:pt x="123" y="423"/>
                  </a:cubicBezTo>
                  <a:cubicBezTo>
                    <a:pt x="122" y="422"/>
                    <a:pt x="122" y="422"/>
                    <a:pt x="122" y="422"/>
                  </a:cubicBezTo>
                  <a:cubicBezTo>
                    <a:pt x="121" y="422"/>
                    <a:pt x="121" y="422"/>
                    <a:pt x="121" y="422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8" y="420"/>
                    <a:pt x="118" y="420"/>
                    <a:pt x="118" y="420"/>
                  </a:cubicBezTo>
                  <a:cubicBezTo>
                    <a:pt x="118" y="419"/>
                    <a:pt x="118" y="419"/>
                    <a:pt x="118" y="419"/>
                  </a:cubicBezTo>
                  <a:cubicBezTo>
                    <a:pt x="118" y="418"/>
                    <a:pt x="118" y="418"/>
                    <a:pt x="118" y="418"/>
                  </a:cubicBezTo>
                  <a:cubicBezTo>
                    <a:pt x="118" y="417"/>
                    <a:pt x="118" y="417"/>
                    <a:pt x="118" y="417"/>
                  </a:cubicBezTo>
                  <a:cubicBezTo>
                    <a:pt x="119" y="417"/>
                    <a:pt x="119" y="417"/>
                    <a:pt x="119" y="417"/>
                  </a:cubicBezTo>
                  <a:cubicBezTo>
                    <a:pt x="120" y="418"/>
                    <a:pt x="120" y="418"/>
                    <a:pt x="120" y="418"/>
                  </a:cubicBezTo>
                  <a:cubicBezTo>
                    <a:pt x="120" y="419"/>
                    <a:pt x="120" y="419"/>
                    <a:pt x="120" y="419"/>
                  </a:cubicBezTo>
                  <a:cubicBezTo>
                    <a:pt x="121" y="420"/>
                    <a:pt x="121" y="420"/>
                    <a:pt x="121" y="420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23" y="419"/>
                    <a:pt x="123" y="419"/>
                    <a:pt x="123" y="419"/>
                  </a:cubicBezTo>
                  <a:cubicBezTo>
                    <a:pt x="123" y="419"/>
                    <a:pt x="123" y="419"/>
                    <a:pt x="123" y="419"/>
                  </a:cubicBezTo>
                  <a:cubicBezTo>
                    <a:pt x="121" y="418"/>
                    <a:pt x="121" y="418"/>
                    <a:pt x="121" y="418"/>
                  </a:cubicBezTo>
                  <a:cubicBezTo>
                    <a:pt x="120" y="417"/>
                    <a:pt x="120" y="417"/>
                    <a:pt x="120" y="417"/>
                  </a:cubicBezTo>
                  <a:cubicBezTo>
                    <a:pt x="120" y="415"/>
                    <a:pt x="120" y="415"/>
                    <a:pt x="120" y="415"/>
                  </a:cubicBezTo>
                  <a:cubicBezTo>
                    <a:pt x="120" y="415"/>
                    <a:pt x="120" y="415"/>
                    <a:pt x="120" y="415"/>
                  </a:cubicBezTo>
                  <a:cubicBezTo>
                    <a:pt x="121" y="416"/>
                    <a:pt x="121" y="416"/>
                    <a:pt x="121" y="416"/>
                  </a:cubicBezTo>
                  <a:cubicBezTo>
                    <a:pt x="122" y="417"/>
                    <a:pt x="122" y="417"/>
                    <a:pt x="122" y="417"/>
                  </a:cubicBezTo>
                  <a:cubicBezTo>
                    <a:pt x="123" y="417"/>
                    <a:pt x="123" y="417"/>
                    <a:pt x="123" y="417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25" y="418"/>
                    <a:pt x="125" y="418"/>
                    <a:pt x="125" y="418"/>
                  </a:cubicBezTo>
                  <a:cubicBezTo>
                    <a:pt x="125" y="417"/>
                    <a:pt x="125" y="417"/>
                    <a:pt x="125" y="417"/>
                  </a:cubicBezTo>
                  <a:cubicBezTo>
                    <a:pt x="125" y="416"/>
                    <a:pt x="125" y="416"/>
                    <a:pt x="125" y="416"/>
                  </a:cubicBezTo>
                  <a:cubicBezTo>
                    <a:pt x="123" y="416"/>
                    <a:pt x="123" y="416"/>
                    <a:pt x="123" y="416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2" y="413"/>
                    <a:pt x="122" y="413"/>
                    <a:pt x="122" y="413"/>
                  </a:cubicBezTo>
                  <a:cubicBezTo>
                    <a:pt x="122" y="413"/>
                    <a:pt x="122" y="413"/>
                    <a:pt x="122" y="413"/>
                  </a:cubicBezTo>
                  <a:cubicBezTo>
                    <a:pt x="123" y="412"/>
                    <a:pt x="123" y="412"/>
                    <a:pt x="123" y="412"/>
                  </a:cubicBezTo>
                  <a:cubicBezTo>
                    <a:pt x="124" y="412"/>
                    <a:pt x="124" y="412"/>
                    <a:pt x="124" y="412"/>
                  </a:cubicBezTo>
                  <a:cubicBezTo>
                    <a:pt x="124" y="413"/>
                    <a:pt x="124" y="413"/>
                    <a:pt x="124" y="413"/>
                  </a:cubicBezTo>
                  <a:cubicBezTo>
                    <a:pt x="126" y="415"/>
                    <a:pt x="126" y="415"/>
                    <a:pt x="126" y="415"/>
                  </a:cubicBezTo>
                  <a:cubicBezTo>
                    <a:pt x="127" y="415"/>
                    <a:pt x="127" y="415"/>
                    <a:pt x="127" y="415"/>
                  </a:cubicBezTo>
                  <a:cubicBezTo>
                    <a:pt x="128" y="414"/>
                    <a:pt x="128" y="414"/>
                    <a:pt x="128" y="414"/>
                  </a:cubicBezTo>
                  <a:cubicBezTo>
                    <a:pt x="129" y="414"/>
                    <a:pt x="129" y="414"/>
                    <a:pt x="129" y="414"/>
                  </a:cubicBezTo>
                  <a:cubicBezTo>
                    <a:pt x="130" y="414"/>
                    <a:pt x="130" y="414"/>
                    <a:pt x="130" y="414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28" y="411"/>
                    <a:pt x="128" y="411"/>
                    <a:pt x="128" y="411"/>
                  </a:cubicBezTo>
                  <a:cubicBezTo>
                    <a:pt x="126" y="410"/>
                    <a:pt x="126" y="410"/>
                    <a:pt x="126" y="410"/>
                  </a:cubicBezTo>
                  <a:cubicBezTo>
                    <a:pt x="126" y="410"/>
                    <a:pt x="126" y="410"/>
                    <a:pt x="126" y="410"/>
                  </a:cubicBezTo>
                  <a:cubicBezTo>
                    <a:pt x="124" y="410"/>
                    <a:pt x="124" y="410"/>
                    <a:pt x="124" y="410"/>
                  </a:cubicBezTo>
                  <a:cubicBezTo>
                    <a:pt x="124" y="409"/>
                    <a:pt x="124" y="409"/>
                    <a:pt x="124" y="409"/>
                  </a:cubicBezTo>
                  <a:cubicBezTo>
                    <a:pt x="125" y="408"/>
                    <a:pt x="125" y="408"/>
                    <a:pt x="125" y="408"/>
                  </a:cubicBezTo>
                  <a:cubicBezTo>
                    <a:pt x="126" y="408"/>
                    <a:pt x="126" y="408"/>
                    <a:pt x="126" y="408"/>
                  </a:cubicBezTo>
                  <a:cubicBezTo>
                    <a:pt x="127" y="409"/>
                    <a:pt x="127" y="409"/>
                    <a:pt x="127" y="409"/>
                  </a:cubicBezTo>
                  <a:cubicBezTo>
                    <a:pt x="128" y="410"/>
                    <a:pt x="128" y="410"/>
                    <a:pt x="128" y="410"/>
                  </a:cubicBezTo>
                  <a:cubicBezTo>
                    <a:pt x="128" y="410"/>
                    <a:pt x="128" y="410"/>
                    <a:pt x="128" y="410"/>
                  </a:cubicBezTo>
                  <a:cubicBezTo>
                    <a:pt x="129" y="411"/>
                    <a:pt x="129" y="411"/>
                    <a:pt x="129" y="411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31" y="411"/>
                    <a:pt x="131" y="411"/>
                    <a:pt x="131" y="411"/>
                  </a:cubicBezTo>
                  <a:cubicBezTo>
                    <a:pt x="131" y="411"/>
                    <a:pt x="131" y="411"/>
                    <a:pt x="131" y="411"/>
                  </a:cubicBezTo>
                  <a:cubicBezTo>
                    <a:pt x="131" y="410"/>
                    <a:pt x="131" y="410"/>
                    <a:pt x="131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1" y="408"/>
                    <a:pt x="131" y="408"/>
                    <a:pt x="131" y="408"/>
                  </a:cubicBezTo>
                  <a:cubicBezTo>
                    <a:pt x="130" y="407"/>
                    <a:pt x="130" y="407"/>
                    <a:pt x="130" y="407"/>
                  </a:cubicBezTo>
                  <a:cubicBezTo>
                    <a:pt x="131" y="407"/>
                    <a:pt x="131" y="407"/>
                    <a:pt x="131" y="407"/>
                  </a:cubicBezTo>
                  <a:cubicBezTo>
                    <a:pt x="131" y="407"/>
                    <a:pt x="131" y="407"/>
                    <a:pt x="131" y="407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133" y="405"/>
                    <a:pt x="133" y="405"/>
                    <a:pt x="133" y="405"/>
                  </a:cubicBezTo>
                  <a:cubicBezTo>
                    <a:pt x="133" y="404"/>
                    <a:pt x="133" y="404"/>
                    <a:pt x="133" y="404"/>
                  </a:cubicBezTo>
                  <a:cubicBezTo>
                    <a:pt x="132" y="404"/>
                    <a:pt x="132" y="404"/>
                    <a:pt x="132" y="404"/>
                  </a:cubicBezTo>
                  <a:cubicBezTo>
                    <a:pt x="131" y="405"/>
                    <a:pt x="131" y="405"/>
                    <a:pt x="131" y="405"/>
                  </a:cubicBezTo>
                  <a:cubicBezTo>
                    <a:pt x="130" y="404"/>
                    <a:pt x="130" y="404"/>
                    <a:pt x="130" y="404"/>
                  </a:cubicBezTo>
                  <a:cubicBezTo>
                    <a:pt x="130" y="403"/>
                    <a:pt x="130" y="403"/>
                    <a:pt x="130" y="403"/>
                  </a:cubicBezTo>
                  <a:cubicBezTo>
                    <a:pt x="128" y="403"/>
                    <a:pt x="128" y="403"/>
                    <a:pt x="128" y="403"/>
                  </a:cubicBezTo>
                  <a:cubicBezTo>
                    <a:pt x="126" y="402"/>
                    <a:pt x="126" y="402"/>
                    <a:pt x="126" y="402"/>
                  </a:cubicBezTo>
                  <a:cubicBezTo>
                    <a:pt x="126" y="402"/>
                    <a:pt x="126" y="402"/>
                    <a:pt x="126" y="402"/>
                  </a:cubicBezTo>
                  <a:cubicBezTo>
                    <a:pt x="127" y="401"/>
                    <a:pt x="127" y="401"/>
                    <a:pt x="127" y="401"/>
                  </a:cubicBezTo>
                  <a:cubicBezTo>
                    <a:pt x="128" y="401"/>
                    <a:pt x="128" y="401"/>
                    <a:pt x="128" y="401"/>
                  </a:cubicBezTo>
                  <a:cubicBezTo>
                    <a:pt x="130" y="401"/>
                    <a:pt x="130" y="401"/>
                    <a:pt x="130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32" y="400"/>
                    <a:pt x="132" y="400"/>
                    <a:pt x="132" y="400"/>
                  </a:cubicBezTo>
                  <a:cubicBezTo>
                    <a:pt x="132" y="400"/>
                    <a:pt x="132" y="400"/>
                    <a:pt x="132" y="400"/>
                  </a:cubicBezTo>
                  <a:cubicBezTo>
                    <a:pt x="133" y="401"/>
                    <a:pt x="133" y="401"/>
                    <a:pt x="133" y="401"/>
                  </a:cubicBezTo>
                  <a:cubicBezTo>
                    <a:pt x="134" y="399"/>
                    <a:pt x="134" y="399"/>
                    <a:pt x="134" y="399"/>
                  </a:cubicBezTo>
                  <a:cubicBezTo>
                    <a:pt x="133" y="397"/>
                    <a:pt x="133" y="397"/>
                    <a:pt x="133" y="397"/>
                  </a:cubicBezTo>
                  <a:cubicBezTo>
                    <a:pt x="133" y="395"/>
                    <a:pt x="133" y="395"/>
                    <a:pt x="133" y="395"/>
                  </a:cubicBezTo>
                  <a:cubicBezTo>
                    <a:pt x="132" y="394"/>
                    <a:pt x="132" y="394"/>
                    <a:pt x="132" y="394"/>
                  </a:cubicBezTo>
                  <a:cubicBezTo>
                    <a:pt x="132" y="393"/>
                    <a:pt x="132" y="393"/>
                    <a:pt x="132" y="393"/>
                  </a:cubicBezTo>
                  <a:cubicBezTo>
                    <a:pt x="132" y="393"/>
                    <a:pt x="132" y="393"/>
                    <a:pt x="132" y="393"/>
                  </a:cubicBezTo>
                  <a:cubicBezTo>
                    <a:pt x="132" y="392"/>
                    <a:pt x="132" y="392"/>
                    <a:pt x="132" y="392"/>
                  </a:cubicBezTo>
                  <a:cubicBezTo>
                    <a:pt x="132" y="390"/>
                    <a:pt x="132" y="390"/>
                    <a:pt x="132" y="390"/>
                  </a:cubicBezTo>
                  <a:cubicBezTo>
                    <a:pt x="132" y="390"/>
                    <a:pt x="132" y="390"/>
                    <a:pt x="132" y="390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33" y="389"/>
                    <a:pt x="133" y="389"/>
                    <a:pt x="133" y="389"/>
                  </a:cubicBezTo>
                  <a:cubicBezTo>
                    <a:pt x="133" y="390"/>
                    <a:pt x="133" y="390"/>
                    <a:pt x="133" y="390"/>
                  </a:cubicBezTo>
                  <a:cubicBezTo>
                    <a:pt x="134" y="391"/>
                    <a:pt x="134" y="391"/>
                    <a:pt x="134" y="391"/>
                  </a:cubicBezTo>
                  <a:cubicBezTo>
                    <a:pt x="134" y="390"/>
                    <a:pt x="134" y="390"/>
                    <a:pt x="134" y="390"/>
                  </a:cubicBezTo>
                  <a:cubicBezTo>
                    <a:pt x="135" y="390"/>
                    <a:pt x="135" y="390"/>
                    <a:pt x="135" y="390"/>
                  </a:cubicBezTo>
                  <a:cubicBezTo>
                    <a:pt x="136" y="390"/>
                    <a:pt x="136" y="390"/>
                    <a:pt x="136" y="390"/>
                  </a:cubicBezTo>
                  <a:cubicBezTo>
                    <a:pt x="137" y="392"/>
                    <a:pt x="137" y="392"/>
                    <a:pt x="137" y="392"/>
                  </a:cubicBezTo>
                  <a:cubicBezTo>
                    <a:pt x="137" y="392"/>
                    <a:pt x="137" y="392"/>
                    <a:pt x="137" y="392"/>
                  </a:cubicBezTo>
                  <a:cubicBezTo>
                    <a:pt x="138" y="392"/>
                    <a:pt x="138" y="392"/>
                    <a:pt x="138" y="392"/>
                  </a:cubicBezTo>
                  <a:cubicBezTo>
                    <a:pt x="140" y="390"/>
                    <a:pt x="140" y="390"/>
                    <a:pt x="140" y="390"/>
                  </a:cubicBezTo>
                  <a:cubicBezTo>
                    <a:pt x="141" y="389"/>
                    <a:pt x="141" y="389"/>
                    <a:pt x="141" y="389"/>
                  </a:cubicBezTo>
                  <a:cubicBezTo>
                    <a:pt x="141" y="387"/>
                    <a:pt x="141" y="387"/>
                    <a:pt x="141" y="387"/>
                  </a:cubicBezTo>
                  <a:cubicBezTo>
                    <a:pt x="140" y="385"/>
                    <a:pt x="140" y="385"/>
                    <a:pt x="140" y="385"/>
                  </a:cubicBezTo>
                  <a:cubicBezTo>
                    <a:pt x="140" y="385"/>
                    <a:pt x="140" y="385"/>
                    <a:pt x="140" y="385"/>
                  </a:cubicBezTo>
                  <a:cubicBezTo>
                    <a:pt x="141" y="384"/>
                    <a:pt x="141" y="384"/>
                    <a:pt x="141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3" y="383"/>
                    <a:pt x="143" y="383"/>
                    <a:pt x="143" y="383"/>
                  </a:cubicBezTo>
                  <a:cubicBezTo>
                    <a:pt x="143" y="384"/>
                    <a:pt x="143" y="384"/>
                    <a:pt x="143" y="384"/>
                  </a:cubicBezTo>
                  <a:cubicBezTo>
                    <a:pt x="144" y="385"/>
                    <a:pt x="144" y="385"/>
                    <a:pt x="144" y="385"/>
                  </a:cubicBezTo>
                  <a:cubicBezTo>
                    <a:pt x="145" y="386"/>
                    <a:pt x="145" y="386"/>
                    <a:pt x="145" y="386"/>
                  </a:cubicBezTo>
                  <a:cubicBezTo>
                    <a:pt x="146" y="385"/>
                    <a:pt x="146" y="385"/>
                    <a:pt x="146" y="385"/>
                  </a:cubicBezTo>
                  <a:cubicBezTo>
                    <a:pt x="146" y="384"/>
                    <a:pt x="146" y="384"/>
                    <a:pt x="146" y="384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7" y="384"/>
                    <a:pt x="147" y="384"/>
                    <a:pt x="147" y="384"/>
                  </a:cubicBezTo>
                  <a:cubicBezTo>
                    <a:pt x="147" y="386"/>
                    <a:pt x="147" y="386"/>
                    <a:pt x="147" y="386"/>
                  </a:cubicBezTo>
                  <a:cubicBezTo>
                    <a:pt x="148" y="386"/>
                    <a:pt x="148" y="386"/>
                    <a:pt x="148" y="386"/>
                  </a:cubicBezTo>
                  <a:cubicBezTo>
                    <a:pt x="149" y="386"/>
                    <a:pt x="149" y="386"/>
                    <a:pt x="149" y="386"/>
                  </a:cubicBezTo>
                  <a:cubicBezTo>
                    <a:pt x="150" y="385"/>
                    <a:pt x="150" y="385"/>
                    <a:pt x="150" y="385"/>
                  </a:cubicBezTo>
                  <a:cubicBezTo>
                    <a:pt x="150" y="384"/>
                    <a:pt x="150" y="384"/>
                    <a:pt x="150" y="384"/>
                  </a:cubicBezTo>
                  <a:cubicBezTo>
                    <a:pt x="151" y="385"/>
                    <a:pt x="151" y="385"/>
                    <a:pt x="151" y="385"/>
                  </a:cubicBezTo>
                  <a:cubicBezTo>
                    <a:pt x="152" y="385"/>
                    <a:pt x="152" y="385"/>
                    <a:pt x="152" y="385"/>
                  </a:cubicBezTo>
                  <a:cubicBezTo>
                    <a:pt x="153" y="384"/>
                    <a:pt x="153" y="384"/>
                    <a:pt x="153" y="384"/>
                  </a:cubicBezTo>
                  <a:cubicBezTo>
                    <a:pt x="154" y="383"/>
                    <a:pt x="154" y="383"/>
                    <a:pt x="154" y="383"/>
                  </a:cubicBezTo>
                  <a:cubicBezTo>
                    <a:pt x="154" y="383"/>
                    <a:pt x="154" y="383"/>
                    <a:pt x="154" y="383"/>
                  </a:cubicBezTo>
                  <a:cubicBezTo>
                    <a:pt x="154" y="382"/>
                    <a:pt x="154" y="382"/>
                    <a:pt x="154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3" y="380"/>
                    <a:pt x="153" y="380"/>
                    <a:pt x="153" y="380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3" y="378"/>
                    <a:pt x="153" y="378"/>
                    <a:pt x="153" y="378"/>
                  </a:cubicBezTo>
                  <a:cubicBezTo>
                    <a:pt x="154" y="378"/>
                    <a:pt x="154" y="378"/>
                    <a:pt x="154" y="378"/>
                  </a:cubicBezTo>
                  <a:cubicBezTo>
                    <a:pt x="154" y="379"/>
                    <a:pt x="154" y="379"/>
                    <a:pt x="154" y="379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6" y="378"/>
                    <a:pt x="156" y="378"/>
                    <a:pt x="156" y="378"/>
                  </a:cubicBezTo>
                  <a:cubicBezTo>
                    <a:pt x="156" y="377"/>
                    <a:pt x="156" y="377"/>
                    <a:pt x="156" y="377"/>
                  </a:cubicBezTo>
                  <a:cubicBezTo>
                    <a:pt x="157" y="376"/>
                    <a:pt x="157" y="376"/>
                    <a:pt x="157" y="376"/>
                  </a:cubicBezTo>
                  <a:cubicBezTo>
                    <a:pt x="157" y="375"/>
                    <a:pt x="157" y="375"/>
                    <a:pt x="157" y="375"/>
                  </a:cubicBezTo>
                  <a:cubicBezTo>
                    <a:pt x="156" y="374"/>
                    <a:pt x="156" y="374"/>
                    <a:pt x="156" y="374"/>
                  </a:cubicBezTo>
                  <a:cubicBezTo>
                    <a:pt x="156" y="373"/>
                    <a:pt x="156" y="373"/>
                    <a:pt x="156" y="373"/>
                  </a:cubicBezTo>
                  <a:cubicBezTo>
                    <a:pt x="157" y="372"/>
                    <a:pt x="157" y="372"/>
                    <a:pt x="157" y="372"/>
                  </a:cubicBezTo>
                  <a:cubicBezTo>
                    <a:pt x="157" y="372"/>
                    <a:pt x="157" y="372"/>
                    <a:pt x="157" y="372"/>
                  </a:cubicBezTo>
                  <a:cubicBezTo>
                    <a:pt x="158" y="372"/>
                    <a:pt x="158" y="372"/>
                    <a:pt x="158" y="372"/>
                  </a:cubicBezTo>
                  <a:cubicBezTo>
                    <a:pt x="158" y="373"/>
                    <a:pt x="158" y="373"/>
                    <a:pt x="158" y="373"/>
                  </a:cubicBezTo>
                  <a:cubicBezTo>
                    <a:pt x="159" y="374"/>
                    <a:pt x="159" y="374"/>
                    <a:pt x="159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1" y="375"/>
                    <a:pt x="161" y="375"/>
                    <a:pt x="161" y="37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59" y="376"/>
                    <a:pt x="159" y="376"/>
                    <a:pt x="159" y="376"/>
                  </a:cubicBezTo>
                  <a:cubicBezTo>
                    <a:pt x="158" y="378"/>
                    <a:pt x="158" y="378"/>
                    <a:pt x="158" y="378"/>
                  </a:cubicBezTo>
                  <a:cubicBezTo>
                    <a:pt x="158" y="379"/>
                    <a:pt x="158" y="379"/>
                    <a:pt x="158" y="379"/>
                  </a:cubicBezTo>
                  <a:cubicBezTo>
                    <a:pt x="160" y="382"/>
                    <a:pt x="160" y="382"/>
                    <a:pt x="160" y="382"/>
                  </a:cubicBezTo>
                  <a:cubicBezTo>
                    <a:pt x="161" y="382"/>
                    <a:pt x="161" y="382"/>
                    <a:pt x="161" y="382"/>
                  </a:cubicBezTo>
                  <a:cubicBezTo>
                    <a:pt x="161" y="381"/>
                    <a:pt x="161" y="381"/>
                    <a:pt x="161" y="381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1" y="379"/>
                    <a:pt x="161" y="379"/>
                    <a:pt x="161" y="379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8"/>
                    <a:pt x="163" y="378"/>
                    <a:pt x="163" y="378"/>
                  </a:cubicBezTo>
                  <a:cubicBezTo>
                    <a:pt x="162" y="379"/>
                    <a:pt x="162" y="379"/>
                    <a:pt x="162" y="379"/>
                  </a:cubicBezTo>
                  <a:cubicBezTo>
                    <a:pt x="162" y="380"/>
                    <a:pt x="162" y="380"/>
                    <a:pt x="162" y="380"/>
                  </a:cubicBezTo>
                  <a:cubicBezTo>
                    <a:pt x="163" y="381"/>
                    <a:pt x="163" y="381"/>
                    <a:pt x="163" y="381"/>
                  </a:cubicBezTo>
                  <a:cubicBezTo>
                    <a:pt x="164" y="382"/>
                    <a:pt x="164" y="382"/>
                    <a:pt x="164" y="382"/>
                  </a:cubicBezTo>
                  <a:cubicBezTo>
                    <a:pt x="165" y="381"/>
                    <a:pt x="165" y="381"/>
                    <a:pt x="165" y="381"/>
                  </a:cubicBezTo>
                  <a:cubicBezTo>
                    <a:pt x="166" y="381"/>
                    <a:pt x="166" y="381"/>
                    <a:pt x="166" y="381"/>
                  </a:cubicBezTo>
                  <a:cubicBezTo>
                    <a:pt x="166" y="380"/>
                    <a:pt x="166" y="380"/>
                    <a:pt x="166" y="380"/>
                  </a:cubicBezTo>
                  <a:cubicBezTo>
                    <a:pt x="166" y="379"/>
                    <a:pt x="166" y="379"/>
                    <a:pt x="166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8" y="379"/>
                    <a:pt x="168" y="379"/>
                    <a:pt x="168" y="379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69" y="381"/>
                    <a:pt x="169" y="381"/>
                    <a:pt x="169" y="381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3" y="378"/>
                    <a:pt x="173" y="378"/>
                    <a:pt x="173" y="378"/>
                  </a:cubicBezTo>
                  <a:cubicBezTo>
                    <a:pt x="174" y="378"/>
                    <a:pt x="174" y="378"/>
                    <a:pt x="174" y="378"/>
                  </a:cubicBezTo>
                  <a:cubicBezTo>
                    <a:pt x="174" y="378"/>
                    <a:pt x="174" y="378"/>
                    <a:pt x="174" y="378"/>
                  </a:cubicBezTo>
                  <a:cubicBezTo>
                    <a:pt x="174" y="377"/>
                    <a:pt x="174" y="377"/>
                    <a:pt x="174" y="377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3" y="375"/>
                    <a:pt x="173" y="375"/>
                    <a:pt x="173" y="375"/>
                  </a:cubicBezTo>
                  <a:cubicBezTo>
                    <a:pt x="172" y="374"/>
                    <a:pt x="172" y="374"/>
                    <a:pt x="172" y="374"/>
                  </a:cubicBezTo>
                  <a:cubicBezTo>
                    <a:pt x="173" y="374"/>
                    <a:pt x="173" y="374"/>
                    <a:pt x="173" y="374"/>
                  </a:cubicBezTo>
                  <a:cubicBezTo>
                    <a:pt x="173" y="374"/>
                    <a:pt x="173" y="374"/>
                    <a:pt x="173" y="374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6" y="375"/>
                    <a:pt x="176" y="375"/>
                    <a:pt x="176" y="375"/>
                  </a:cubicBezTo>
                  <a:cubicBezTo>
                    <a:pt x="176" y="375"/>
                    <a:pt x="176" y="375"/>
                    <a:pt x="176" y="375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7" y="374"/>
                    <a:pt x="177" y="374"/>
                    <a:pt x="177" y="374"/>
                  </a:cubicBezTo>
                  <a:cubicBezTo>
                    <a:pt x="178" y="375"/>
                    <a:pt x="178" y="375"/>
                    <a:pt x="178" y="375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179" y="376"/>
                    <a:pt x="179" y="376"/>
                    <a:pt x="179" y="376"/>
                  </a:cubicBezTo>
                  <a:cubicBezTo>
                    <a:pt x="181" y="374"/>
                    <a:pt x="181" y="374"/>
                    <a:pt x="181" y="374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1" y="372"/>
                    <a:pt x="181" y="372"/>
                    <a:pt x="181" y="372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3" y="371"/>
                    <a:pt x="183" y="371"/>
                    <a:pt x="183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3" y="372"/>
                    <a:pt x="183" y="372"/>
                    <a:pt x="183" y="372"/>
                  </a:cubicBezTo>
                  <a:cubicBezTo>
                    <a:pt x="183" y="372"/>
                    <a:pt x="183" y="372"/>
                    <a:pt x="183" y="372"/>
                  </a:cubicBezTo>
                  <a:cubicBezTo>
                    <a:pt x="184" y="372"/>
                    <a:pt x="184" y="372"/>
                    <a:pt x="184" y="372"/>
                  </a:cubicBezTo>
                  <a:cubicBezTo>
                    <a:pt x="185" y="370"/>
                    <a:pt x="185" y="370"/>
                    <a:pt x="185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6" y="368"/>
                    <a:pt x="186" y="368"/>
                    <a:pt x="186" y="368"/>
                  </a:cubicBezTo>
                  <a:cubicBezTo>
                    <a:pt x="186" y="367"/>
                    <a:pt x="186" y="367"/>
                    <a:pt x="186" y="367"/>
                  </a:cubicBezTo>
                  <a:cubicBezTo>
                    <a:pt x="188" y="365"/>
                    <a:pt x="188" y="365"/>
                    <a:pt x="188" y="365"/>
                  </a:cubicBezTo>
                  <a:cubicBezTo>
                    <a:pt x="189" y="364"/>
                    <a:pt x="189" y="364"/>
                    <a:pt x="189" y="364"/>
                  </a:cubicBezTo>
                  <a:cubicBezTo>
                    <a:pt x="190" y="363"/>
                    <a:pt x="190" y="363"/>
                    <a:pt x="190" y="363"/>
                  </a:cubicBezTo>
                  <a:cubicBezTo>
                    <a:pt x="189" y="363"/>
                    <a:pt x="189" y="363"/>
                    <a:pt x="189" y="363"/>
                  </a:cubicBezTo>
                  <a:cubicBezTo>
                    <a:pt x="189" y="362"/>
                    <a:pt x="189" y="362"/>
                    <a:pt x="189" y="362"/>
                  </a:cubicBezTo>
                  <a:cubicBezTo>
                    <a:pt x="189" y="362"/>
                    <a:pt x="189" y="362"/>
                    <a:pt x="189" y="362"/>
                  </a:cubicBezTo>
                  <a:cubicBezTo>
                    <a:pt x="190" y="362"/>
                    <a:pt x="190" y="362"/>
                    <a:pt x="190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92" y="361"/>
                    <a:pt x="192" y="361"/>
                    <a:pt x="192" y="361"/>
                  </a:cubicBezTo>
                  <a:cubicBezTo>
                    <a:pt x="191" y="361"/>
                    <a:pt x="191" y="361"/>
                    <a:pt x="191" y="361"/>
                  </a:cubicBezTo>
                  <a:cubicBezTo>
                    <a:pt x="191" y="360"/>
                    <a:pt x="191" y="360"/>
                    <a:pt x="191" y="360"/>
                  </a:cubicBezTo>
                  <a:cubicBezTo>
                    <a:pt x="192" y="360"/>
                    <a:pt x="192" y="360"/>
                    <a:pt x="192" y="360"/>
                  </a:cubicBezTo>
                  <a:cubicBezTo>
                    <a:pt x="192" y="361"/>
                    <a:pt x="192" y="361"/>
                    <a:pt x="192" y="361"/>
                  </a:cubicBezTo>
                  <a:cubicBezTo>
                    <a:pt x="193" y="360"/>
                    <a:pt x="193" y="360"/>
                    <a:pt x="193" y="360"/>
                  </a:cubicBezTo>
                  <a:cubicBezTo>
                    <a:pt x="193" y="359"/>
                    <a:pt x="193" y="359"/>
                    <a:pt x="193" y="359"/>
                  </a:cubicBezTo>
                  <a:cubicBezTo>
                    <a:pt x="193" y="358"/>
                    <a:pt x="193" y="358"/>
                    <a:pt x="193" y="358"/>
                  </a:cubicBezTo>
                  <a:cubicBezTo>
                    <a:pt x="194" y="358"/>
                    <a:pt x="194" y="358"/>
                    <a:pt x="194" y="358"/>
                  </a:cubicBezTo>
                  <a:cubicBezTo>
                    <a:pt x="195" y="357"/>
                    <a:pt x="195" y="357"/>
                    <a:pt x="195" y="357"/>
                  </a:cubicBezTo>
                  <a:cubicBezTo>
                    <a:pt x="195" y="356"/>
                    <a:pt x="195" y="356"/>
                    <a:pt x="195" y="356"/>
                  </a:cubicBezTo>
                  <a:cubicBezTo>
                    <a:pt x="195" y="356"/>
                    <a:pt x="195" y="356"/>
                    <a:pt x="195" y="356"/>
                  </a:cubicBezTo>
                  <a:cubicBezTo>
                    <a:pt x="195" y="355"/>
                    <a:pt x="195" y="355"/>
                    <a:pt x="195" y="355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197" y="355"/>
                    <a:pt x="197" y="355"/>
                    <a:pt x="197" y="355"/>
                  </a:cubicBezTo>
                  <a:cubicBezTo>
                    <a:pt x="198" y="353"/>
                    <a:pt x="198" y="353"/>
                    <a:pt x="198" y="353"/>
                  </a:cubicBezTo>
                  <a:cubicBezTo>
                    <a:pt x="199" y="353"/>
                    <a:pt x="199" y="353"/>
                    <a:pt x="199" y="353"/>
                  </a:cubicBezTo>
                  <a:cubicBezTo>
                    <a:pt x="200" y="353"/>
                    <a:pt x="200" y="353"/>
                    <a:pt x="200" y="353"/>
                  </a:cubicBezTo>
                  <a:cubicBezTo>
                    <a:pt x="201" y="353"/>
                    <a:pt x="201" y="353"/>
                    <a:pt x="201" y="353"/>
                  </a:cubicBezTo>
                  <a:cubicBezTo>
                    <a:pt x="202" y="353"/>
                    <a:pt x="202" y="353"/>
                    <a:pt x="202" y="353"/>
                  </a:cubicBezTo>
                  <a:cubicBezTo>
                    <a:pt x="202" y="352"/>
                    <a:pt x="202" y="352"/>
                    <a:pt x="202" y="352"/>
                  </a:cubicBezTo>
                  <a:cubicBezTo>
                    <a:pt x="203" y="350"/>
                    <a:pt x="203" y="350"/>
                    <a:pt x="203" y="350"/>
                  </a:cubicBezTo>
                  <a:cubicBezTo>
                    <a:pt x="202" y="348"/>
                    <a:pt x="202" y="348"/>
                    <a:pt x="202" y="348"/>
                  </a:cubicBezTo>
                  <a:cubicBezTo>
                    <a:pt x="202" y="348"/>
                    <a:pt x="202" y="348"/>
                    <a:pt x="202" y="348"/>
                  </a:cubicBezTo>
                  <a:cubicBezTo>
                    <a:pt x="201" y="348"/>
                    <a:pt x="201" y="348"/>
                    <a:pt x="201" y="348"/>
                  </a:cubicBezTo>
                  <a:cubicBezTo>
                    <a:pt x="202" y="346"/>
                    <a:pt x="202" y="346"/>
                    <a:pt x="202" y="346"/>
                  </a:cubicBezTo>
                  <a:cubicBezTo>
                    <a:pt x="202" y="345"/>
                    <a:pt x="202" y="345"/>
                    <a:pt x="202" y="345"/>
                  </a:cubicBezTo>
                  <a:cubicBezTo>
                    <a:pt x="201" y="344"/>
                    <a:pt x="201" y="344"/>
                    <a:pt x="201" y="344"/>
                  </a:cubicBezTo>
                  <a:cubicBezTo>
                    <a:pt x="201" y="343"/>
                    <a:pt x="201" y="343"/>
                    <a:pt x="201" y="343"/>
                  </a:cubicBezTo>
                  <a:cubicBezTo>
                    <a:pt x="200" y="342"/>
                    <a:pt x="200" y="342"/>
                    <a:pt x="200" y="342"/>
                  </a:cubicBezTo>
                  <a:cubicBezTo>
                    <a:pt x="200" y="341"/>
                    <a:pt x="200" y="341"/>
                    <a:pt x="200" y="341"/>
                  </a:cubicBezTo>
                  <a:cubicBezTo>
                    <a:pt x="200" y="340"/>
                    <a:pt x="200" y="340"/>
                    <a:pt x="200" y="340"/>
                  </a:cubicBezTo>
                  <a:cubicBezTo>
                    <a:pt x="200" y="339"/>
                    <a:pt x="200" y="339"/>
                    <a:pt x="200" y="339"/>
                  </a:cubicBezTo>
                  <a:cubicBezTo>
                    <a:pt x="201" y="340"/>
                    <a:pt x="201" y="340"/>
                    <a:pt x="201" y="340"/>
                  </a:cubicBezTo>
                  <a:cubicBezTo>
                    <a:pt x="202" y="342"/>
                    <a:pt x="202" y="342"/>
                    <a:pt x="202" y="342"/>
                  </a:cubicBezTo>
                  <a:cubicBezTo>
                    <a:pt x="202" y="343"/>
                    <a:pt x="202" y="343"/>
                    <a:pt x="202" y="343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03" y="346"/>
                    <a:pt x="203" y="346"/>
                    <a:pt x="203" y="346"/>
                  </a:cubicBezTo>
                  <a:cubicBezTo>
                    <a:pt x="204" y="346"/>
                    <a:pt x="204" y="346"/>
                    <a:pt x="204" y="346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204" y="348"/>
                    <a:pt x="204" y="348"/>
                    <a:pt x="204" y="348"/>
                  </a:cubicBezTo>
                  <a:cubicBezTo>
                    <a:pt x="205" y="349"/>
                    <a:pt x="205" y="349"/>
                    <a:pt x="205" y="349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7" y="350"/>
                    <a:pt x="207" y="350"/>
                    <a:pt x="207" y="350"/>
                  </a:cubicBezTo>
                  <a:cubicBezTo>
                    <a:pt x="207" y="349"/>
                    <a:pt x="207" y="349"/>
                    <a:pt x="207" y="349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209" y="350"/>
                    <a:pt x="209" y="350"/>
                    <a:pt x="209" y="350"/>
                  </a:cubicBezTo>
                  <a:cubicBezTo>
                    <a:pt x="210" y="350"/>
                    <a:pt x="210" y="350"/>
                    <a:pt x="210" y="350"/>
                  </a:cubicBezTo>
                  <a:cubicBezTo>
                    <a:pt x="212" y="350"/>
                    <a:pt x="212" y="350"/>
                    <a:pt x="212" y="350"/>
                  </a:cubicBezTo>
                  <a:cubicBezTo>
                    <a:pt x="212" y="349"/>
                    <a:pt x="212" y="349"/>
                    <a:pt x="212" y="349"/>
                  </a:cubicBezTo>
                  <a:cubicBezTo>
                    <a:pt x="213" y="349"/>
                    <a:pt x="213" y="349"/>
                    <a:pt x="213" y="349"/>
                  </a:cubicBezTo>
                  <a:cubicBezTo>
                    <a:pt x="214" y="349"/>
                    <a:pt x="214" y="349"/>
                    <a:pt x="214" y="349"/>
                  </a:cubicBezTo>
                  <a:cubicBezTo>
                    <a:pt x="215" y="348"/>
                    <a:pt x="215" y="348"/>
                    <a:pt x="215" y="348"/>
                  </a:cubicBezTo>
                  <a:cubicBezTo>
                    <a:pt x="215" y="347"/>
                    <a:pt x="215" y="347"/>
                    <a:pt x="215" y="347"/>
                  </a:cubicBezTo>
                  <a:cubicBezTo>
                    <a:pt x="216" y="347"/>
                    <a:pt x="216" y="347"/>
                    <a:pt x="216" y="347"/>
                  </a:cubicBezTo>
                  <a:cubicBezTo>
                    <a:pt x="216" y="346"/>
                    <a:pt x="216" y="346"/>
                    <a:pt x="216" y="346"/>
                  </a:cubicBezTo>
                  <a:cubicBezTo>
                    <a:pt x="217" y="346"/>
                    <a:pt x="217" y="346"/>
                    <a:pt x="217" y="346"/>
                  </a:cubicBezTo>
                  <a:cubicBezTo>
                    <a:pt x="218" y="346"/>
                    <a:pt x="218" y="346"/>
                    <a:pt x="218" y="346"/>
                  </a:cubicBezTo>
                  <a:cubicBezTo>
                    <a:pt x="219" y="348"/>
                    <a:pt x="219" y="348"/>
                    <a:pt x="219" y="348"/>
                  </a:cubicBezTo>
                  <a:cubicBezTo>
                    <a:pt x="220" y="349"/>
                    <a:pt x="220" y="349"/>
                    <a:pt x="220" y="349"/>
                  </a:cubicBezTo>
                  <a:cubicBezTo>
                    <a:pt x="220" y="349"/>
                    <a:pt x="220" y="349"/>
                    <a:pt x="220" y="349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22" y="348"/>
                    <a:pt x="222" y="348"/>
                    <a:pt x="222" y="348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3" y="346"/>
                    <a:pt x="223" y="346"/>
                    <a:pt x="223" y="346"/>
                  </a:cubicBezTo>
                  <a:cubicBezTo>
                    <a:pt x="223" y="347"/>
                    <a:pt x="223" y="347"/>
                    <a:pt x="223" y="347"/>
                  </a:cubicBezTo>
                  <a:cubicBezTo>
                    <a:pt x="224" y="347"/>
                    <a:pt x="224" y="347"/>
                    <a:pt x="224" y="347"/>
                  </a:cubicBezTo>
                  <a:cubicBezTo>
                    <a:pt x="224" y="346"/>
                    <a:pt x="224" y="346"/>
                    <a:pt x="224" y="346"/>
                  </a:cubicBezTo>
                  <a:cubicBezTo>
                    <a:pt x="224" y="346"/>
                    <a:pt x="224" y="346"/>
                    <a:pt x="224" y="346"/>
                  </a:cubicBezTo>
                  <a:cubicBezTo>
                    <a:pt x="225" y="346"/>
                    <a:pt x="225" y="346"/>
                    <a:pt x="225" y="346"/>
                  </a:cubicBezTo>
                  <a:cubicBezTo>
                    <a:pt x="226" y="346"/>
                    <a:pt x="226" y="346"/>
                    <a:pt x="226" y="346"/>
                  </a:cubicBezTo>
                  <a:cubicBezTo>
                    <a:pt x="226" y="346"/>
                    <a:pt x="226" y="346"/>
                    <a:pt x="226" y="346"/>
                  </a:cubicBezTo>
                  <a:cubicBezTo>
                    <a:pt x="226" y="345"/>
                    <a:pt x="226" y="345"/>
                    <a:pt x="226" y="345"/>
                  </a:cubicBezTo>
                  <a:cubicBezTo>
                    <a:pt x="227" y="345"/>
                    <a:pt x="227" y="345"/>
                    <a:pt x="227" y="345"/>
                  </a:cubicBezTo>
                  <a:cubicBezTo>
                    <a:pt x="228" y="345"/>
                    <a:pt x="228" y="345"/>
                    <a:pt x="228" y="345"/>
                  </a:cubicBezTo>
                  <a:cubicBezTo>
                    <a:pt x="229" y="344"/>
                    <a:pt x="229" y="344"/>
                    <a:pt x="229" y="344"/>
                  </a:cubicBezTo>
                  <a:cubicBezTo>
                    <a:pt x="229" y="343"/>
                    <a:pt x="229" y="343"/>
                    <a:pt x="229" y="343"/>
                  </a:cubicBezTo>
                  <a:cubicBezTo>
                    <a:pt x="229" y="344"/>
                    <a:pt x="229" y="344"/>
                    <a:pt x="229" y="344"/>
                  </a:cubicBezTo>
                  <a:cubicBezTo>
                    <a:pt x="230" y="344"/>
                    <a:pt x="230" y="344"/>
                    <a:pt x="230" y="344"/>
                  </a:cubicBezTo>
                  <a:cubicBezTo>
                    <a:pt x="230" y="345"/>
                    <a:pt x="230" y="345"/>
                    <a:pt x="230" y="345"/>
                  </a:cubicBezTo>
                  <a:cubicBezTo>
                    <a:pt x="231" y="344"/>
                    <a:pt x="231" y="344"/>
                    <a:pt x="231" y="344"/>
                  </a:cubicBezTo>
                  <a:cubicBezTo>
                    <a:pt x="231" y="343"/>
                    <a:pt x="231" y="343"/>
                    <a:pt x="231" y="343"/>
                  </a:cubicBezTo>
                  <a:cubicBezTo>
                    <a:pt x="232" y="343"/>
                    <a:pt x="232" y="343"/>
                    <a:pt x="232" y="343"/>
                  </a:cubicBezTo>
                  <a:cubicBezTo>
                    <a:pt x="233" y="344"/>
                    <a:pt x="233" y="344"/>
                    <a:pt x="233" y="344"/>
                  </a:cubicBezTo>
                  <a:cubicBezTo>
                    <a:pt x="233" y="344"/>
                    <a:pt x="233" y="344"/>
                    <a:pt x="233" y="344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5" y="343"/>
                    <a:pt x="235" y="343"/>
                    <a:pt x="235" y="343"/>
                  </a:cubicBezTo>
                  <a:cubicBezTo>
                    <a:pt x="235" y="343"/>
                    <a:pt x="235" y="343"/>
                    <a:pt x="235" y="343"/>
                  </a:cubicBezTo>
                  <a:cubicBezTo>
                    <a:pt x="236" y="344"/>
                    <a:pt x="236" y="344"/>
                    <a:pt x="236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9" y="342"/>
                    <a:pt x="239" y="342"/>
                    <a:pt x="239" y="342"/>
                  </a:cubicBezTo>
                  <a:cubicBezTo>
                    <a:pt x="241" y="341"/>
                    <a:pt x="241" y="341"/>
                    <a:pt x="241" y="341"/>
                  </a:cubicBezTo>
                  <a:cubicBezTo>
                    <a:pt x="242" y="341"/>
                    <a:pt x="242" y="341"/>
                    <a:pt x="242" y="341"/>
                  </a:cubicBezTo>
                  <a:cubicBezTo>
                    <a:pt x="242" y="342"/>
                    <a:pt x="242" y="342"/>
                    <a:pt x="242" y="342"/>
                  </a:cubicBezTo>
                  <a:cubicBezTo>
                    <a:pt x="243" y="342"/>
                    <a:pt x="243" y="342"/>
                    <a:pt x="243" y="342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46" y="340"/>
                    <a:pt x="246" y="340"/>
                    <a:pt x="246" y="340"/>
                  </a:cubicBezTo>
                  <a:cubicBezTo>
                    <a:pt x="247" y="339"/>
                    <a:pt x="247" y="339"/>
                    <a:pt x="247" y="339"/>
                  </a:cubicBezTo>
                  <a:cubicBezTo>
                    <a:pt x="248" y="339"/>
                    <a:pt x="248" y="339"/>
                    <a:pt x="248" y="339"/>
                  </a:cubicBezTo>
                  <a:cubicBezTo>
                    <a:pt x="249" y="338"/>
                    <a:pt x="249" y="338"/>
                    <a:pt x="249" y="338"/>
                  </a:cubicBezTo>
                  <a:cubicBezTo>
                    <a:pt x="249" y="338"/>
                    <a:pt x="249" y="338"/>
                    <a:pt x="249" y="338"/>
                  </a:cubicBezTo>
                  <a:cubicBezTo>
                    <a:pt x="248" y="336"/>
                    <a:pt x="248" y="336"/>
                    <a:pt x="248" y="336"/>
                  </a:cubicBezTo>
                  <a:cubicBezTo>
                    <a:pt x="248" y="336"/>
                    <a:pt x="248" y="336"/>
                    <a:pt x="248" y="336"/>
                  </a:cubicBezTo>
                  <a:lnTo>
                    <a:pt x="249" y="3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5393332" y="3209818"/>
              <a:ext cx="7320" cy="5693"/>
            </a:xfrm>
            <a:custGeom>
              <a:rect b="b" l="l" r="r" t="t"/>
              <a:pathLst>
                <a:path extrusionOk="0" h="7" w="9">
                  <a:moveTo>
                    <a:pt x="9" y="5"/>
                  </a:moveTo>
                  <a:lnTo>
                    <a:pt x="7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6" name="Google Shape;1156;p15"/>
            <p:cNvSpPr/>
            <p:nvPr/>
          </p:nvSpPr>
          <p:spPr>
            <a:xfrm>
              <a:off x="5394958" y="3225271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2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7" name="Google Shape;1157;p15"/>
            <p:cNvSpPr/>
            <p:nvPr/>
          </p:nvSpPr>
          <p:spPr>
            <a:xfrm>
              <a:off x="5429928" y="316183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5414477" y="3169154"/>
              <a:ext cx="3253" cy="13826"/>
            </a:xfrm>
            <a:custGeom>
              <a:rect b="b" l="l" r="r" t="t"/>
              <a:pathLst>
                <a:path extrusionOk="0" h="17" w="4">
                  <a:moveTo>
                    <a:pt x="4" y="7"/>
                  </a:moveTo>
                  <a:lnTo>
                    <a:pt x="2" y="7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4" y="12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379506" y="3230963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0" name="Google Shape;1160;p15"/>
            <p:cNvSpPr/>
            <p:nvPr/>
          </p:nvSpPr>
          <p:spPr>
            <a:xfrm>
              <a:off x="5294926" y="294225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9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1" name="Google Shape;1161;p15"/>
            <p:cNvSpPr/>
            <p:nvPr/>
          </p:nvSpPr>
          <p:spPr>
            <a:xfrm>
              <a:off x="5285166" y="2953637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2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2" name="Google Shape;1162;p15"/>
            <p:cNvSpPr/>
            <p:nvPr/>
          </p:nvSpPr>
          <p:spPr>
            <a:xfrm>
              <a:off x="5275407" y="252829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3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3" name="Google Shape;1163;p15"/>
            <p:cNvSpPr/>
            <p:nvPr/>
          </p:nvSpPr>
          <p:spPr>
            <a:xfrm>
              <a:off x="5294926" y="295363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0" y="7"/>
                  </a:moveTo>
                  <a:lnTo>
                    <a:pt x="2" y="10"/>
                  </a:lnTo>
                  <a:lnTo>
                    <a:pt x="5" y="10"/>
                  </a:lnTo>
                  <a:lnTo>
                    <a:pt x="9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4" name="Google Shape;1164;p15"/>
            <p:cNvSpPr/>
            <p:nvPr/>
          </p:nvSpPr>
          <p:spPr>
            <a:xfrm>
              <a:off x="5447007" y="2466487"/>
              <a:ext cx="11386" cy="36597"/>
            </a:xfrm>
            <a:custGeom>
              <a:rect b="b" l="l" r="r" t="t"/>
              <a:pathLst>
                <a:path extrusionOk="0" h="45" w="14">
                  <a:moveTo>
                    <a:pt x="7" y="38"/>
                  </a:moveTo>
                  <a:lnTo>
                    <a:pt x="9" y="45"/>
                  </a:lnTo>
                  <a:lnTo>
                    <a:pt x="12" y="45"/>
                  </a:lnTo>
                  <a:lnTo>
                    <a:pt x="14" y="41"/>
                  </a:lnTo>
                  <a:lnTo>
                    <a:pt x="12" y="36"/>
                  </a:lnTo>
                  <a:lnTo>
                    <a:pt x="7" y="31"/>
                  </a:lnTo>
                  <a:lnTo>
                    <a:pt x="7" y="24"/>
                  </a:lnTo>
                  <a:lnTo>
                    <a:pt x="9" y="19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5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5" y="31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5272154" y="30439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5302246" y="3005687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12"/>
                  </a:moveTo>
                  <a:lnTo>
                    <a:pt x="8" y="9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5281100" y="3057737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10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5302246" y="2969089"/>
              <a:ext cx="6506" cy="4066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5281100" y="290402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5275407" y="290565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1" name="Google Shape;1171;p15"/>
            <p:cNvSpPr/>
            <p:nvPr/>
          </p:nvSpPr>
          <p:spPr>
            <a:xfrm>
              <a:off x="5306311" y="297640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5277846" y="2886136"/>
              <a:ext cx="3253" cy="0"/>
            </a:xfrm>
            <a:custGeom>
              <a:rect b="b" l="l" r="r" t="t"/>
              <a:pathLst>
                <a:path extrusionOk="0" h="120000"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5283540" y="289996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5279473" y="283083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5275407" y="2894268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5" y="4"/>
                  </a:moveTo>
                  <a:lnTo>
                    <a:pt x="3" y="7"/>
                  </a:lnTo>
                  <a:lnTo>
                    <a:pt x="0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7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281100" y="2886136"/>
              <a:ext cx="4066" cy="4066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5500683" y="2466487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0" y="12"/>
                  </a:moveTo>
                  <a:lnTo>
                    <a:pt x="2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7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506376" y="2512844"/>
              <a:ext cx="8133" cy="13826"/>
            </a:xfrm>
            <a:custGeom>
              <a:rect b="b" l="l" r="r" t="t"/>
              <a:pathLst>
                <a:path extrusionOk="0" h="17" w="10">
                  <a:moveTo>
                    <a:pt x="7" y="17"/>
                  </a:moveTo>
                  <a:lnTo>
                    <a:pt x="10" y="14"/>
                  </a:lnTo>
                  <a:lnTo>
                    <a:pt x="10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0" y="1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277846" y="304065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529962" y="244778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5531589" y="2439649"/>
              <a:ext cx="13013" cy="15452"/>
            </a:xfrm>
            <a:custGeom>
              <a:rect b="b" l="l" r="r" t="t"/>
              <a:pathLst>
                <a:path extrusionOk="0" h="19" w="16">
                  <a:moveTo>
                    <a:pt x="5" y="12"/>
                  </a:moveTo>
                  <a:lnTo>
                    <a:pt x="9" y="17"/>
                  </a:lnTo>
                  <a:lnTo>
                    <a:pt x="14" y="19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5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5504749" y="2499831"/>
              <a:ext cx="7320" cy="8947"/>
            </a:xfrm>
            <a:custGeom>
              <a:rect b="b" l="l" r="r" t="t"/>
              <a:pathLst>
                <a:path extrusionOk="0" h="11" w="9">
                  <a:moveTo>
                    <a:pt x="0" y="4"/>
                  </a:moveTo>
                  <a:lnTo>
                    <a:pt x="0" y="7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5581198" y="243232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5458393" y="247624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5279473" y="288044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512069" y="2443715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7" y="7"/>
                  </a:moveTo>
                  <a:lnTo>
                    <a:pt x="7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5791022" y="2528296"/>
              <a:ext cx="4066" cy="15452"/>
            </a:xfrm>
            <a:custGeom>
              <a:rect b="b" l="l" r="r" t="t"/>
              <a:pathLst>
                <a:path extrusionOk="0" h="19" w="5">
                  <a:moveTo>
                    <a:pt x="2" y="19"/>
                  </a:moveTo>
                  <a:lnTo>
                    <a:pt x="2" y="17"/>
                  </a:lnTo>
                  <a:lnTo>
                    <a:pt x="5" y="12"/>
                  </a:lnTo>
                  <a:lnTo>
                    <a:pt x="2" y="7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5589329" y="2422569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5" y="12"/>
                  </a:moveTo>
                  <a:lnTo>
                    <a:pt x="5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7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285166" y="3043910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781263" y="2545374"/>
              <a:ext cx="4066" cy="9760"/>
            </a:xfrm>
            <a:custGeom>
              <a:rect b="b" l="l" r="r" t="t"/>
              <a:pathLst>
                <a:path extrusionOk="0" h="5" w="2">
                  <a:moveTo>
                    <a:pt x="0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5264020" y="297640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5775570" y="2533988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3" y="12"/>
                  </a:moveTo>
                  <a:lnTo>
                    <a:pt x="3" y="14"/>
                  </a:lnTo>
                  <a:lnTo>
                    <a:pt x="5" y="12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5602343" y="241687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7"/>
                  </a:moveTo>
                  <a:lnTo>
                    <a:pt x="3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604782" y="2424197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5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5273779" y="2822700"/>
              <a:ext cx="15452" cy="5693"/>
            </a:xfrm>
            <a:custGeom>
              <a:rect b="b" l="l" r="r" t="t"/>
              <a:pathLst>
                <a:path extrusionOk="0" h="7" w="19">
                  <a:moveTo>
                    <a:pt x="17" y="7"/>
                  </a:moveTo>
                  <a:lnTo>
                    <a:pt x="17" y="7"/>
                  </a:lnTo>
                  <a:lnTo>
                    <a:pt x="19" y="5"/>
                  </a:lnTo>
                  <a:lnTo>
                    <a:pt x="14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5279472" y="287637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5762557" y="2738119"/>
              <a:ext cx="3253" cy="13826"/>
            </a:xfrm>
            <a:custGeom>
              <a:rect b="b" l="l" r="r" t="t"/>
              <a:pathLst>
                <a:path extrusionOk="0" h="7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5768250" y="2674685"/>
              <a:ext cx="5693" cy="13826"/>
            </a:xfrm>
            <a:custGeom>
              <a:rect b="b" l="l" r="r" t="t"/>
              <a:pathLst>
                <a:path extrusionOk="0" h="17" w="7">
                  <a:moveTo>
                    <a:pt x="7" y="0"/>
                  </a:moveTo>
                  <a:lnTo>
                    <a:pt x="4" y="0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5702375" y="2922732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5665778" y="2925172"/>
              <a:ext cx="33345" cy="13013"/>
            </a:xfrm>
            <a:custGeom>
              <a:rect b="b" l="l" r="r" t="t"/>
              <a:pathLst>
                <a:path extrusionOk="0" h="7" w="17">
                  <a:moveTo>
                    <a:pt x="17" y="3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3"/>
                    <a:pt x="16" y="3"/>
                    <a:pt x="16" y="3"/>
                  </a:cubicBezTo>
                  <a:lnTo>
                    <a:pt x="1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5743039" y="2838152"/>
              <a:ext cx="17080" cy="19518"/>
            </a:xfrm>
            <a:custGeom>
              <a:rect b="b" l="l" r="r" t="t"/>
              <a:pathLst>
                <a:path extrusionOk="0" h="24" w="21">
                  <a:moveTo>
                    <a:pt x="0" y="12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5744666" y="2788543"/>
              <a:ext cx="8133" cy="30091"/>
            </a:xfrm>
            <a:custGeom>
              <a:rect b="b" l="l" r="r" t="t"/>
              <a:pathLst>
                <a:path extrusionOk="0" h="37" w="10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16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3" y="30"/>
                  </a:lnTo>
                  <a:lnTo>
                    <a:pt x="3" y="35"/>
                  </a:lnTo>
                  <a:lnTo>
                    <a:pt x="5" y="37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5" y="9"/>
                  </a:lnTo>
                  <a:lnTo>
                    <a:pt x="7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5702375" y="2873123"/>
              <a:ext cx="19518" cy="15452"/>
            </a:xfrm>
            <a:custGeom>
              <a:rect b="b" l="l" r="r" t="t"/>
              <a:pathLst>
                <a:path extrusionOk="0" h="19" w="24">
                  <a:moveTo>
                    <a:pt x="10" y="0"/>
                  </a:move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4" y="9"/>
                  </a:lnTo>
                  <a:lnTo>
                    <a:pt x="24" y="4"/>
                  </a:lnTo>
                  <a:lnTo>
                    <a:pt x="1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5758491" y="2624261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3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8"/>
                  </a:lnTo>
                  <a:lnTo>
                    <a:pt x="12" y="3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5631621" y="3015445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5616168" y="299999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5647072" y="2991860"/>
              <a:ext cx="1626" cy="6506"/>
            </a:xfrm>
            <a:custGeom>
              <a:rect b="b" l="l" r="r" t="t"/>
              <a:pathLst>
                <a:path extrusionOk="0" h="8" w="2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5610475" y="2995928"/>
              <a:ext cx="36597" cy="19518"/>
            </a:xfrm>
            <a:custGeom>
              <a:rect b="b" l="l" r="r" t="t"/>
              <a:pathLst>
                <a:path extrusionOk="0" h="24" w="45">
                  <a:moveTo>
                    <a:pt x="38" y="21"/>
                  </a:moveTo>
                  <a:lnTo>
                    <a:pt x="40" y="21"/>
                  </a:lnTo>
                  <a:lnTo>
                    <a:pt x="45" y="17"/>
                  </a:lnTo>
                  <a:lnTo>
                    <a:pt x="45" y="7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26" y="5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9" y="12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14" y="21"/>
                  </a:lnTo>
                  <a:lnTo>
                    <a:pt x="23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33" y="21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5665778" y="2930865"/>
              <a:ext cx="29279" cy="26838"/>
            </a:xfrm>
            <a:custGeom>
              <a:rect b="b" l="l" r="r" t="t"/>
              <a:pathLst>
                <a:path extrusionOk="0" h="33" w="36">
                  <a:moveTo>
                    <a:pt x="24" y="16"/>
                  </a:moveTo>
                  <a:lnTo>
                    <a:pt x="26" y="16"/>
                  </a:lnTo>
                  <a:lnTo>
                    <a:pt x="29" y="19"/>
                  </a:lnTo>
                  <a:lnTo>
                    <a:pt x="34" y="19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4" y="16"/>
                  </a:lnTo>
                  <a:lnTo>
                    <a:pt x="24" y="12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2" y="0"/>
                  </a:lnTo>
                  <a:lnTo>
                    <a:pt x="8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10" y="19"/>
                  </a:lnTo>
                  <a:lnTo>
                    <a:pt x="15" y="23"/>
                  </a:lnTo>
                  <a:lnTo>
                    <a:pt x="19" y="26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6" y="30"/>
                  </a:lnTo>
                  <a:lnTo>
                    <a:pt x="29" y="33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4" y="26"/>
                  </a:lnTo>
                  <a:lnTo>
                    <a:pt x="29" y="23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22" y="19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5652765" y="2909721"/>
              <a:ext cx="34158" cy="15452"/>
            </a:xfrm>
            <a:custGeom>
              <a:rect b="b" l="l" r="r" t="t"/>
              <a:pathLst>
                <a:path extrusionOk="0" h="19" w="42">
                  <a:moveTo>
                    <a:pt x="16" y="4"/>
                  </a:moveTo>
                  <a:lnTo>
                    <a:pt x="24" y="9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1" y="9"/>
                  </a:lnTo>
                  <a:lnTo>
                    <a:pt x="24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7" y="12"/>
                  </a:lnTo>
                  <a:lnTo>
                    <a:pt x="12" y="16"/>
                  </a:lnTo>
                  <a:lnTo>
                    <a:pt x="19" y="19"/>
                  </a:lnTo>
                  <a:lnTo>
                    <a:pt x="26" y="16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38" y="14"/>
                  </a:lnTo>
                  <a:lnTo>
                    <a:pt x="28" y="14"/>
                  </a:lnTo>
                  <a:lnTo>
                    <a:pt x="24" y="12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5656832" y="292842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5163988" y="2673058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4"/>
                  </a:moveTo>
                  <a:lnTo>
                    <a:pt x="12" y="7"/>
                  </a:lnTo>
                  <a:lnTo>
                    <a:pt x="14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3" name="Google Shape;1213;p15"/>
            <p:cNvSpPr/>
            <p:nvPr/>
          </p:nvSpPr>
          <p:spPr>
            <a:xfrm>
              <a:off x="5281100" y="2867429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4" name="Google Shape;1214;p15"/>
            <p:cNvSpPr/>
            <p:nvPr/>
          </p:nvSpPr>
          <p:spPr>
            <a:xfrm>
              <a:off x="5272154" y="289589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5721893" y="279586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6" name="Google Shape;1216;p15"/>
            <p:cNvSpPr/>
            <p:nvPr/>
          </p:nvSpPr>
          <p:spPr>
            <a:xfrm>
              <a:off x="5752799" y="2718602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7" name="Google Shape;1217;p15"/>
            <p:cNvSpPr/>
            <p:nvPr/>
          </p:nvSpPr>
          <p:spPr>
            <a:xfrm>
              <a:off x="5273779" y="281131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8" name="Google Shape;1218;p15"/>
            <p:cNvSpPr/>
            <p:nvPr/>
          </p:nvSpPr>
          <p:spPr>
            <a:xfrm>
              <a:off x="5279473" y="2849538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5269714" y="292842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5275407" y="285767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5275407" y="287474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2" name="Google Shape;1222;p15"/>
            <p:cNvSpPr/>
            <p:nvPr/>
          </p:nvSpPr>
          <p:spPr>
            <a:xfrm>
              <a:off x="5272154" y="2915413"/>
              <a:ext cx="7320" cy="5693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3" name="Google Shape;1223;p15"/>
            <p:cNvSpPr/>
            <p:nvPr/>
          </p:nvSpPr>
          <p:spPr>
            <a:xfrm>
              <a:off x="5285165" y="2876376"/>
              <a:ext cx="2440" cy="0"/>
            </a:xfrm>
            <a:custGeom>
              <a:rect b="b" l="l" r="r" t="t"/>
              <a:pathLst>
                <a:path extrusionOk="0" h="120000"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4" name="Google Shape;1224;p15"/>
            <p:cNvSpPr/>
            <p:nvPr/>
          </p:nvSpPr>
          <p:spPr>
            <a:xfrm>
              <a:off x="5741413" y="273649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5" name="Google Shape;1225;p15"/>
            <p:cNvSpPr/>
            <p:nvPr/>
          </p:nvSpPr>
          <p:spPr>
            <a:xfrm>
              <a:off x="5665778" y="3042284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6" name="Google Shape;1226;p15"/>
            <p:cNvSpPr/>
            <p:nvPr/>
          </p:nvSpPr>
          <p:spPr>
            <a:xfrm>
              <a:off x="5752798" y="2724294"/>
              <a:ext cx="1626" cy="6506"/>
            </a:xfrm>
            <a:custGeom>
              <a:rect b="b" l="l" r="r" t="t"/>
              <a:pathLst>
                <a:path extrusionOk="0" h="8" w="2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7" name="Google Shape;1227;p15"/>
            <p:cNvSpPr/>
            <p:nvPr/>
          </p:nvSpPr>
          <p:spPr>
            <a:xfrm>
              <a:off x="5721893" y="2853604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2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7"/>
                  </a:lnTo>
                  <a:lnTo>
                    <a:pt x="9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5737345" y="286742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5720267" y="27901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4973683" y="285767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2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4858197" y="2666552"/>
              <a:ext cx="2440" cy="243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4858197" y="261856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3" name="Google Shape;1233;p15"/>
            <p:cNvSpPr/>
            <p:nvPr/>
          </p:nvSpPr>
          <p:spPr>
            <a:xfrm>
              <a:off x="4854130" y="2674685"/>
              <a:ext cx="6506" cy="11386"/>
            </a:xfrm>
            <a:custGeom>
              <a:rect b="b" l="l" r="r" t="t"/>
              <a:pathLst>
                <a:path extrusionOk="0" h="6" w="3">
                  <a:moveTo>
                    <a:pt x="1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4821600" y="272673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4852504" y="2636461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2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6" name="Google Shape;1236;p15"/>
            <p:cNvSpPr/>
            <p:nvPr/>
          </p:nvSpPr>
          <p:spPr>
            <a:xfrm>
              <a:off x="4969615" y="2851978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2"/>
                  </a:moveTo>
                  <a:lnTo>
                    <a:pt x="0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7" name="Google Shape;1237;p15"/>
            <p:cNvSpPr/>
            <p:nvPr/>
          </p:nvSpPr>
          <p:spPr>
            <a:xfrm>
              <a:off x="4876088" y="276739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8" name="Google Shape;1238;p15"/>
            <p:cNvSpPr/>
            <p:nvPr/>
          </p:nvSpPr>
          <p:spPr>
            <a:xfrm>
              <a:off x="4927325" y="2573025"/>
              <a:ext cx="2440" cy="7320"/>
            </a:xfrm>
            <a:custGeom>
              <a:rect b="b" l="l" r="r" t="t"/>
              <a:pathLst>
                <a:path extrusionOk="0" h="9" w="3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9" name="Google Shape;1239;p15"/>
            <p:cNvSpPr/>
            <p:nvPr/>
          </p:nvSpPr>
          <p:spPr>
            <a:xfrm>
              <a:off x="4981816" y="2857671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0" name="Google Shape;1240;p15"/>
            <p:cNvSpPr/>
            <p:nvPr/>
          </p:nvSpPr>
          <p:spPr>
            <a:xfrm>
              <a:off x="4935457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1" name="Google Shape;1241;p15"/>
            <p:cNvSpPr/>
            <p:nvPr/>
          </p:nvSpPr>
          <p:spPr>
            <a:xfrm>
              <a:off x="4927325" y="2651912"/>
              <a:ext cx="9760" cy="18705"/>
            </a:xfrm>
            <a:custGeom>
              <a:rect b="b" l="l" r="r" t="t"/>
              <a:pathLst>
                <a:path extrusionOk="0" h="23" w="12">
                  <a:moveTo>
                    <a:pt x="0" y="2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2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2" name="Google Shape;1242;p15"/>
            <p:cNvSpPr/>
            <p:nvPr/>
          </p:nvSpPr>
          <p:spPr>
            <a:xfrm>
              <a:off x="5039557" y="2711282"/>
              <a:ext cx="13013" cy="13013"/>
            </a:xfrm>
            <a:custGeom>
              <a:rect b="b" l="l" r="r" t="t"/>
              <a:pathLst>
                <a:path extrusionOk="0" h="16" w="16">
                  <a:moveTo>
                    <a:pt x="11" y="2"/>
                  </a:moveTo>
                  <a:lnTo>
                    <a:pt x="4" y="7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6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4975309" y="2805622"/>
              <a:ext cx="54489" cy="49610"/>
            </a:xfrm>
            <a:custGeom>
              <a:rect b="b" l="l" r="r" t="t"/>
              <a:pathLst>
                <a:path extrusionOk="0" h="61" w="67">
                  <a:moveTo>
                    <a:pt x="19" y="57"/>
                  </a:moveTo>
                  <a:lnTo>
                    <a:pt x="24" y="54"/>
                  </a:lnTo>
                  <a:lnTo>
                    <a:pt x="26" y="54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3" y="54"/>
                  </a:lnTo>
                  <a:lnTo>
                    <a:pt x="45" y="57"/>
                  </a:lnTo>
                  <a:lnTo>
                    <a:pt x="52" y="59"/>
                  </a:lnTo>
                  <a:lnTo>
                    <a:pt x="55" y="59"/>
                  </a:lnTo>
                  <a:lnTo>
                    <a:pt x="62" y="61"/>
                  </a:lnTo>
                  <a:lnTo>
                    <a:pt x="64" y="59"/>
                  </a:lnTo>
                  <a:lnTo>
                    <a:pt x="67" y="57"/>
                  </a:lnTo>
                  <a:lnTo>
                    <a:pt x="67" y="54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4" y="47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0" y="38"/>
                  </a:lnTo>
                  <a:lnTo>
                    <a:pt x="62" y="35"/>
                  </a:lnTo>
                  <a:lnTo>
                    <a:pt x="57" y="33"/>
                  </a:lnTo>
                  <a:lnTo>
                    <a:pt x="57" y="31"/>
                  </a:lnTo>
                  <a:lnTo>
                    <a:pt x="60" y="26"/>
                  </a:lnTo>
                  <a:lnTo>
                    <a:pt x="57" y="21"/>
                  </a:lnTo>
                  <a:lnTo>
                    <a:pt x="52" y="19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3" y="14"/>
                  </a:lnTo>
                  <a:lnTo>
                    <a:pt x="36" y="9"/>
                  </a:lnTo>
                  <a:lnTo>
                    <a:pt x="34" y="12"/>
                  </a:lnTo>
                  <a:lnTo>
                    <a:pt x="29" y="12"/>
                  </a:lnTo>
                  <a:lnTo>
                    <a:pt x="26" y="7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7"/>
                  </a:lnTo>
                  <a:lnTo>
                    <a:pt x="8" y="9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5" y="14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0" y="31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3" y="38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50"/>
                  </a:lnTo>
                  <a:lnTo>
                    <a:pt x="8" y="54"/>
                  </a:lnTo>
                  <a:lnTo>
                    <a:pt x="12" y="54"/>
                  </a:lnTo>
                  <a:lnTo>
                    <a:pt x="17" y="57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4" name="Google Shape;1244;p15"/>
            <p:cNvSpPr/>
            <p:nvPr/>
          </p:nvSpPr>
          <p:spPr>
            <a:xfrm>
              <a:off x="5021665" y="270721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5" name="Google Shape;1245;p15"/>
            <p:cNvSpPr/>
            <p:nvPr/>
          </p:nvSpPr>
          <p:spPr>
            <a:xfrm>
              <a:off x="5094859" y="298616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6" name="Google Shape;1246;p15"/>
            <p:cNvSpPr/>
            <p:nvPr/>
          </p:nvSpPr>
          <p:spPr>
            <a:xfrm>
              <a:off x="5129831" y="3073188"/>
              <a:ext cx="5693" cy="5693"/>
            </a:xfrm>
            <a:custGeom>
              <a:rect b="b" l="l" r="r" t="t"/>
              <a:pathLst>
                <a:path extrusionOk="0" h="3" w="3">
                  <a:moveTo>
                    <a:pt x="2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7" name="Google Shape;1247;p15"/>
            <p:cNvSpPr/>
            <p:nvPr/>
          </p:nvSpPr>
          <p:spPr>
            <a:xfrm>
              <a:off x="5116005" y="3056110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9"/>
                  </a:move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8" name="Google Shape;1248;p15"/>
            <p:cNvSpPr/>
            <p:nvPr/>
          </p:nvSpPr>
          <p:spPr>
            <a:xfrm>
              <a:off x="5077780" y="3022765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9" name="Google Shape;1249;p15"/>
            <p:cNvSpPr/>
            <p:nvPr/>
          </p:nvSpPr>
          <p:spPr>
            <a:xfrm>
              <a:off x="5145283" y="3490398"/>
              <a:ext cx="1626" cy="5693"/>
            </a:xfrm>
            <a:custGeom>
              <a:rect b="b" l="l" r="r" t="t"/>
              <a:pathLst>
                <a:path extrusionOk="0" h="3" w="1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0" name="Google Shape;1250;p15"/>
            <p:cNvSpPr/>
            <p:nvPr/>
          </p:nvSpPr>
          <p:spPr>
            <a:xfrm>
              <a:off x="5142842" y="354488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4"/>
                  </a:move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1" name="Google Shape;1251;p15"/>
            <p:cNvSpPr/>
            <p:nvPr/>
          </p:nvSpPr>
          <p:spPr>
            <a:xfrm>
              <a:off x="5090793" y="3036591"/>
              <a:ext cx="5693" cy="1627"/>
            </a:xfrm>
            <a:custGeom>
              <a:rect b="b" l="l" r="r" t="t"/>
              <a:pathLst>
                <a:path extrusionOk="0" h="1" w="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5048503" y="290158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3" name="Google Shape;1253;p15"/>
            <p:cNvSpPr/>
            <p:nvPr/>
          </p:nvSpPr>
          <p:spPr>
            <a:xfrm>
              <a:off x="5050942" y="2928426"/>
              <a:ext cx="11386" cy="9760"/>
            </a:xfrm>
            <a:custGeom>
              <a:rect b="b" l="l" r="r" t="t"/>
              <a:pathLst>
                <a:path extrusionOk="0" h="5" w="6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4" name="Google Shape;1254;p15"/>
            <p:cNvSpPr/>
            <p:nvPr/>
          </p:nvSpPr>
          <p:spPr>
            <a:xfrm>
              <a:off x="5045250" y="289996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5" name="Google Shape;1255;p15"/>
            <p:cNvSpPr/>
            <p:nvPr/>
          </p:nvSpPr>
          <p:spPr>
            <a:xfrm>
              <a:off x="5042811" y="2907281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3" y="10"/>
                  </a:moveTo>
                  <a:lnTo>
                    <a:pt x="3" y="10"/>
                  </a:lnTo>
                  <a:lnTo>
                    <a:pt x="5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6" name="Google Shape;1256;p15"/>
            <p:cNvSpPr/>
            <p:nvPr/>
          </p:nvSpPr>
          <p:spPr>
            <a:xfrm>
              <a:off x="5096486" y="2639714"/>
              <a:ext cx="6506" cy="2439"/>
            </a:xfrm>
            <a:custGeom>
              <a:rect b="b" l="l" r="r" t="t"/>
              <a:pathLst>
                <a:path extrusionOk="0" h="3" w="8">
                  <a:moveTo>
                    <a:pt x="5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7" name="Google Shape;1257;p15"/>
            <p:cNvSpPr/>
            <p:nvPr/>
          </p:nvSpPr>
          <p:spPr>
            <a:xfrm>
              <a:off x="5087540" y="298454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8" name="Google Shape;1258;p15"/>
            <p:cNvSpPr/>
            <p:nvPr/>
          </p:nvSpPr>
          <p:spPr>
            <a:xfrm>
              <a:off x="4887474" y="2594171"/>
              <a:ext cx="39850" cy="22771"/>
            </a:xfrm>
            <a:custGeom>
              <a:rect b="b" l="l" r="r" t="t"/>
              <a:pathLst>
                <a:path extrusionOk="0" h="28" w="49">
                  <a:moveTo>
                    <a:pt x="35" y="9"/>
                  </a:move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9" y="21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5" y="28"/>
                  </a:lnTo>
                  <a:lnTo>
                    <a:pt x="38" y="28"/>
                  </a:lnTo>
                  <a:lnTo>
                    <a:pt x="42" y="23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47" y="21"/>
                  </a:lnTo>
                  <a:lnTo>
                    <a:pt x="49" y="18"/>
                  </a:lnTo>
                  <a:lnTo>
                    <a:pt x="47" y="16"/>
                  </a:lnTo>
                  <a:lnTo>
                    <a:pt x="45" y="14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9" name="Google Shape;1259;p15"/>
            <p:cNvSpPr/>
            <p:nvPr/>
          </p:nvSpPr>
          <p:spPr>
            <a:xfrm>
              <a:off x="4769549" y="2795862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0" name="Google Shape;1260;p15"/>
            <p:cNvSpPr/>
            <p:nvPr/>
          </p:nvSpPr>
          <p:spPr>
            <a:xfrm>
              <a:off x="4715874" y="2925172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1" name="Google Shape;1261;p15"/>
            <p:cNvSpPr/>
            <p:nvPr/>
          </p:nvSpPr>
          <p:spPr>
            <a:xfrm>
              <a:off x="4677651" y="2869057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5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5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2" name="Google Shape;1262;p15"/>
            <p:cNvSpPr/>
            <p:nvPr/>
          </p:nvSpPr>
          <p:spPr>
            <a:xfrm>
              <a:off x="4725633" y="2664925"/>
              <a:ext cx="15452" cy="15452"/>
            </a:xfrm>
            <a:custGeom>
              <a:rect b="b" l="l" r="r" t="t"/>
              <a:pathLst>
                <a:path extrusionOk="0" h="19" w="19">
                  <a:moveTo>
                    <a:pt x="5" y="17"/>
                  </a:moveTo>
                  <a:lnTo>
                    <a:pt x="7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3" name="Google Shape;1263;p15"/>
            <p:cNvSpPr/>
            <p:nvPr/>
          </p:nvSpPr>
          <p:spPr>
            <a:xfrm>
              <a:off x="4656505" y="2728360"/>
              <a:ext cx="36597" cy="42290"/>
            </a:xfrm>
            <a:custGeom>
              <a:rect b="b" l="l" r="r" t="t"/>
              <a:pathLst>
                <a:path extrusionOk="0" h="52" w="45">
                  <a:moveTo>
                    <a:pt x="14" y="52"/>
                  </a:moveTo>
                  <a:lnTo>
                    <a:pt x="16" y="52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21" y="48"/>
                  </a:lnTo>
                  <a:lnTo>
                    <a:pt x="26" y="40"/>
                  </a:lnTo>
                  <a:lnTo>
                    <a:pt x="31" y="38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2" y="26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19"/>
                  </a:lnTo>
                  <a:lnTo>
                    <a:pt x="42" y="17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5" y="17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9" y="40"/>
                  </a:lnTo>
                  <a:lnTo>
                    <a:pt x="12" y="48"/>
                  </a:lnTo>
                  <a:lnTo>
                    <a:pt x="14" y="5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4" name="Google Shape;1264;p15"/>
            <p:cNvSpPr/>
            <p:nvPr/>
          </p:nvSpPr>
          <p:spPr>
            <a:xfrm>
              <a:off x="4758165" y="2643780"/>
              <a:ext cx="21146" cy="4066"/>
            </a:xfrm>
            <a:custGeom>
              <a:rect b="b" l="l" r="r" t="t"/>
              <a:pathLst>
                <a:path extrusionOk="0" h="5" w="26">
                  <a:moveTo>
                    <a:pt x="0" y="2"/>
                  </a:moveTo>
                  <a:lnTo>
                    <a:pt x="10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5" name="Google Shape;1265;p15"/>
            <p:cNvSpPr/>
            <p:nvPr/>
          </p:nvSpPr>
          <p:spPr>
            <a:xfrm>
              <a:off x="4760604" y="2630768"/>
              <a:ext cx="21146" cy="11386"/>
            </a:xfrm>
            <a:custGeom>
              <a:rect b="b" l="l" r="r" t="t"/>
              <a:pathLst>
                <a:path extrusionOk="0" h="14" w="26">
                  <a:moveTo>
                    <a:pt x="2" y="11"/>
                  </a:moveTo>
                  <a:lnTo>
                    <a:pt x="4" y="11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6" name="Google Shape;1266;p15"/>
            <p:cNvSpPr/>
            <p:nvPr/>
          </p:nvSpPr>
          <p:spPr>
            <a:xfrm>
              <a:off x="4512556" y="2947945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7" name="Google Shape;1267;p15"/>
            <p:cNvSpPr/>
            <p:nvPr/>
          </p:nvSpPr>
          <p:spPr>
            <a:xfrm>
              <a:off x="4554845" y="2584411"/>
              <a:ext cx="3253" cy="3253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8" name="Google Shape;1268;p15"/>
            <p:cNvSpPr/>
            <p:nvPr/>
          </p:nvSpPr>
          <p:spPr>
            <a:xfrm>
              <a:off x="4515810" y="2947945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9" name="Google Shape;1269;p15"/>
            <p:cNvSpPr/>
            <p:nvPr/>
          </p:nvSpPr>
          <p:spPr>
            <a:xfrm>
              <a:off x="4758165" y="2649473"/>
              <a:ext cx="21146" cy="8133"/>
            </a:xfrm>
            <a:custGeom>
              <a:rect b="b" l="l" r="r" t="t"/>
              <a:pathLst>
                <a:path extrusionOk="0" h="10" w="26">
                  <a:moveTo>
                    <a:pt x="0" y="7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5" y="7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0" name="Google Shape;1270;p15"/>
            <p:cNvSpPr/>
            <p:nvPr/>
          </p:nvSpPr>
          <p:spPr>
            <a:xfrm>
              <a:off x="4510116" y="2936559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1" name="Google Shape;1271;p15"/>
            <p:cNvSpPr/>
            <p:nvPr/>
          </p:nvSpPr>
          <p:spPr>
            <a:xfrm>
              <a:off x="3944890" y="2760891"/>
              <a:ext cx="1197950" cy="936077"/>
            </a:xfrm>
            <a:custGeom>
              <a:rect b="b" l="l" r="r" t="t"/>
              <a:pathLst>
                <a:path extrusionOk="0" h="1151" w="1473">
                  <a:moveTo>
                    <a:pt x="712" y="938"/>
                  </a:moveTo>
                  <a:lnTo>
                    <a:pt x="716" y="938"/>
                  </a:lnTo>
                  <a:lnTo>
                    <a:pt x="721" y="942"/>
                  </a:lnTo>
                  <a:lnTo>
                    <a:pt x="721" y="942"/>
                  </a:lnTo>
                  <a:lnTo>
                    <a:pt x="724" y="947"/>
                  </a:lnTo>
                  <a:lnTo>
                    <a:pt x="724" y="947"/>
                  </a:lnTo>
                  <a:lnTo>
                    <a:pt x="728" y="949"/>
                  </a:lnTo>
                  <a:lnTo>
                    <a:pt x="731" y="949"/>
                  </a:lnTo>
                  <a:lnTo>
                    <a:pt x="733" y="949"/>
                  </a:lnTo>
                  <a:lnTo>
                    <a:pt x="735" y="954"/>
                  </a:lnTo>
                  <a:lnTo>
                    <a:pt x="738" y="952"/>
                  </a:lnTo>
                  <a:lnTo>
                    <a:pt x="740" y="952"/>
                  </a:lnTo>
                  <a:lnTo>
                    <a:pt x="745" y="952"/>
                  </a:lnTo>
                  <a:lnTo>
                    <a:pt x="747" y="952"/>
                  </a:lnTo>
                  <a:lnTo>
                    <a:pt x="752" y="957"/>
                  </a:lnTo>
                  <a:lnTo>
                    <a:pt x="754" y="957"/>
                  </a:lnTo>
                  <a:lnTo>
                    <a:pt x="757" y="961"/>
                  </a:lnTo>
                  <a:lnTo>
                    <a:pt x="764" y="964"/>
                  </a:lnTo>
                  <a:lnTo>
                    <a:pt x="769" y="964"/>
                  </a:lnTo>
                  <a:lnTo>
                    <a:pt x="771" y="966"/>
                  </a:lnTo>
                  <a:lnTo>
                    <a:pt x="773" y="968"/>
                  </a:lnTo>
                  <a:lnTo>
                    <a:pt x="780" y="968"/>
                  </a:lnTo>
                  <a:lnTo>
                    <a:pt x="785" y="966"/>
                  </a:lnTo>
                  <a:lnTo>
                    <a:pt x="787" y="968"/>
                  </a:lnTo>
                  <a:lnTo>
                    <a:pt x="787" y="971"/>
                  </a:lnTo>
                  <a:lnTo>
                    <a:pt x="797" y="973"/>
                  </a:lnTo>
                  <a:lnTo>
                    <a:pt x="799" y="973"/>
                  </a:lnTo>
                  <a:lnTo>
                    <a:pt x="804" y="975"/>
                  </a:lnTo>
                  <a:lnTo>
                    <a:pt x="809" y="978"/>
                  </a:lnTo>
                  <a:lnTo>
                    <a:pt x="889" y="1016"/>
                  </a:lnTo>
                  <a:lnTo>
                    <a:pt x="894" y="1023"/>
                  </a:lnTo>
                  <a:lnTo>
                    <a:pt x="906" y="1032"/>
                  </a:lnTo>
                  <a:lnTo>
                    <a:pt x="920" y="1094"/>
                  </a:lnTo>
                  <a:lnTo>
                    <a:pt x="917" y="1122"/>
                  </a:lnTo>
                  <a:lnTo>
                    <a:pt x="915" y="1127"/>
                  </a:lnTo>
                  <a:lnTo>
                    <a:pt x="913" y="1132"/>
                  </a:lnTo>
                  <a:lnTo>
                    <a:pt x="910" y="1134"/>
                  </a:lnTo>
                  <a:lnTo>
                    <a:pt x="903" y="1139"/>
                  </a:lnTo>
                  <a:lnTo>
                    <a:pt x="899" y="1143"/>
                  </a:lnTo>
                  <a:lnTo>
                    <a:pt x="903" y="1151"/>
                  </a:lnTo>
                  <a:lnTo>
                    <a:pt x="972" y="1132"/>
                  </a:lnTo>
                  <a:lnTo>
                    <a:pt x="981" y="1127"/>
                  </a:lnTo>
                  <a:lnTo>
                    <a:pt x="981" y="1117"/>
                  </a:lnTo>
                  <a:lnTo>
                    <a:pt x="1022" y="1108"/>
                  </a:lnTo>
                  <a:lnTo>
                    <a:pt x="1038" y="1094"/>
                  </a:lnTo>
                  <a:lnTo>
                    <a:pt x="1040" y="1091"/>
                  </a:lnTo>
                  <a:lnTo>
                    <a:pt x="1048" y="1091"/>
                  </a:lnTo>
                  <a:lnTo>
                    <a:pt x="1057" y="1082"/>
                  </a:lnTo>
                  <a:lnTo>
                    <a:pt x="1059" y="1080"/>
                  </a:lnTo>
                  <a:lnTo>
                    <a:pt x="1064" y="1077"/>
                  </a:lnTo>
                  <a:lnTo>
                    <a:pt x="1069" y="1072"/>
                  </a:lnTo>
                  <a:lnTo>
                    <a:pt x="1076" y="1072"/>
                  </a:lnTo>
                  <a:lnTo>
                    <a:pt x="1135" y="1072"/>
                  </a:lnTo>
                  <a:lnTo>
                    <a:pt x="1140" y="1068"/>
                  </a:lnTo>
                  <a:lnTo>
                    <a:pt x="1142" y="1068"/>
                  </a:lnTo>
                  <a:lnTo>
                    <a:pt x="1142" y="1068"/>
                  </a:lnTo>
                  <a:lnTo>
                    <a:pt x="1145" y="1068"/>
                  </a:lnTo>
                  <a:lnTo>
                    <a:pt x="1149" y="1068"/>
                  </a:lnTo>
                  <a:lnTo>
                    <a:pt x="1152" y="1065"/>
                  </a:lnTo>
                  <a:lnTo>
                    <a:pt x="1152" y="1063"/>
                  </a:lnTo>
                  <a:lnTo>
                    <a:pt x="1159" y="1056"/>
                  </a:lnTo>
                  <a:lnTo>
                    <a:pt x="1161" y="1056"/>
                  </a:lnTo>
                  <a:lnTo>
                    <a:pt x="1166" y="1049"/>
                  </a:lnTo>
                  <a:lnTo>
                    <a:pt x="1168" y="1044"/>
                  </a:lnTo>
                  <a:lnTo>
                    <a:pt x="1171" y="1039"/>
                  </a:lnTo>
                  <a:lnTo>
                    <a:pt x="1175" y="1037"/>
                  </a:lnTo>
                  <a:lnTo>
                    <a:pt x="1175" y="1032"/>
                  </a:lnTo>
                  <a:lnTo>
                    <a:pt x="1178" y="1030"/>
                  </a:lnTo>
                  <a:lnTo>
                    <a:pt x="1185" y="1020"/>
                  </a:lnTo>
                  <a:lnTo>
                    <a:pt x="1187" y="1018"/>
                  </a:lnTo>
                  <a:lnTo>
                    <a:pt x="1189" y="1013"/>
                  </a:lnTo>
                  <a:lnTo>
                    <a:pt x="1192" y="1013"/>
                  </a:lnTo>
                  <a:lnTo>
                    <a:pt x="1194" y="1016"/>
                  </a:lnTo>
                  <a:lnTo>
                    <a:pt x="1197" y="1018"/>
                  </a:lnTo>
                  <a:lnTo>
                    <a:pt x="1201" y="1018"/>
                  </a:lnTo>
                  <a:lnTo>
                    <a:pt x="1206" y="1018"/>
                  </a:lnTo>
                  <a:lnTo>
                    <a:pt x="1208" y="1016"/>
                  </a:lnTo>
                  <a:lnTo>
                    <a:pt x="1215" y="1025"/>
                  </a:lnTo>
                  <a:lnTo>
                    <a:pt x="1215" y="1030"/>
                  </a:lnTo>
                  <a:lnTo>
                    <a:pt x="1213" y="1056"/>
                  </a:lnTo>
                  <a:lnTo>
                    <a:pt x="1211" y="1061"/>
                  </a:lnTo>
                  <a:lnTo>
                    <a:pt x="1213" y="1061"/>
                  </a:lnTo>
                  <a:lnTo>
                    <a:pt x="1213" y="1063"/>
                  </a:lnTo>
                  <a:lnTo>
                    <a:pt x="1215" y="1065"/>
                  </a:lnTo>
                  <a:lnTo>
                    <a:pt x="1215" y="1068"/>
                  </a:lnTo>
                  <a:lnTo>
                    <a:pt x="1215" y="1070"/>
                  </a:lnTo>
                  <a:lnTo>
                    <a:pt x="1215" y="1072"/>
                  </a:lnTo>
                  <a:lnTo>
                    <a:pt x="1215" y="1072"/>
                  </a:lnTo>
                  <a:lnTo>
                    <a:pt x="1215" y="1075"/>
                  </a:lnTo>
                  <a:lnTo>
                    <a:pt x="1215" y="1075"/>
                  </a:lnTo>
                  <a:lnTo>
                    <a:pt x="1223" y="1077"/>
                  </a:lnTo>
                  <a:lnTo>
                    <a:pt x="1227" y="1075"/>
                  </a:lnTo>
                  <a:lnTo>
                    <a:pt x="1227" y="1080"/>
                  </a:lnTo>
                  <a:lnTo>
                    <a:pt x="1230" y="1080"/>
                  </a:lnTo>
                  <a:lnTo>
                    <a:pt x="1232" y="1077"/>
                  </a:lnTo>
                  <a:lnTo>
                    <a:pt x="1234" y="1077"/>
                  </a:lnTo>
                  <a:lnTo>
                    <a:pt x="1239" y="1077"/>
                  </a:lnTo>
                  <a:lnTo>
                    <a:pt x="1241" y="1072"/>
                  </a:lnTo>
                  <a:lnTo>
                    <a:pt x="1244" y="1070"/>
                  </a:lnTo>
                  <a:lnTo>
                    <a:pt x="1241" y="1072"/>
                  </a:lnTo>
                  <a:lnTo>
                    <a:pt x="1244" y="1072"/>
                  </a:lnTo>
                  <a:lnTo>
                    <a:pt x="1244" y="1075"/>
                  </a:lnTo>
                  <a:lnTo>
                    <a:pt x="1244" y="1077"/>
                  </a:lnTo>
                  <a:lnTo>
                    <a:pt x="1253" y="1075"/>
                  </a:lnTo>
                  <a:lnTo>
                    <a:pt x="1256" y="1072"/>
                  </a:lnTo>
                  <a:lnTo>
                    <a:pt x="1260" y="1072"/>
                  </a:lnTo>
                  <a:lnTo>
                    <a:pt x="1265" y="1068"/>
                  </a:lnTo>
                  <a:lnTo>
                    <a:pt x="1267" y="1065"/>
                  </a:lnTo>
                  <a:lnTo>
                    <a:pt x="1272" y="1061"/>
                  </a:lnTo>
                  <a:lnTo>
                    <a:pt x="1272" y="1063"/>
                  </a:lnTo>
                  <a:lnTo>
                    <a:pt x="1275" y="1061"/>
                  </a:lnTo>
                  <a:lnTo>
                    <a:pt x="1275" y="1063"/>
                  </a:lnTo>
                  <a:lnTo>
                    <a:pt x="1270" y="1068"/>
                  </a:lnTo>
                  <a:lnTo>
                    <a:pt x="1267" y="1068"/>
                  </a:lnTo>
                  <a:lnTo>
                    <a:pt x="1263" y="1072"/>
                  </a:lnTo>
                  <a:lnTo>
                    <a:pt x="1267" y="1075"/>
                  </a:lnTo>
                  <a:lnTo>
                    <a:pt x="1270" y="1072"/>
                  </a:lnTo>
                  <a:lnTo>
                    <a:pt x="1275" y="1072"/>
                  </a:lnTo>
                  <a:lnTo>
                    <a:pt x="1277" y="1072"/>
                  </a:lnTo>
                  <a:lnTo>
                    <a:pt x="1286" y="1075"/>
                  </a:lnTo>
                  <a:lnTo>
                    <a:pt x="1291" y="1072"/>
                  </a:lnTo>
                  <a:lnTo>
                    <a:pt x="1286" y="1075"/>
                  </a:lnTo>
                  <a:lnTo>
                    <a:pt x="1282" y="1077"/>
                  </a:lnTo>
                  <a:lnTo>
                    <a:pt x="1277" y="1077"/>
                  </a:lnTo>
                  <a:lnTo>
                    <a:pt x="1277" y="1080"/>
                  </a:lnTo>
                  <a:lnTo>
                    <a:pt x="1277" y="1082"/>
                  </a:lnTo>
                  <a:lnTo>
                    <a:pt x="1275" y="1080"/>
                  </a:lnTo>
                  <a:lnTo>
                    <a:pt x="1275" y="1075"/>
                  </a:lnTo>
                  <a:lnTo>
                    <a:pt x="1272" y="1075"/>
                  </a:lnTo>
                  <a:lnTo>
                    <a:pt x="1265" y="1077"/>
                  </a:lnTo>
                  <a:lnTo>
                    <a:pt x="1258" y="1082"/>
                  </a:lnTo>
                  <a:lnTo>
                    <a:pt x="1249" y="1084"/>
                  </a:lnTo>
                  <a:lnTo>
                    <a:pt x="1241" y="1087"/>
                  </a:lnTo>
                  <a:lnTo>
                    <a:pt x="1241" y="1091"/>
                  </a:lnTo>
                  <a:lnTo>
                    <a:pt x="1237" y="1094"/>
                  </a:lnTo>
                  <a:lnTo>
                    <a:pt x="1234" y="1101"/>
                  </a:lnTo>
                  <a:lnTo>
                    <a:pt x="1232" y="1106"/>
                  </a:lnTo>
                  <a:lnTo>
                    <a:pt x="1234" y="1110"/>
                  </a:lnTo>
                  <a:lnTo>
                    <a:pt x="1234" y="1113"/>
                  </a:lnTo>
                  <a:lnTo>
                    <a:pt x="1237" y="1113"/>
                  </a:lnTo>
                  <a:lnTo>
                    <a:pt x="1239" y="1113"/>
                  </a:lnTo>
                  <a:lnTo>
                    <a:pt x="1239" y="1117"/>
                  </a:lnTo>
                  <a:lnTo>
                    <a:pt x="1244" y="1120"/>
                  </a:lnTo>
                  <a:lnTo>
                    <a:pt x="1246" y="1120"/>
                  </a:lnTo>
                  <a:lnTo>
                    <a:pt x="1246" y="1122"/>
                  </a:lnTo>
                  <a:lnTo>
                    <a:pt x="1249" y="1120"/>
                  </a:lnTo>
                  <a:lnTo>
                    <a:pt x="1249" y="1115"/>
                  </a:lnTo>
                  <a:lnTo>
                    <a:pt x="1251" y="1115"/>
                  </a:lnTo>
                  <a:lnTo>
                    <a:pt x="1253" y="1115"/>
                  </a:lnTo>
                  <a:lnTo>
                    <a:pt x="1258" y="1110"/>
                  </a:lnTo>
                  <a:lnTo>
                    <a:pt x="1263" y="1110"/>
                  </a:lnTo>
                  <a:lnTo>
                    <a:pt x="1267" y="1103"/>
                  </a:lnTo>
                  <a:lnTo>
                    <a:pt x="1272" y="1099"/>
                  </a:lnTo>
                  <a:lnTo>
                    <a:pt x="1272" y="1096"/>
                  </a:lnTo>
                  <a:lnTo>
                    <a:pt x="1275" y="1091"/>
                  </a:lnTo>
                  <a:lnTo>
                    <a:pt x="1277" y="1091"/>
                  </a:lnTo>
                  <a:lnTo>
                    <a:pt x="1279" y="1089"/>
                  </a:lnTo>
                  <a:lnTo>
                    <a:pt x="1282" y="1089"/>
                  </a:lnTo>
                  <a:lnTo>
                    <a:pt x="1282" y="1094"/>
                  </a:lnTo>
                  <a:lnTo>
                    <a:pt x="1289" y="1094"/>
                  </a:lnTo>
                  <a:lnTo>
                    <a:pt x="1286" y="1094"/>
                  </a:lnTo>
                  <a:lnTo>
                    <a:pt x="1291" y="1094"/>
                  </a:lnTo>
                  <a:lnTo>
                    <a:pt x="1296" y="1089"/>
                  </a:lnTo>
                  <a:lnTo>
                    <a:pt x="1303" y="1089"/>
                  </a:lnTo>
                  <a:lnTo>
                    <a:pt x="1310" y="1087"/>
                  </a:lnTo>
                  <a:lnTo>
                    <a:pt x="1315" y="1087"/>
                  </a:lnTo>
                  <a:lnTo>
                    <a:pt x="1322" y="1082"/>
                  </a:lnTo>
                  <a:lnTo>
                    <a:pt x="1329" y="1080"/>
                  </a:lnTo>
                  <a:lnTo>
                    <a:pt x="1334" y="1080"/>
                  </a:lnTo>
                  <a:lnTo>
                    <a:pt x="1336" y="1080"/>
                  </a:lnTo>
                  <a:lnTo>
                    <a:pt x="1338" y="1080"/>
                  </a:lnTo>
                  <a:lnTo>
                    <a:pt x="1336" y="1077"/>
                  </a:lnTo>
                  <a:lnTo>
                    <a:pt x="1334" y="1077"/>
                  </a:lnTo>
                  <a:lnTo>
                    <a:pt x="1329" y="1075"/>
                  </a:lnTo>
                  <a:lnTo>
                    <a:pt x="1331" y="1075"/>
                  </a:lnTo>
                  <a:lnTo>
                    <a:pt x="1334" y="1072"/>
                  </a:lnTo>
                  <a:lnTo>
                    <a:pt x="1334" y="1070"/>
                  </a:lnTo>
                  <a:lnTo>
                    <a:pt x="1327" y="1068"/>
                  </a:lnTo>
                  <a:lnTo>
                    <a:pt x="1322" y="1068"/>
                  </a:lnTo>
                  <a:lnTo>
                    <a:pt x="1322" y="1065"/>
                  </a:lnTo>
                  <a:lnTo>
                    <a:pt x="1322" y="1063"/>
                  </a:lnTo>
                  <a:lnTo>
                    <a:pt x="1315" y="1065"/>
                  </a:lnTo>
                  <a:lnTo>
                    <a:pt x="1315" y="1068"/>
                  </a:lnTo>
                  <a:lnTo>
                    <a:pt x="1308" y="1068"/>
                  </a:lnTo>
                  <a:lnTo>
                    <a:pt x="1308" y="1065"/>
                  </a:lnTo>
                  <a:lnTo>
                    <a:pt x="1301" y="1063"/>
                  </a:lnTo>
                  <a:lnTo>
                    <a:pt x="1298" y="1063"/>
                  </a:lnTo>
                  <a:lnTo>
                    <a:pt x="1296" y="1063"/>
                  </a:lnTo>
                  <a:lnTo>
                    <a:pt x="1289" y="1063"/>
                  </a:lnTo>
                  <a:lnTo>
                    <a:pt x="1284" y="1058"/>
                  </a:lnTo>
                  <a:lnTo>
                    <a:pt x="1289" y="1056"/>
                  </a:lnTo>
                  <a:lnTo>
                    <a:pt x="1289" y="1054"/>
                  </a:lnTo>
                  <a:lnTo>
                    <a:pt x="1284" y="1054"/>
                  </a:lnTo>
                  <a:lnTo>
                    <a:pt x="1282" y="1051"/>
                  </a:lnTo>
                  <a:lnTo>
                    <a:pt x="1277" y="1051"/>
                  </a:lnTo>
                  <a:lnTo>
                    <a:pt x="1275" y="1046"/>
                  </a:lnTo>
                  <a:lnTo>
                    <a:pt x="1275" y="1044"/>
                  </a:lnTo>
                  <a:lnTo>
                    <a:pt x="1272" y="1039"/>
                  </a:lnTo>
                  <a:lnTo>
                    <a:pt x="1275" y="1037"/>
                  </a:lnTo>
                  <a:lnTo>
                    <a:pt x="1270" y="1032"/>
                  </a:lnTo>
                  <a:lnTo>
                    <a:pt x="1272" y="1030"/>
                  </a:lnTo>
                  <a:lnTo>
                    <a:pt x="1272" y="1028"/>
                  </a:lnTo>
                  <a:lnTo>
                    <a:pt x="1265" y="1028"/>
                  </a:lnTo>
                  <a:lnTo>
                    <a:pt x="1267" y="1025"/>
                  </a:lnTo>
                  <a:lnTo>
                    <a:pt x="1270" y="1025"/>
                  </a:lnTo>
                  <a:lnTo>
                    <a:pt x="1277" y="1013"/>
                  </a:lnTo>
                  <a:lnTo>
                    <a:pt x="1279" y="1011"/>
                  </a:lnTo>
                  <a:lnTo>
                    <a:pt x="1279" y="1009"/>
                  </a:lnTo>
                  <a:lnTo>
                    <a:pt x="1277" y="1009"/>
                  </a:lnTo>
                  <a:lnTo>
                    <a:pt x="1275" y="1006"/>
                  </a:lnTo>
                  <a:lnTo>
                    <a:pt x="1270" y="1006"/>
                  </a:lnTo>
                  <a:lnTo>
                    <a:pt x="1267" y="1009"/>
                  </a:lnTo>
                  <a:lnTo>
                    <a:pt x="1263" y="1011"/>
                  </a:lnTo>
                  <a:lnTo>
                    <a:pt x="1260" y="1009"/>
                  </a:lnTo>
                  <a:lnTo>
                    <a:pt x="1260" y="1006"/>
                  </a:lnTo>
                  <a:lnTo>
                    <a:pt x="1251" y="1004"/>
                  </a:lnTo>
                  <a:lnTo>
                    <a:pt x="1246" y="1001"/>
                  </a:lnTo>
                  <a:lnTo>
                    <a:pt x="1241" y="1004"/>
                  </a:lnTo>
                  <a:lnTo>
                    <a:pt x="1246" y="1001"/>
                  </a:lnTo>
                  <a:lnTo>
                    <a:pt x="1251" y="1001"/>
                  </a:lnTo>
                  <a:lnTo>
                    <a:pt x="1256" y="1001"/>
                  </a:lnTo>
                  <a:lnTo>
                    <a:pt x="1258" y="999"/>
                  </a:lnTo>
                  <a:lnTo>
                    <a:pt x="1263" y="1001"/>
                  </a:lnTo>
                  <a:lnTo>
                    <a:pt x="1265" y="1004"/>
                  </a:lnTo>
                  <a:lnTo>
                    <a:pt x="1270" y="1004"/>
                  </a:lnTo>
                  <a:lnTo>
                    <a:pt x="1275" y="999"/>
                  </a:lnTo>
                  <a:lnTo>
                    <a:pt x="1279" y="999"/>
                  </a:lnTo>
                  <a:lnTo>
                    <a:pt x="1282" y="994"/>
                  </a:lnTo>
                  <a:lnTo>
                    <a:pt x="1286" y="994"/>
                  </a:lnTo>
                  <a:lnTo>
                    <a:pt x="1289" y="987"/>
                  </a:lnTo>
                  <a:lnTo>
                    <a:pt x="1289" y="985"/>
                  </a:lnTo>
                  <a:lnTo>
                    <a:pt x="1291" y="985"/>
                  </a:lnTo>
                  <a:lnTo>
                    <a:pt x="1289" y="983"/>
                  </a:lnTo>
                  <a:lnTo>
                    <a:pt x="1284" y="980"/>
                  </a:lnTo>
                  <a:lnTo>
                    <a:pt x="1282" y="980"/>
                  </a:lnTo>
                  <a:lnTo>
                    <a:pt x="1282" y="980"/>
                  </a:lnTo>
                  <a:lnTo>
                    <a:pt x="1282" y="978"/>
                  </a:lnTo>
                  <a:lnTo>
                    <a:pt x="1286" y="980"/>
                  </a:lnTo>
                  <a:lnTo>
                    <a:pt x="1286" y="978"/>
                  </a:lnTo>
                  <a:lnTo>
                    <a:pt x="1279" y="973"/>
                  </a:lnTo>
                  <a:lnTo>
                    <a:pt x="1272" y="971"/>
                  </a:lnTo>
                  <a:lnTo>
                    <a:pt x="1258" y="971"/>
                  </a:lnTo>
                  <a:lnTo>
                    <a:pt x="1253" y="973"/>
                  </a:lnTo>
                  <a:lnTo>
                    <a:pt x="1251" y="973"/>
                  </a:lnTo>
                  <a:lnTo>
                    <a:pt x="1237" y="978"/>
                  </a:lnTo>
                  <a:lnTo>
                    <a:pt x="1227" y="978"/>
                  </a:lnTo>
                  <a:lnTo>
                    <a:pt x="1223" y="983"/>
                  </a:lnTo>
                  <a:lnTo>
                    <a:pt x="1215" y="983"/>
                  </a:lnTo>
                  <a:lnTo>
                    <a:pt x="1206" y="990"/>
                  </a:lnTo>
                  <a:lnTo>
                    <a:pt x="1194" y="999"/>
                  </a:lnTo>
                  <a:lnTo>
                    <a:pt x="1182" y="1006"/>
                  </a:lnTo>
                  <a:lnTo>
                    <a:pt x="1180" y="1009"/>
                  </a:lnTo>
                  <a:lnTo>
                    <a:pt x="1175" y="1013"/>
                  </a:lnTo>
                  <a:lnTo>
                    <a:pt x="1171" y="1020"/>
                  </a:lnTo>
                  <a:lnTo>
                    <a:pt x="1163" y="1025"/>
                  </a:lnTo>
                  <a:lnTo>
                    <a:pt x="1154" y="1030"/>
                  </a:lnTo>
                  <a:lnTo>
                    <a:pt x="1142" y="1035"/>
                  </a:lnTo>
                  <a:lnTo>
                    <a:pt x="1137" y="1035"/>
                  </a:lnTo>
                  <a:lnTo>
                    <a:pt x="1145" y="1032"/>
                  </a:lnTo>
                  <a:lnTo>
                    <a:pt x="1156" y="1028"/>
                  </a:lnTo>
                  <a:lnTo>
                    <a:pt x="1156" y="1025"/>
                  </a:lnTo>
                  <a:lnTo>
                    <a:pt x="1166" y="1018"/>
                  </a:lnTo>
                  <a:lnTo>
                    <a:pt x="1168" y="1016"/>
                  </a:lnTo>
                  <a:lnTo>
                    <a:pt x="1171" y="1009"/>
                  </a:lnTo>
                  <a:lnTo>
                    <a:pt x="1173" y="1009"/>
                  </a:lnTo>
                  <a:lnTo>
                    <a:pt x="1178" y="1004"/>
                  </a:lnTo>
                  <a:lnTo>
                    <a:pt x="1182" y="1001"/>
                  </a:lnTo>
                  <a:lnTo>
                    <a:pt x="1185" y="994"/>
                  </a:lnTo>
                  <a:lnTo>
                    <a:pt x="1194" y="990"/>
                  </a:lnTo>
                  <a:lnTo>
                    <a:pt x="1199" y="983"/>
                  </a:lnTo>
                  <a:lnTo>
                    <a:pt x="1201" y="983"/>
                  </a:lnTo>
                  <a:lnTo>
                    <a:pt x="1201" y="980"/>
                  </a:lnTo>
                  <a:lnTo>
                    <a:pt x="1206" y="978"/>
                  </a:lnTo>
                  <a:lnTo>
                    <a:pt x="1211" y="975"/>
                  </a:lnTo>
                  <a:lnTo>
                    <a:pt x="1211" y="971"/>
                  </a:lnTo>
                  <a:lnTo>
                    <a:pt x="1215" y="971"/>
                  </a:lnTo>
                  <a:lnTo>
                    <a:pt x="1215" y="971"/>
                  </a:lnTo>
                  <a:lnTo>
                    <a:pt x="1218" y="971"/>
                  </a:lnTo>
                  <a:lnTo>
                    <a:pt x="1223" y="966"/>
                  </a:lnTo>
                  <a:lnTo>
                    <a:pt x="1230" y="966"/>
                  </a:lnTo>
                  <a:lnTo>
                    <a:pt x="1232" y="964"/>
                  </a:lnTo>
                  <a:lnTo>
                    <a:pt x="1239" y="964"/>
                  </a:lnTo>
                  <a:lnTo>
                    <a:pt x="1241" y="961"/>
                  </a:lnTo>
                  <a:lnTo>
                    <a:pt x="1241" y="957"/>
                  </a:lnTo>
                  <a:lnTo>
                    <a:pt x="1244" y="954"/>
                  </a:lnTo>
                  <a:lnTo>
                    <a:pt x="1244" y="949"/>
                  </a:lnTo>
                  <a:lnTo>
                    <a:pt x="1249" y="947"/>
                  </a:lnTo>
                  <a:lnTo>
                    <a:pt x="1256" y="942"/>
                  </a:lnTo>
                  <a:lnTo>
                    <a:pt x="1258" y="940"/>
                  </a:lnTo>
                  <a:lnTo>
                    <a:pt x="1260" y="940"/>
                  </a:lnTo>
                  <a:lnTo>
                    <a:pt x="1258" y="938"/>
                  </a:lnTo>
                  <a:lnTo>
                    <a:pt x="1260" y="935"/>
                  </a:lnTo>
                  <a:lnTo>
                    <a:pt x="1265" y="933"/>
                  </a:lnTo>
                  <a:lnTo>
                    <a:pt x="1267" y="938"/>
                  </a:lnTo>
                  <a:lnTo>
                    <a:pt x="1272" y="938"/>
                  </a:lnTo>
                  <a:lnTo>
                    <a:pt x="1282" y="938"/>
                  </a:lnTo>
                  <a:lnTo>
                    <a:pt x="1286" y="940"/>
                  </a:lnTo>
                  <a:lnTo>
                    <a:pt x="1291" y="940"/>
                  </a:lnTo>
                  <a:lnTo>
                    <a:pt x="1291" y="940"/>
                  </a:lnTo>
                  <a:lnTo>
                    <a:pt x="1296" y="938"/>
                  </a:lnTo>
                  <a:lnTo>
                    <a:pt x="1301" y="940"/>
                  </a:lnTo>
                  <a:lnTo>
                    <a:pt x="1303" y="940"/>
                  </a:lnTo>
                  <a:lnTo>
                    <a:pt x="1308" y="938"/>
                  </a:lnTo>
                  <a:lnTo>
                    <a:pt x="1312" y="940"/>
                  </a:lnTo>
                  <a:lnTo>
                    <a:pt x="1317" y="942"/>
                  </a:lnTo>
                  <a:lnTo>
                    <a:pt x="1319" y="940"/>
                  </a:lnTo>
                  <a:lnTo>
                    <a:pt x="1322" y="940"/>
                  </a:lnTo>
                  <a:lnTo>
                    <a:pt x="1327" y="942"/>
                  </a:lnTo>
                  <a:lnTo>
                    <a:pt x="1331" y="942"/>
                  </a:lnTo>
                  <a:lnTo>
                    <a:pt x="1331" y="942"/>
                  </a:lnTo>
                  <a:lnTo>
                    <a:pt x="1338" y="945"/>
                  </a:lnTo>
                  <a:lnTo>
                    <a:pt x="1341" y="945"/>
                  </a:lnTo>
                  <a:lnTo>
                    <a:pt x="1346" y="942"/>
                  </a:lnTo>
                  <a:lnTo>
                    <a:pt x="1348" y="945"/>
                  </a:lnTo>
                  <a:lnTo>
                    <a:pt x="1348" y="945"/>
                  </a:lnTo>
                  <a:lnTo>
                    <a:pt x="1350" y="947"/>
                  </a:lnTo>
                  <a:lnTo>
                    <a:pt x="1360" y="945"/>
                  </a:lnTo>
                  <a:lnTo>
                    <a:pt x="1362" y="945"/>
                  </a:lnTo>
                  <a:lnTo>
                    <a:pt x="1367" y="942"/>
                  </a:lnTo>
                  <a:lnTo>
                    <a:pt x="1369" y="945"/>
                  </a:lnTo>
                  <a:lnTo>
                    <a:pt x="1374" y="945"/>
                  </a:lnTo>
                  <a:lnTo>
                    <a:pt x="1376" y="945"/>
                  </a:lnTo>
                  <a:lnTo>
                    <a:pt x="1381" y="945"/>
                  </a:lnTo>
                  <a:lnTo>
                    <a:pt x="1381" y="940"/>
                  </a:lnTo>
                  <a:lnTo>
                    <a:pt x="1386" y="942"/>
                  </a:lnTo>
                  <a:lnTo>
                    <a:pt x="1388" y="940"/>
                  </a:lnTo>
                  <a:lnTo>
                    <a:pt x="1390" y="940"/>
                  </a:lnTo>
                  <a:lnTo>
                    <a:pt x="1393" y="935"/>
                  </a:lnTo>
                  <a:lnTo>
                    <a:pt x="1395" y="935"/>
                  </a:lnTo>
                  <a:lnTo>
                    <a:pt x="1398" y="933"/>
                  </a:lnTo>
                  <a:lnTo>
                    <a:pt x="1400" y="933"/>
                  </a:lnTo>
                  <a:lnTo>
                    <a:pt x="1405" y="928"/>
                  </a:lnTo>
                  <a:lnTo>
                    <a:pt x="1405" y="923"/>
                  </a:lnTo>
                  <a:lnTo>
                    <a:pt x="1407" y="923"/>
                  </a:lnTo>
                  <a:lnTo>
                    <a:pt x="1409" y="921"/>
                  </a:lnTo>
                  <a:lnTo>
                    <a:pt x="1409" y="919"/>
                  </a:lnTo>
                  <a:lnTo>
                    <a:pt x="1407" y="919"/>
                  </a:lnTo>
                  <a:lnTo>
                    <a:pt x="1409" y="916"/>
                  </a:lnTo>
                  <a:lnTo>
                    <a:pt x="1414" y="916"/>
                  </a:lnTo>
                  <a:lnTo>
                    <a:pt x="1416" y="916"/>
                  </a:lnTo>
                  <a:lnTo>
                    <a:pt x="1416" y="914"/>
                  </a:lnTo>
                  <a:lnTo>
                    <a:pt x="1419" y="914"/>
                  </a:lnTo>
                  <a:lnTo>
                    <a:pt x="1421" y="916"/>
                  </a:lnTo>
                  <a:lnTo>
                    <a:pt x="1424" y="916"/>
                  </a:lnTo>
                  <a:lnTo>
                    <a:pt x="1428" y="914"/>
                  </a:lnTo>
                  <a:lnTo>
                    <a:pt x="1431" y="914"/>
                  </a:lnTo>
                  <a:lnTo>
                    <a:pt x="1433" y="916"/>
                  </a:lnTo>
                  <a:lnTo>
                    <a:pt x="1435" y="914"/>
                  </a:lnTo>
                  <a:lnTo>
                    <a:pt x="1438" y="916"/>
                  </a:lnTo>
                  <a:lnTo>
                    <a:pt x="1442" y="916"/>
                  </a:lnTo>
                  <a:lnTo>
                    <a:pt x="1442" y="914"/>
                  </a:lnTo>
                  <a:lnTo>
                    <a:pt x="1445" y="914"/>
                  </a:lnTo>
                  <a:lnTo>
                    <a:pt x="1447" y="909"/>
                  </a:lnTo>
                  <a:lnTo>
                    <a:pt x="1450" y="909"/>
                  </a:lnTo>
                  <a:lnTo>
                    <a:pt x="1454" y="907"/>
                  </a:lnTo>
                  <a:lnTo>
                    <a:pt x="1459" y="907"/>
                  </a:lnTo>
                  <a:lnTo>
                    <a:pt x="1464" y="902"/>
                  </a:lnTo>
                  <a:lnTo>
                    <a:pt x="1466" y="900"/>
                  </a:lnTo>
                  <a:lnTo>
                    <a:pt x="1468" y="897"/>
                  </a:lnTo>
                  <a:lnTo>
                    <a:pt x="1468" y="895"/>
                  </a:lnTo>
                  <a:lnTo>
                    <a:pt x="1471" y="890"/>
                  </a:lnTo>
                  <a:lnTo>
                    <a:pt x="1468" y="890"/>
                  </a:lnTo>
                  <a:lnTo>
                    <a:pt x="1464" y="890"/>
                  </a:lnTo>
                  <a:lnTo>
                    <a:pt x="1461" y="888"/>
                  </a:lnTo>
                  <a:lnTo>
                    <a:pt x="1464" y="888"/>
                  </a:lnTo>
                  <a:lnTo>
                    <a:pt x="1468" y="888"/>
                  </a:lnTo>
                  <a:lnTo>
                    <a:pt x="1471" y="888"/>
                  </a:lnTo>
                  <a:lnTo>
                    <a:pt x="1468" y="886"/>
                  </a:lnTo>
                  <a:lnTo>
                    <a:pt x="1464" y="886"/>
                  </a:lnTo>
                  <a:lnTo>
                    <a:pt x="1459" y="883"/>
                  </a:lnTo>
                  <a:lnTo>
                    <a:pt x="1457" y="878"/>
                  </a:lnTo>
                  <a:lnTo>
                    <a:pt x="1461" y="883"/>
                  </a:lnTo>
                  <a:lnTo>
                    <a:pt x="1464" y="881"/>
                  </a:lnTo>
                  <a:lnTo>
                    <a:pt x="1466" y="876"/>
                  </a:lnTo>
                  <a:lnTo>
                    <a:pt x="1468" y="876"/>
                  </a:lnTo>
                  <a:lnTo>
                    <a:pt x="1471" y="871"/>
                  </a:lnTo>
                  <a:lnTo>
                    <a:pt x="1464" y="871"/>
                  </a:lnTo>
                  <a:lnTo>
                    <a:pt x="1468" y="867"/>
                  </a:lnTo>
                  <a:lnTo>
                    <a:pt x="1471" y="869"/>
                  </a:lnTo>
                  <a:lnTo>
                    <a:pt x="1473" y="867"/>
                  </a:lnTo>
                  <a:lnTo>
                    <a:pt x="1473" y="862"/>
                  </a:lnTo>
                  <a:lnTo>
                    <a:pt x="1468" y="862"/>
                  </a:lnTo>
                  <a:lnTo>
                    <a:pt x="1466" y="857"/>
                  </a:lnTo>
                  <a:lnTo>
                    <a:pt x="1468" y="857"/>
                  </a:lnTo>
                  <a:lnTo>
                    <a:pt x="1471" y="859"/>
                  </a:lnTo>
                  <a:lnTo>
                    <a:pt x="1471" y="857"/>
                  </a:lnTo>
                  <a:lnTo>
                    <a:pt x="1466" y="855"/>
                  </a:lnTo>
                  <a:lnTo>
                    <a:pt x="1461" y="852"/>
                  </a:lnTo>
                  <a:lnTo>
                    <a:pt x="1461" y="850"/>
                  </a:lnTo>
                  <a:lnTo>
                    <a:pt x="1461" y="850"/>
                  </a:lnTo>
                  <a:lnTo>
                    <a:pt x="1461" y="848"/>
                  </a:lnTo>
                  <a:lnTo>
                    <a:pt x="1457" y="848"/>
                  </a:lnTo>
                  <a:lnTo>
                    <a:pt x="1452" y="852"/>
                  </a:lnTo>
                  <a:lnTo>
                    <a:pt x="1450" y="855"/>
                  </a:lnTo>
                  <a:lnTo>
                    <a:pt x="1447" y="857"/>
                  </a:lnTo>
                  <a:lnTo>
                    <a:pt x="1447" y="855"/>
                  </a:lnTo>
                  <a:lnTo>
                    <a:pt x="1442" y="852"/>
                  </a:lnTo>
                  <a:lnTo>
                    <a:pt x="1445" y="850"/>
                  </a:lnTo>
                  <a:lnTo>
                    <a:pt x="1447" y="850"/>
                  </a:lnTo>
                  <a:lnTo>
                    <a:pt x="1452" y="845"/>
                  </a:lnTo>
                  <a:lnTo>
                    <a:pt x="1452" y="843"/>
                  </a:lnTo>
                  <a:lnTo>
                    <a:pt x="1450" y="836"/>
                  </a:lnTo>
                  <a:lnTo>
                    <a:pt x="1442" y="833"/>
                  </a:lnTo>
                  <a:lnTo>
                    <a:pt x="1433" y="836"/>
                  </a:lnTo>
                  <a:lnTo>
                    <a:pt x="1431" y="836"/>
                  </a:lnTo>
                  <a:lnTo>
                    <a:pt x="1433" y="838"/>
                  </a:lnTo>
                  <a:lnTo>
                    <a:pt x="1435" y="838"/>
                  </a:lnTo>
                  <a:lnTo>
                    <a:pt x="1438" y="838"/>
                  </a:lnTo>
                  <a:lnTo>
                    <a:pt x="1433" y="838"/>
                  </a:lnTo>
                  <a:lnTo>
                    <a:pt x="1428" y="838"/>
                  </a:lnTo>
                  <a:lnTo>
                    <a:pt x="1421" y="841"/>
                  </a:lnTo>
                  <a:lnTo>
                    <a:pt x="1419" y="843"/>
                  </a:lnTo>
                  <a:lnTo>
                    <a:pt x="1414" y="845"/>
                  </a:lnTo>
                  <a:lnTo>
                    <a:pt x="1412" y="850"/>
                  </a:lnTo>
                  <a:lnTo>
                    <a:pt x="1409" y="850"/>
                  </a:lnTo>
                  <a:lnTo>
                    <a:pt x="1405" y="855"/>
                  </a:lnTo>
                  <a:lnTo>
                    <a:pt x="1400" y="855"/>
                  </a:lnTo>
                  <a:lnTo>
                    <a:pt x="1395" y="862"/>
                  </a:lnTo>
                  <a:lnTo>
                    <a:pt x="1393" y="859"/>
                  </a:lnTo>
                  <a:lnTo>
                    <a:pt x="1390" y="862"/>
                  </a:lnTo>
                  <a:lnTo>
                    <a:pt x="1390" y="862"/>
                  </a:lnTo>
                  <a:lnTo>
                    <a:pt x="1388" y="859"/>
                  </a:lnTo>
                  <a:lnTo>
                    <a:pt x="1390" y="857"/>
                  </a:lnTo>
                  <a:lnTo>
                    <a:pt x="1393" y="857"/>
                  </a:lnTo>
                  <a:lnTo>
                    <a:pt x="1393" y="855"/>
                  </a:lnTo>
                  <a:lnTo>
                    <a:pt x="1386" y="848"/>
                  </a:lnTo>
                  <a:lnTo>
                    <a:pt x="1386" y="845"/>
                  </a:lnTo>
                  <a:lnTo>
                    <a:pt x="1381" y="845"/>
                  </a:lnTo>
                  <a:lnTo>
                    <a:pt x="1383" y="843"/>
                  </a:lnTo>
                  <a:lnTo>
                    <a:pt x="1383" y="841"/>
                  </a:lnTo>
                  <a:lnTo>
                    <a:pt x="1388" y="848"/>
                  </a:lnTo>
                  <a:lnTo>
                    <a:pt x="1395" y="852"/>
                  </a:lnTo>
                  <a:lnTo>
                    <a:pt x="1395" y="850"/>
                  </a:lnTo>
                  <a:lnTo>
                    <a:pt x="1398" y="845"/>
                  </a:lnTo>
                  <a:lnTo>
                    <a:pt x="1402" y="845"/>
                  </a:lnTo>
                  <a:lnTo>
                    <a:pt x="1405" y="843"/>
                  </a:lnTo>
                  <a:lnTo>
                    <a:pt x="1409" y="841"/>
                  </a:lnTo>
                  <a:lnTo>
                    <a:pt x="1419" y="838"/>
                  </a:lnTo>
                  <a:lnTo>
                    <a:pt x="1426" y="838"/>
                  </a:lnTo>
                  <a:lnTo>
                    <a:pt x="1426" y="836"/>
                  </a:lnTo>
                  <a:lnTo>
                    <a:pt x="1424" y="833"/>
                  </a:lnTo>
                  <a:lnTo>
                    <a:pt x="1414" y="836"/>
                  </a:lnTo>
                  <a:lnTo>
                    <a:pt x="1407" y="838"/>
                  </a:lnTo>
                  <a:lnTo>
                    <a:pt x="1407" y="836"/>
                  </a:lnTo>
                  <a:lnTo>
                    <a:pt x="1419" y="833"/>
                  </a:lnTo>
                  <a:lnTo>
                    <a:pt x="1426" y="833"/>
                  </a:lnTo>
                  <a:lnTo>
                    <a:pt x="1428" y="831"/>
                  </a:lnTo>
                  <a:lnTo>
                    <a:pt x="1435" y="829"/>
                  </a:lnTo>
                  <a:lnTo>
                    <a:pt x="1438" y="829"/>
                  </a:lnTo>
                  <a:lnTo>
                    <a:pt x="1445" y="829"/>
                  </a:lnTo>
                  <a:lnTo>
                    <a:pt x="1445" y="826"/>
                  </a:lnTo>
                  <a:lnTo>
                    <a:pt x="1452" y="826"/>
                  </a:lnTo>
                  <a:lnTo>
                    <a:pt x="1447" y="822"/>
                  </a:lnTo>
                  <a:lnTo>
                    <a:pt x="1438" y="819"/>
                  </a:lnTo>
                  <a:lnTo>
                    <a:pt x="1440" y="817"/>
                  </a:lnTo>
                  <a:lnTo>
                    <a:pt x="1442" y="817"/>
                  </a:lnTo>
                  <a:lnTo>
                    <a:pt x="1445" y="815"/>
                  </a:lnTo>
                  <a:lnTo>
                    <a:pt x="1440" y="812"/>
                  </a:lnTo>
                  <a:lnTo>
                    <a:pt x="1435" y="815"/>
                  </a:lnTo>
                  <a:lnTo>
                    <a:pt x="1433" y="817"/>
                  </a:lnTo>
                  <a:lnTo>
                    <a:pt x="1428" y="815"/>
                  </a:lnTo>
                  <a:lnTo>
                    <a:pt x="1424" y="815"/>
                  </a:lnTo>
                  <a:lnTo>
                    <a:pt x="1424" y="812"/>
                  </a:lnTo>
                  <a:lnTo>
                    <a:pt x="1426" y="812"/>
                  </a:lnTo>
                  <a:lnTo>
                    <a:pt x="1426" y="805"/>
                  </a:lnTo>
                  <a:lnTo>
                    <a:pt x="1426" y="805"/>
                  </a:lnTo>
                  <a:lnTo>
                    <a:pt x="1421" y="807"/>
                  </a:lnTo>
                  <a:lnTo>
                    <a:pt x="1421" y="805"/>
                  </a:lnTo>
                  <a:lnTo>
                    <a:pt x="1424" y="805"/>
                  </a:lnTo>
                  <a:lnTo>
                    <a:pt x="1421" y="803"/>
                  </a:lnTo>
                  <a:lnTo>
                    <a:pt x="1414" y="810"/>
                  </a:lnTo>
                  <a:lnTo>
                    <a:pt x="1409" y="812"/>
                  </a:lnTo>
                  <a:lnTo>
                    <a:pt x="1409" y="812"/>
                  </a:lnTo>
                  <a:lnTo>
                    <a:pt x="1412" y="810"/>
                  </a:lnTo>
                  <a:lnTo>
                    <a:pt x="1416" y="805"/>
                  </a:lnTo>
                  <a:lnTo>
                    <a:pt x="1414" y="803"/>
                  </a:lnTo>
                  <a:lnTo>
                    <a:pt x="1409" y="805"/>
                  </a:lnTo>
                  <a:lnTo>
                    <a:pt x="1409" y="805"/>
                  </a:lnTo>
                  <a:lnTo>
                    <a:pt x="1409" y="803"/>
                  </a:lnTo>
                  <a:lnTo>
                    <a:pt x="1414" y="800"/>
                  </a:lnTo>
                  <a:lnTo>
                    <a:pt x="1414" y="800"/>
                  </a:lnTo>
                  <a:lnTo>
                    <a:pt x="1409" y="800"/>
                  </a:lnTo>
                  <a:lnTo>
                    <a:pt x="1405" y="805"/>
                  </a:lnTo>
                  <a:lnTo>
                    <a:pt x="1402" y="810"/>
                  </a:lnTo>
                  <a:lnTo>
                    <a:pt x="1400" y="807"/>
                  </a:lnTo>
                  <a:lnTo>
                    <a:pt x="1402" y="805"/>
                  </a:lnTo>
                  <a:lnTo>
                    <a:pt x="1405" y="803"/>
                  </a:lnTo>
                  <a:lnTo>
                    <a:pt x="1405" y="800"/>
                  </a:lnTo>
                  <a:lnTo>
                    <a:pt x="1402" y="800"/>
                  </a:lnTo>
                  <a:lnTo>
                    <a:pt x="1393" y="807"/>
                  </a:lnTo>
                  <a:lnTo>
                    <a:pt x="1390" y="807"/>
                  </a:lnTo>
                  <a:lnTo>
                    <a:pt x="1386" y="805"/>
                  </a:lnTo>
                  <a:lnTo>
                    <a:pt x="1390" y="807"/>
                  </a:lnTo>
                  <a:lnTo>
                    <a:pt x="1395" y="805"/>
                  </a:lnTo>
                  <a:lnTo>
                    <a:pt x="1400" y="796"/>
                  </a:lnTo>
                  <a:lnTo>
                    <a:pt x="1405" y="793"/>
                  </a:lnTo>
                  <a:lnTo>
                    <a:pt x="1402" y="791"/>
                  </a:lnTo>
                  <a:lnTo>
                    <a:pt x="1405" y="786"/>
                  </a:lnTo>
                  <a:lnTo>
                    <a:pt x="1402" y="786"/>
                  </a:lnTo>
                  <a:lnTo>
                    <a:pt x="1398" y="791"/>
                  </a:lnTo>
                  <a:lnTo>
                    <a:pt x="1398" y="791"/>
                  </a:lnTo>
                  <a:lnTo>
                    <a:pt x="1398" y="791"/>
                  </a:lnTo>
                  <a:lnTo>
                    <a:pt x="1398" y="789"/>
                  </a:lnTo>
                  <a:lnTo>
                    <a:pt x="1398" y="781"/>
                  </a:lnTo>
                  <a:lnTo>
                    <a:pt x="1395" y="781"/>
                  </a:lnTo>
                  <a:lnTo>
                    <a:pt x="1395" y="781"/>
                  </a:lnTo>
                  <a:lnTo>
                    <a:pt x="1390" y="784"/>
                  </a:lnTo>
                  <a:lnTo>
                    <a:pt x="1390" y="781"/>
                  </a:lnTo>
                  <a:lnTo>
                    <a:pt x="1390" y="779"/>
                  </a:lnTo>
                  <a:lnTo>
                    <a:pt x="1390" y="777"/>
                  </a:lnTo>
                  <a:lnTo>
                    <a:pt x="1388" y="777"/>
                  </a:lnTo>
                  <a:lnTo>
                    <a:pt x="1388" y="777"/>
                  </a:lnTo>
                  <a:lnTo>
                    <a:pt x="1388" y="774"/>
                  </a:lnTo>
                  <a:lnTo>
                    <a:pt x="1388" y="772"/>
                  </a:lnTo>
                  <a:lnTo>
                    <a:pt x="1386" y="770"/>
                  </a:lnTo>
                  <a:lnTo>
                    <a:pt x="1379" y="772"/>
                  </a:lnTo>
                  <a:lnTo>
                    <a:pt x="1379" y="774"/>
                  </a:lnTo>
                  <a:lnTo>
                    <a:pt x="1376" y="774"/>
                  </a:lnTo>
                  <a:lnTo>
                    <a:pt x="1369" y="772"/>
                  </a:lnTo>
                  <a:lnTo>
                    <a:pt x="1374" y="772"/>
                  </a:lnTo>
                  <a:lnTo>
                    <a:pt x="1376" y="770"/>
                  </a:lnTo>
                  <a:lnTo>
                    <a:pt x="1381" y="770"/>
                  </a:lnTo>
                  <a:lnTo>
                    <a:pt x="1381" y="767"/>
                  </a:lnTo>
                  <a:lnTo>
                    <a:pt x="1381" y="765"/>
                  </a:lnTo>
                  <a:lnTo>
                    <a:pt x="1376" y="760"/>
                  </a:lnTo>
                  <a:lnTo>
                    <a:pt x="1376" y="758"/>
                  </a:lnTo>
                  <a:lnTo>
                    <a:pt x="1372" y="755"/>
                  </a:lnTo>
                  <a:lnTo>
                    <a:pt x="1376" y="755"/>
                  </a:lnTo>
                  <a:lnTo>
                    <a:pt x="1381" y="758"/>
                  </a:lnTo>
                  <a:lnTo>
                    <a:pt x="1386" y="758"/>
                  </a:lnTo>
                  <a:lnTo>
                    <a:pt x="1386" y="755"/>
                  </a:lnTo>
                  <a:lnTo>
                    <a:pt x="1381" y="753"/>
                  </a:lnTo>
                  <a:lnTo>
                    <a:pt x="1383" y="751"/>
                  </a:lnTo>
                  <a:lnTo>
                    <a:pt x="1386" y="753"/>
                  </a:lnTo>
                  <a:lnTo>
                    <a:pt x="1390" y="748"/>
                  </a:lnTo>
                  <a:lnTo>
                    <a:pt x="1393" y="746"/>
                  </a:lnTo>
                  <a:lnTo>
                    <a:pt x="1395" y="744"/>
                  </a:lnTo>
                  <a:lnTo>
                    <a:pt x="1390" y="739"/>
                  </a:lnTo>
                  <a:lnTo>
                    <a:pt x="1388" y="741"/>
                  </a:lnTo>
                  <a:lnTo>
                    <a:pt x="1383" y="739"/>
                  </a:lnTo>
                  <a:lnTo>
                    <a:pt x="1388" y="736"/>
                  </a:lnTo>
                  <a:lnTo>
                    <a:pt x="1388" y="734"/>
                  </a:lnTo>
                  <a:lnTo>
                    <a:pt x="1386" y="732"/>
                  </a:lnTo>
                  <a:lnTo>
                    <a:pt x="1383" y="732"/>
                  </a:lnTo>
                  <a:lnTo>
                    <a:pt x="1381" y="732"/>
                  </a:lnTo>
                  <a:lnTo>
                    <a:pt x="1379" y="732"/>
                  </a:lnTo>
                  <a:lnTo>
                    <a:pt x="1374" y="729"/>
                  </a:lnTo>
                  <a:lnTo>
                    <a:pt x="1379" y="729"/>
                  </a:lnTo>
                  <a:lnTo>
                    <a:pt x="1381" y="727"/>
                  </a:lnTo>
                  <a:lnTo>
                    <a:pt x="1383" y="727"/>
                  </a:lnTo>
                  <a:lnTo>
                    <a:pt x="1388" y="725"/>
                  </a:lnTo>
                  <a:lnTo>
                    <a:pt x="1386" y="718"/>
                  </a:lnTo>
                  <a:lnTo>
                    <a:pt x="1381" y="715"/>
                  </a:lnTo>
                  <a:lnTo>
                    <a:pt x="1379" y="718"/>
                  </a:lnTo>
                  <a:lnTo>
                    <a:pt x="1376" y="715"/>
                  </a:lnTo>
                  <a:lnTo>
                    <a:pt x="1374" y="718"/>
                  </a:lnTo>
                  <a:lnTo>
                    <a:pt x="1374" y="715"/>
                  </a:lnTo>
                  <a:lnTo>
                    <a:pt x="1379" y="710"/>
                  </a:lnTo>
                  <a:lnTo>
                    <a:pt x="1381" y="710"/>
                  </a:lnTo>
                  <a:lnTo>
                    <a:pt x="1381" y="708"/>
                  </a:lnTo>
                  <a:lnTo>
                    <a:pt x="1379" y="706"/>
                  </a:lnTo>
                  <a:lnTo>
                    <a:pt x="1376" y="708"/>
                  </a:lnTo>
                  <a:lnTo>
                    <a:pt x="1372" y="708"/>
                  </a:lnTo>
                  <a:lnTo>
                    <a:pt x="1364" y="710"/>
                  </a:lnTo>
                  <a:lnTo>
                    <a:pt x="1372" y="703"/>
                  </a:lnTo>
                  <a:lnTo>
                    <a:pt x="1374" y="703"/>
                  </a:lnTo>
                  <a:lnTo>
                    <a:pt x="1379" y="701"/>
                  </a:lnTo>
                  <a:lnTo>
                    <a:pt x="1379" y="699"/>
                  </a:lnTo>
                  <a:lnTo>
                    <a:pt x="1381" y="696"/>
                  </a:lnTo>
                  <a:lnTo>
                    <a:pt x="1379" y="696"/>
                  </a:lnTo>
                  <a:lnTo>
                    <a:pt x="1374" y="699"/>
                  </a:lnTo>
                  <a:lnTo>
                    <a:pt x="1369" y="696"/>
                  </a:lnTo>
                  <a:lnTo>
                    <a:pt x="1362" y="701"/>
                  </a:lnTo>
                  <a:lnTo>
                    <a:pt x="1364" y="696"/>
                  </a:lnTo>
                  <a:lnTo>
                    <a:pt x="1364" y="694"/>
                  </a:lnTo>
                  <a:lnTo>
                    <a:pt x="1364" y="691"/>
                  </a:lnTo>
                  <a:lnTo>
                    <a:pt x="1367" y="694"/>
                  </a:lnTo>
                  <a:lnTo>
                    <a:pt x="1374" y="694"/>
                  </a:lnTo>
                  <a:lnTo>
                    <a:pt x="1379" y="689"/>
                  </a:lnTo>
                  <a:lnTo>
                    <a:pt x="1379" y="684"/>
                  </a:lnTo>
                  <a:lnTo>
                    <a:pt x="1374" y="687"/>
                  </a:lnTo>
                  <a:lnTo>
                    <a:pt x="1372" y="684"/>
                  </a:lnTo>
                  <a:lnTo>
                    <a:pt x="1374" y="680"/>
                  </a:lnTo>
                  <a:lnTo>
                    <a:pt x="1376" y="677"/>
                  </a:lnTo>
                  <a:lnTo>
                    <a:pt x="1374" y="677"/>
                  </a:lnTo>
                  <a:lnTo>
                    <a:pt x="1364" y="680"/>
                  </a:lnTo>
                  <a:lnTo>
                    <a:pt x="1360" y="677"/>
                  </a:lnTo>
                  <a:lnTo>
                    <a:pt x="1362" y="675"/>
                  </a:lnTo>
                  <a:lnTo>
                    <a:pt x="1367" y="675"/>
                  </a:lnTo>
                  <a:lnTo>
                    <a:pt x="1372" y="675"/>
                  </a:lnTo>
                  <a:lnTo>
                    <a:pt x="1374" y="670"/>
                  </a:lnTo>
                  <a:lnTo>
                    <a:pt x="1372" y="668"/>
                  </a:lnTo>
                  <a:lnTo>
                    <a:pt x="1369" y="665"/>
                  </a:lnTo>
                  <a:lnTo>
                    <a:pt x="1367" y="668"/>
                  </a:lnTo>
                  <a:lnTo>
                    <a:pt x="1367" y="668"/>
                  </a:lnTo>
                  <a:lnTo>
                    <a:pt x="1364" y="665"/>
                  </a:lnTo>
                  <a:lnTo>
                    <a:pt x="1362" y="663"/>
                  </a:lnTo>
                  <a:lnTo>
                    <a:pt x="1364" y="661"/>
                  </a:lnTo>
                  <a:lnTo>
                    <a:pt x="1367" y="663"/>
                  </a:lnTo>
                  <a:lnTo>
                    <a:pt x="1369" y="661"/>
                  </a:lnTo>
                  <a:lnTo>
                    <a:pt x="1369" y="656"/>
                  </a:lnTo>
                  <a:lnTo>
                    <a:pt x="1364" y="654"/>
                  </a:lnTo>
                  <a:lnTo>
                    <a:pt x="1364" y="649"/>
                  </a:lnTo>
                  <a:lnTo>
                    <a:pt x="1367" y="647"/>
                  </a:lnTo>
                  <a:lnTo>
                    <a:pt x="1367" y="644"/>
                  </a:lnTo>
                  <a:lnTo>
                    <a:pt x="1362" y="644"/>
                  </a:lnTo>
                  <a:lnTo>
                    <a:pt x="1364" y="642"/>
                  </a:lnTo>
                  <a:lnTo>
                    <a:pt x="1364" y="639"/>
                  </a:lnTo>
                  <a:lnTo>
                    <a:pt x="1362" y="639"/>
                  </a:lnTo>
                  <a:lnTo>
                    <a:pt x="1360" y="637"/>
                  </a:lnTo>
                  <a:lnTo>
                    <a:pt x="1360" y="637"/>
                  </a:lnTo>
                  <a:lnTo>
                    <a:pt x="1362" y="637"/>
                  </a:lnTo>
                  <a:lnTo>
                    <a:pt x="1364" y="632"/>
                  </a:lnTo>
                  <a:lnTo>
                    <a:pt x="1362" y="632"/>
                  </a:lnTo>
                  <a:lnTo>
                    <a:pt x="1362" y="630"/>
                  </a:lnTo>
                  <a:lnTo>
                    <a:pt x="1364" y="628"/>
                  </a:lnTo>
                  <a:lnTo>
                    <a:pt x="1364" y="625"/>
                  </a:lnTo>
                  <a:lnTo>
                    <a:pt x="1360" y="628"/>
                  </a:lnTo>
                  <a:lnTo>
                    <a:pt x="1364" y="623"/>
                  </a:lnTo>
                  <a:lnTo>
                    <a:pt x="1362" y="623"/>
                  </a:lnTo>
                  <a:lnTo>
                    <a:pt x="1357" y="623"/>
                  </a:lnTo>
                  <a:lnTo>
                    <a:pt x="1355" y="628"/>
                  </a:lnTo>
                  <a:lnTo>
                    <a:pt x="1355" y="630"/>
                  </a:lnTo>
                  <a:lnTo>
                    <a:pt x="1353" y="635"/>
                  </a:lnTo>
                  <a:lnTo>
                    <a:pt x="1350" y="639"/>
                  </a:lnTo>
                  <a:lnTo>
                    <a:pt x="1348" y="642"/>
                  </a:lnTo>
                  <a:lnTo>
                    <a:pt x="1346" y="644"/>
                  </a:lnTo>
                  <a:lnTo>
                    <a:pt x="1346" y="649"/>
                  </a:lnTo>
                  <a:lnTo>
                    <a:pt x="1343" y="647"/>
                  </a:lnTo>
                  <a:lnTo>
                    <a:pt x="1343" y="647"/>
                  </a:lnTo>
                  <a:lnTo>
                    <a:pt x="1338" y="654"/>
                  </a:lnTo>
                  <a:lnTo>
                    <a:pt x="1341" y="656"/>
                  </a:lnTo>
                  <a:lnTo>
                    <a:pt x="1343" y="656"/>
                  </a:lnTo>
                  <a:lnTo>
                    <a:pt x="1346" y="658"/>
                  </a:lnTo>
                  <a:lnTo>
                    <a:pt x="1346" y="661"/>
                  </a:lnTo>
                  <a:lnTo>
                    <a:pt x="1341" y="658"/>
                  </a:lnTo>
                  <a:lnTo>
                    <a:pt x="1338" y="658"/>
                  </a:lnTo>
                  <a:lnTo>
                    <a:pt x="1338" y="661"/>
                  </a:lnTo>
                  <a:lnTo>
                    <a:pt x="1336" y="663"/>
                  </a:lnTo>
                  <a:lnTo>
                    <a:pt x="1331" y="665"/>
                  </a:lnTo>
                  <a:lnTo>
                    <a:pt x="1331" y="670"/>
                  </a:lnTo>
                  <a:lnTo>
                    <a:pt x="1329" y="673"/>
                  </a:lnTo>
                  <a:lnTo>
                    <a:pt x="1327" y="675"/>
                  </a:lnTo>
                  <a:lnTo>
                    <a:pt x="1327" y="677"/>
                  </a:lnTo>
                  <a:lnTo>
                    <a:pt x="1324" y="677"/>
                  </a:lnTo>
                  <a:lnTo>
                    <a:pt x="1324" y="684"/>
                  </a:lnTo>
                  <a:lnTo>
                    <a:pt x="1322" y="689"/>
                  </a:lnTo>
                  <a:lnTo>
                    <a:pt x="1322" y="687"/>
                  </a:lnTo>
                  <a:lnTo>
                    <a:pt x="1322" y="680"/>
                  </a:lnTo>
                  <a:lnTo>
                    <a:pt x="1319" y="677"/>
                  </a:lnTo>
                  <a:lnTo>
                    <a:pt x="1312" y="682"/>
                  </a:lnTo>
                  <a:lnTo>
                    <a:pt x="1310" y="684"/>
                  </a:lnTo>
                  <a:lnTo>
                    <a:pt x="1310" y="689"/>
                  </a:lnTo>
                  <a:lnTo>
                    <a:pt x="1305" y="689"/>
                  </a:lnTo>
                  <a:lnTo>
                    <a:pt x="1305" y="691"/>
                  </a:lnTo>
                  <a:lnTo>
                    <a:pt x="1303" y="689"/>
                  </a:lnTo>
                  <a:lnTo>
                    <a:pt x="1301" y="689"/>
                  </a:lnTo>
                  <a:lnTo>
                    <a:pt x="1298" y="691"/>
                  </a:lnTo>
                  <a:lnTo>
                    <a:pt x="1293" y="694"/>
                  </a:lnTo>
                  <a:lnTo>
                    <a:pt x="1289" y="696"/>
                  </a:lnTo>
                  <a:lnTo>
                    <a:pt x="1289" y="701"/>
                  </a:lnTo>
                  <a:lnTo>
                    <a:pt x="1284" y="706"/>
                  </a:lnTo>
                  <a:lnTo>
                    <a:pt x="1286" y="703"/>
                  </a:lnTo>
                  <a:lnTo>
                    <a:pt x="1286" y="699"/>
                  </a:lnTo>
                  <a:lnTo>
                    <a:pt x="1286" y="696"/>
                  </a:lnTo>
                  <a:lnTo>
                    <a:pt x="1286" y="689"/>
                  </a:lnTo>
                  <a:lnTo>
                    <a:pt x="1286" y="684"/>
                  </a:lnTo>
                  <a:lnTo>
                    <a:pt x="1286" y="684"/>
                  </a:lnTo>
                  <a:lnTo>
                    <a:pt x="1282" y="689"/>
                  </a:lnTo>
                  <a:lnTo>
                    <a:pt x="1275" y="701"/>
                  </a:lnTo>
                  <a:lnTo>
                    <a:pt x="1272" y="703"/>
                  </a:lnTo>
                  <a:lnTo>
                    <a:pt x="1275" y="699"/>
                  </a:lnTo>
                  <a:lnTo>
                    <a:pt x="1275" y="694"/>
                  </a:lnTo>
                  <a:lnTo>
                    <a:pt x="1279" y="687"/>
                  </a:lnTo>
                  <a:lnTo>
                    <a:pt x="1279" y="682"/>
                  </a:lnTo>
                  <a:lnTo>
                    <a:pt x="1279" y="680"/>
                  </a:lnTo>
                  <a:lnTo>
                    <a:pt x="1277" y="675"/>
                  </a:lnTo>
                  <a:lnTo>
                    <a:pt x="1275" y="670"/>
                  </a:lnTo>
                  <a:lnTo>
                    <a:pt x="1270" y="670"/>
                  </a:lnTo>
                  <a:lnTo>
                    <a:pt x="1272" y="675"/>
                  </a:lnTo>
                  <a:lnTo>
                    <a:pt x="1270" y="675"/>
                  </a:lnTo>
                  <a:lnTo>
                    <a:pt x="1265" y="673"/>
                  </a:lnTo>
                  <a:lnTo>
                    <a:pt x="1260" y="665"/>
                  </a:lnTo>
                  <a:lnTo>
                    <a:pt x="1267" y="670"/>
                  </a:lnTo>
                  <a:lnTo>
                    <a:pt x="1270" y="668"/>
                  </a:lnTo>
                  <a:lnTo>
                    <a:pt x="1267" y="668"/>
                  </a:lnTo>
                  <a:lnTo>
                    <a:pt x="1263" y="658"/>
                  </a:lnTo>
                  <a:lnTo>
                    <a:pt x="1260" y="658"/>
                  </a:lnTo>
                  <a:lnTo>
                    <a:pt x="1265" y="654"/>
                  </a:lnTo>
                  <a:lnTo>
                    <a:pt x="1265" y="651"/>
                  </a:lnTo>
                  <a:lnTo>
                    <a:pt x="1270" y="647"/>
                  </a:lnTo>
                  <a:lnTo>
                    <a:pt x="1270" y="639"/>
                  </a:lnTo>
                  <a:lnTo>
                    <a:pt x="1265" y="635"/>
                  </a:lnTo>
                  <a:lnTo>
                    <a:pt x="1256" y="632"/>
                  </a:lnTo>
                  <a:lnTo>
                    <a:pt x="1249" y="628"/>
                  </a:lnTo>
                  <a:lnTo>
                    <a:pt x="1258" y="630"/>
                  </a:lnTo>
                  <a:lnTo>
                    <a:pt x="1267" y="632"/>
                  </a:lnTo>
                  <a:lnTo>
                    <a:pt x="1267" y="625"/>
                  </a:lnTo>
                  <a:lnTo>
                    <a:pt x="1270" y="623"/>
                  </a:lnTo>
                  <a:lnTo>
                    <a:pt x="1270" y="630"/>
                  </a:lnTo>
                  <a:lnTo>
                    <a:pt x="1272" y="625"/>
                  </a:lnTo>
                  <a:lnTo>
                    <a:pt x="1272" y="616"/>
                  </a:lnTo>
                  <a:lnTo>
                    <a:pt x="1275" y="609"/>
                  </a:lnTo>
                  <a:lnTo>
                    <a:pt x="1282" y="609"/>
                  </a:lnTo>
                  <a:lnTo>
                    <a:pt x="1282" y="602"/>
                  </a:lnTo>
                  <a:lnTo>
                    <a:pt x="1282" y="594"/>
                  </a:lnTo>
                  <a:lnTo>
                    <a:pt x="1279" y="594"/>
                  </a:lnTo>
                  <a:lnTo>
                    <a:pt x="1277" y="602"/>
                  </a:lnTo>
                  <a:lnTo>
                    <a:pt x="1272" y="604"/>
                  </a:lnTo>
                  <a:lnTo>
                    <a:pt x="1270" y="602"/>
                  </a:lnTo>
                  <a:lnTo>
                    <a:pt x="1272" y="594"/>
                  </a:lnTo>
                  <a:lnTo>
                    <a:pt x="1265" y="592"/>
                  </a:lnTo>
                  <a:lnTo>
                    <a:pt x="1263" y="594"/>
                  </a:lnTo>
                  <a:lnTo>
                    <a:pt x="1260" y="592"/>
                  </a:lnTo>
                  <a:lnTo>
                    <a:pt x="1258" y="592"/>
                  </a:lnTo>
                  <a:lnTo>
                    <a:pt x="1251" y="587"/>
                  </a:lnTo>
                  <a:lnTo>
                    <a:pt x="1249" y="590"/>
                  </a:lnTo>
                  <a:lnTo>
                    <a:pt x="1249" y="587"/>
                  </a:lnTo>
                  <a:lnTo>
                    <a:pt x="1244" y="590"/>
                  </a:lnTo>
                  <a:lnTo>
                    <a:pt x="1244" y="585"/>
                  </a:lnTo>
                  <a:lnTo>
                    <a:pt x="1239" y="580"/>
                  </a:lnTo>
                  <a:lnTo>
                    <a:pt x="1244" y="580"/>
                  </a:lnTo>
                  <a:lnTo>
                    <a:pt x="1246" y="578"/>
                  </a:lnTo>
                  <a:lnTo>
                    <a:pt x="1249" y="580"/>
                  </a:lnTo>
                  <a:lnTo>
                    <a:pt x="1249" y="578"/>
                  </a:lnTo>
                  <a:lnTo>
                    <a:pt x="1246" y="573"/>
                  </a:lnTo>
                  <a:lnTo>
                    <a:pt x="1244" y="576"/>
                  </a:lnTo>
                  <a:lnTo>
                    <a:pt x="1239" y="573"/>
                  </a:lnTo>
                  <a:lnTo>
                    <a:pt x="1241" y="571"/>
                  </a:lnTo>
                  <a:lnTo>
                    <a:pt x="1241" y="566"/>
                  </a:lnTo>
                  <a:lnTo>
                    <a:pt x="1237" y="564"/>
                  </a:lnTo>
                  <a:lnTo>
                    <a:pt x="1234" y="564"/>
                  </a:lnTo>
                  <a:lnTo>
                    <a:pt x="1234" y="561"/>
                  </a:lnTo>
                  <a:lnTo>
                    <a:pt x="1237" y="559"/>
                  </a:lnTo>
                  <a:lnTo>
                    <a:pt x="1237" y="552"/>
                  </a:lnTo>
                  <a:lnTo>
                    <a:pt x="1232" y="552"/>
                  </a:lnTo>
                  <a:lnTo>
                    <a:pt x="1227" y="549"/>
                  </a:lnTo>
                  <a:lnTo>
                    <a:pt x="1227" y="545"/>
                  </a:lnTo>
                  <a:lnTo>
                    <a:pt x="1220" y="538"/>
                  </a:lnTo>
                  <a:lnTo>
                    <a:pt x="1215" y="542"/>
                  </a:lnTo>
                  <a:lnTo>
                    <a:pt x="1213" y="542"/>
                  </a:lnTo>
                  <a:lnTo>
                    <a:pt x="1211" y="545"/>
                  </a:lnTo>
                  <a:lnTo>
                    <a:pt x="1206" y="542"/>
                  </a:lnTo>
                  <a:lnTo>
                    <a:pt x="1206" y="547"/>
                  </a:lnTo>
                  <a:lnTo>
                    <a:pt x="1201" y="542"/>
                  </a:lnTo>
                  <a:lnTo>
                    <a:pt x="1199" y="542"/>
                  </a:lnTo>
                  <a:lnTo>
                    <a:pt x="1197" y="540"/>
                  </a:lnTo>
                  <a:lnTo>
                    <a:pt x="1194" y="540"/>
                  </a:lnTo>
                  <a:lnTo>
                    <a:pt x="1187" y="545"/>
                  </a:lnTo>
                  <a:lnTo>
                    <a:pt x="1182" y="545"/>
                  </a:lnTo>
                  <a:lnTo>
                    <a:pt x="1187" y="542"/>
                  </a:lnTo>
                  <a:lnTo>
                    <a:pt x="1187" y="538"/>
                  </a:lnTo>
                  <a:lnTo>
                    <a:pt x="1182" y="538"/>
                  </a:lnTo>
                  <a:lnTo>
                    <a:pt x="1173" y="533"/>
                  </a:lnTo>
                  <a:lnTo>
                    <a:pt x="1166" y="531"/>
                  </a:lnTo>
                  <a:lnTo>
                    <a:pt x="1161" y="531"/>
                  </a:lnTo>
                  <a:lnTo>
                    <a:pt x="1159" y="528"/>
                  </a:lnTo>
                  <a:lnTo>
                    <a:pt x="1154" y="528"/>
                  </a:lnTo>
                  <a:lnTo>
                    <a:pt x="1152" y="528"/>
                  </a:lnTo>
                  <a:lnTo>
                    <a:pt x="1149" y="533"/>
                  </a:lnTo>
                  <a:lnTo>
                    <a:pt x="1149" y="535"/>
                  </a:lnTo>
                  <a:lnTo>
                    <a:pt x="1147" y="535"/>
                  </a:lnTo>
                  <a:lnTo>
                    <a:pt x="1147" y="533"/>
                  </a:lnTo>
                  <a:lnTo>
                    <a:pt x="1142" y="535"/>
                  </a:lnTo>
                  <a:lnTo>
                    <a:pt x="1142" y="540"/>
                  </a:lnTo>
                  <a:lnTo>
                    <a:pt x="1140" y="547"/>
                  </a:lnTo>
                  <a:lnTo>
                    <a:pt x="1140" y="554"/>
                  </a:lnTo>
                  <a:lnTo>
                    <a:pt x="1142" y="559"/>
                  </a:lnTo>
                  <a:lnTo>
                    <a:pt x="1145" y="559"/>
                  </a:lnTo>
                  <a:lnTo>
                    <a:pt x="1145" y="561"/>
                  </a:lnTo>
                  <a:lnTo>
                    <a:pt x="1147" y="561"/>
                  </a:lnTo>
                  <a:lnTo>
                    <a:pt x="1147" y="566"/>
                  </a:lnTo>
                  <a:lnTo>
                    <a:pt x="1145" y="568"/>
                  </a:lnTo>
                  <a:lnTo>
                    <a:pt x="1142" y="568"/>
                  </a:lnTo>
                  <a:lnTo>
                    <a:pt x="1142" y="573"/>
                  </a:lnTo>
                  <a:lnTo>
                    <a:pt x="1135" y="580"/>
                  </a:lnTo>
                  <a:lnTo>
                    <a:pt x="1128" y="587"/>
                  </a:lnTo>
                  <a:lnTo>
                    <a:pt x="1128" y="590"/>
                  </a:lnTo>
                  <a:lnTo>
                    <a:pt x="1128" y="590"/>
                  </a:lnTo>
                  <a:lnTo>
                    <a:pt x="1135" y="590"/>
                  </a:lnTo>
                  <a:lnTo>
                    <a:pt x="1137" y="590"/>
                  </a:lnTo>
                  <a:lnTo>
                    <a:pt x="1135" y="592"/>
                  </a:lnTo>
                  <a:lnTo>
                    <a:pt x="1133" y="599"/>
                  </a:lnTo>
                  <a:lnTo>
                    <a:pt x="1133" y="602"/>
                  </a:lnTo>
                  <a:lnTo>
                    <a:pt x="1137" y="602"/>
                  </a:lnTo>
                  <a:lnTo>
                    <a:pt x="1133" y="602"/>
                  </a:lnTo>
                  <a:lnTo>
                    <a:pt x="1130" y="606"/>
                  </a:lnTo>
                  <a:lnTo>
                    <a:pt x="1133" y="609"/>
                  </a:lnTo>
                  <a:lnTo>
                    <a:pt x="1135" y="611"/>
                  </a:lnTo>
                  <a:lnTo>
                    <a:pt x="1130" y="616"/>
                  </a:lnTo>
                  <a:lnTo>
                    <a:pt x="1130" y="616"/>
                  </a:lnTo>
                  <a:lnTo>
                    <a:pt x="1137" y="616"/>
                  </a:lnTo>
                  <a:lnTo>
                    <a:pt x="1137" y="620"/>
                  </a:lnTo>
                  <a:lnTo>
                    <a:pt x="1133" y="628"/>
                  </a:lnTo>
                  <a:lnTo>
                    <a:pt x="1128" y="630"/>
                  </a:lnTo>
                  <a:lnTo>
                    <a:pt x="1128" y="635"/>
                  </a:lnTo>
                  <a:lnTo>
                    <a:pt x="1130" y="637"/>
                  </a:lnTo>
                  <a:lnTo>
                    <a:pt x="1128" y="635"/>
                  </a:lnTo>
                  <a:lnTo>
                    <a:pt x="1126" y="630"/>
                  </a:lnTo>
                  <a:lnTo>
                    <a:pt x="1123" y="630"/>
                  </a:lnTo>
                  <a:lnTo>
                    <a:pt x="1118" y="635"/>
                  </a:lnTo>
                  <a:lnTo>
                    <a:pt x="1118" y="637"/>
                  </a:lnTo>
                  <a:lnTo>
                    <a:pt x="1121" y="637"/>
                  </a:lnTo>
                  <a:lnTo>
                    <a:pt x="1121" y="642"/>
                  </a:lnTo>
                  <a:lnTo>
                    <a:pt x="1118" y="644"/>
                  </a:lnTo>
                  <a:lnTo>
                    <a:pt x="1114" y="644"/>
                  </a:lnTo>
                  <a:lnTo>
                    <a:pt x="1104" y="656"/>
                  </a:lnTo>
                  <a:lnTo>
                    <a:pt x="1100" y="656"/>
                  </a:lnTo>
                  <a:lnTo>
                    <a:pt x="1097" y="665"/>
                  </a:lnTo>
                  <a:lnTo>
                    <a:pt x="1100" y="668"/>
                  </a:lnTo>
                  <a:lnTo>
                    <a:pt x="1102" y="670"/>
                  </a:lnTo>
                  <a:lnTo>
                    <a:pt x="1104" y="675"/>
                  </a:lnTo>
                  <a:lnTo>
                    <a:pt x="1109" y="677"/>
                  </a:lnTo>
                  <a:lnTo>
                    <a:pt x="1114" y="687"/>
                  </a:lnTo>
                  <a:lnTo>
                    <a:pt x="1116" y="696"/>
                  </a:lnTo>
                  <a:lnTo>
                    <a:pt x="1116" y="710"/>
                  </a:lnTo>
                  <a:lnTo>
                    <a:pt x="1118" y="715"/>
                  </a:lnTo>
                  <a:lnTo>
                    <a:pt x="1118" y="720"/>
                  </a:lnTo>
                  <a:lnTo>
                    <a:pt x="1118" y="727"/>
                  </a:lnTo>
                  <a:lnTo>
                    <a:pt x="1116" y="729"/>
                  </a:lnTo>
                  <a:lnTo>
                    <a:pt x="1114" y="739"/>
                  </a:lnTo>
                  <a:lnTo>
                    <a:pt x="1111" y="744"/>
                  </a:lnTo>
                  <a:lnTo>
                    <a:pt x="1114" y="744"/>
                  </a:lnTo>
                  <a:lnTo>
                    <a:pt x="1114" y="739"/>
                  </a:lnTo>
                  <a:lnTo>
                    <a:pt x="1116" y="736"/>
                  </a:lnTo>
                  <a:lnTo>
                    <a:pt x="1116" y="744"/>
                  </a:lnTo>
                  <a:lnTo>
                    <a:pt x="1121" y="748"/>
                  </a:lnTo>
                  <a:lnTo>
                    <a:pt x="1116" y="751"/>
                  </a:lnTo>
                  <a:lnTo>
                    <a:pt x="1114" y="751"/>
                  </a:lnTo>
                  <a:lnTo>
                    <a:pt x="1111" y="748"/>
                  </a:lnTo>
                  <a:lnTo>
                    <a:pt x="1109" y="748"/>
                  </a:lnTo>
                  <a:lnTo>
                    <a:pt x="1102" y="758"/>
                  </a:lnTo>
                  <a:lnTo>
                    <a:pt x="1100" y="760"/>
                  </a:lnTo>
                  <a:lnTo>
                    <a:pt x="1097" y="762"/>
                  </a:lnTo>
                  <a:lnTo>
                    <a:pt x="1088" y="767"/>
                  </a:lnTo>
                  <a:lnTo>
                    <a:pt x="1085" y="770"/>
                  </a:lnTo>
                  <a:lnTo>
                    <a:pt x="1085" y="772"/>
                  </a:lnTo>
                  <a:lnTo>
                    <a:pt x="1074" y="777"/>
                  </a:lnTo>
                  <a:lnTo>
                    <a:pt x="1064" y="779"/>
                  </a:lnTo>
                  <a:lnTo>
                    <a:pt x="1062" y="781"/>
                  </a:lnTo>
                  <a:lnTo>
                    <a:pt x="1059" y="781"/>
                  </a:lnTo>
                  <a:lnTo>
                    <a:pt x="1055" y="784"/>
                  </a:lnTo>
                  <a:lnTo>
                    <a:pt x="1045" y="786"/>
                  </a:lnTo>
                  <a:lnTo>
                    <a:pt x="1040" y="789"/>
                  </a:lnTo>
                  <a:lnTo>
                    <a:pt x="1043" y="791"/>
                  </a:lnTo>
                  <a:lnTo>
                    <a:pt x="1043" y="796"/>
                  </a:lnTo>
                  <a:lnTo>
                    <a:pt x="1045" y="798"/>
                  </a:lnTo>
                  <a:lnTo>
                    <a:pt x="1045" y="803"/>
                  </a:lnTo>
                  <a:lnTo>
                    <a:pt x="1045" y="805"/>
                  </a:lnTo>
                  <a:lnTo>
                    <a:pt x="1043" y="805"/>
                  </a:lnTo>
                  <a:lnTo>
                    <a:pt x="1045" y="807"/>
                  </a:lnTo>
                  <a:lnTo>
                    <a:pt x="1048" y="810"/>
                  </a:lnTo>
                  <a:lnTo>
                    <a:pt x="1045" y="810"/>
                  </a:lnTo>
                  <a:lnTo>
                    <a:pt x="1045" y="815"/>
                  </a:lnTo>
                  <a:lnTo>
                    <a:pt x="1045" y="815"/>
                  </a:lnTo>
                  <a:lnTo>
                    <a:pt x="1045" y="819"/>
                  </a:lnTo>
                  <a:lnTo>
                    <a:pt x="1043" y="822"/>
                  </a:lnTo>
                  <a:lnTo>
                    <a:pt x="1043" y="829"/>
                  </a:lnTo>
                  <a:lnTo>
                    <a:pt x="1043" y="831"/>
                  </a:lnTo>
                  <a:lnTo>
                    <a:pt x="1040" y="843"/>
                  </a:lnTo>
                  <a:lnTo>
                    <a:pt x="1040" y="845"/>
                  </a:lnTo>
                  <a:lnTo>
                    <a:pt x="1043" y="845"/>
                  </a:lnTo>
                  <a:lnTo>
                    <a:pt x="1043" y="848"/>
                  </a:lnTo>
                  <a:lnTo>
                    <a:pt x="1045" y="850"/>
                  </a:lnTo>
                  <a:lnTo>
                    <a:pt x="1040" y="855"/>
                  </a:lnTo>
                  <a:lnTo>
                    <a:pt x="1040" y="859"/>
                  </a:lnTo>
                  <a:lnTo>
                    <a:pt x="1043" y="859"/>
                  </a:lnTo>
                  <a:lnTo>
                    <a:pt x="1043" y="867"/>
                  </a:lnTo>
                  <a:lnTo>
                    <a:pt x="1045" y="869"/>
                  </a:lnTo>
                  <a:lnTo>
                    <a:pt x="1040" y="874"/>
                  </a:lnTo>
                  <a:lnTo>
                    <a:pt x="1038" y="878"/>
                  </a:lnTo>
                  <a:lnTo>
                    <a:pt x="1036" y="878"/>
                  </a:lnTo>
                  <a:lnTo>
                    <a:pt x="1033" y="878"/>
                  </a:lnTo>
                  <a:lnTo>
                    <a:pt x="1033" y="883"/>
                  </a:lnTo>
                  <a:lnTo>
                    <a:pt x="1036" y="886"/>
                  </a:lnTo>
                  <a:lnTo>
                    <a:pt x="1033" y="888"/>
                  </a:lnTo>
                  <a:lnTo>
                    <a:pt x="1033" y="893"/>
                  </a:lnTo>
                  <a:lnTo>
                    <a:pt x="1033" y="900"/>
                  </a:lnTo>
                  <a:lnTo>
                    <a:pt x="1038" y="902"/>
                  </a:lnTo>
                  <a:lnTo>
                    <a:pt x="1043" y="904"/>
                  </a:lnTo>
                  <a:lnTo>
                    <a:pt x="1036" y="904"/>
                  </a:lnTo>
                  <a:lnTo>
                    <a:pt x="1031" y="900"/>
                  </a:lnTo>
                  <a:lnTo>
                    <a:pt x="1031" y="895"/>
                  </a:lnTo>
                  <a:lnTo>
                    <a:pt x="1029" y="888"/>
                  </a:lnTo>
                  <a:lnTo>
                    <a:pt x="1026" y="888"/>
                  </a:lnTo>
                  <a:lnTo>
                    <a:pt x="1026" y="886"/>
                  </a:lnTo>
                  <a:lnTo>
                    <a:pt x="1029" y="881"/>
                  </a:lnTo>
                  <a:lnTo>
                    <a:pt x="1026" y="881"/>
                  </a:lnTo>
                  <a:lnTo>
                    <a:pt x="1019" y="890"/>
                  </a:lnTo>
                  <a:lnTo>
                    <a:pt x="1019" y="893"/>
                  </a:lnTo>
                  <a:lnTo>
                    <a:pt x="1017" y="897"/>
                  </a:lnTo>
                  <a:lnTo>
                    <a:pt x="1014" y="897"/>
                  </a:lnTo>
                  <a:lnTo>
                    <a:pt x="1012" y="893"/>
                  </a:lnTo>
                  <a:lnTo>
                    <a:pt x="1005" y="890"/>
                  </a:lnTo>
                  <a:lnTo>
                    <a:pt x="1000" y="895"/>
                  </a:lnTo>
                  <a:lnTo>
                    <a:pt x="996" y="897"/>
                  </a:lnTo>
                  <a:lnTo>
                    <a:pt x="1003" y="890"/>
                  </a:lnTo>
                  <a:lnTo>
                    <a:pt x="1005" y="886"/>
                  </a:lnTo>
                  <a:lnTo>
                    <a:pt x="1003" y="883"/>
                  </a:lnTo>
                  <a:lnTo>
                    <a:pt x="1003" y="876"/>
                  </a:lnTo>
                  <a:lnTo>
                    <a:pt x="1000" y="874"/>
                  </a:lnTo>
                  <a:lnTo>
                    <a:pt x="1000" y="871"/>
                  </a:lnTo>
                  <a:lnTo>
                    <a:pt x="998" y="871"/>
                  </a:lnTo>
                  <a:lnTo>
                    <a:pt x="993" y="867"/>
                  </a:lnTo>
                  <a:lnTo>
                    <a:pt x="988" y="867"/>
                  </a:lnTo>
                  <a:lnTo>
                    <a:pt x="991" y="864"/>
                  </a:lnTo>
                  <a:lnTo>
                    <a:pt x="988" y="862"/>
                  </a:lnTo>
                  <a:lnTo>
                    <a:pt x="991" y="857"/>
                  </a:lnTo>
                  <a:lnTo>
                    <a:pt x="988" y="855"/>
                  </a:lnTo>
                  <a:lnTo>
                    <a:pt x="984" y="852"/>
                  </a:lnTo>
                  <a:lnTo>
                    <a:pt x="984" y="848"/>
                  </a:lnTo>
                  <a:lnTo>
                    <a:pt x="981" y="845"/>
                  </a:lnTo>
                  <a:lnTo>
                    <a:pt x="979" y="841"/>
                  </a:lnTo>
                  <a:lnTo>
                    <a:pt x="981" y="833"/>
                  </a:lnTo>
                  <a:lnTo>
                    <a:pt x="986" y="831"/>
                  </a:lnTo>
                  <a:lnTo>
                    <a:pt x="986" y="824"/>
                  </a:lnTo>
                  <a:lnTo>
                    <a:pt x="986" y="822"/>
                  </a:lnTo>
                  <a:lnTo>
                    <a:pt x="991" y="812"/>
                  </a:lnTo>
                  <a:lnTo>
                    <a:pt x="991" y="805"/>
                  </a:lnTo>
                  <a:lnTo>
                    <a:pt x="991" y="803"/>
                  </a:lnTo>
                  <a:lnTo>
                    <a:pt x="988" y="798"/>
                  </a:lnTo>
                  <a:lnTo>
                    <a:pt x="993" y="793"/>
                  </a:lnTo>
                  <a:lnTo>
                    <a:pt x="996" y="789"/>
                  </a:lnTo>
                  <a:lnTo>
                    <a:pt x="996" y="786"/>
                  </a:lnTo>
                  <a:lnTo>
                    <a:pt x="1000" y="777"/>
                  </a:lnTo>
                  <a:lnTo>
                    <a:pt x="1000" y="770"/>
                  </a:lnTo>
                  <a:lnTo>
                    <a:pt x="998" y="770"/>
                  </a:lnTo>
                  <a:lnTo>
                    <a:pt x="998" y="772"/>
                  </a:lnTo>
                  <a:lnTo>
                    <a:pt x="998" y="770"/>
                  </a:lnTo>
                  <a:lnTo>
                    <a:pt x="993" y="770"/>
                  </a:lnTo>
                  <a:lnTo>
                    <a:pt x="988" y="772"/>
                  </a:lnTo>
                  <a:lnTo>
                    <a:pt x="981" y="770"/>
                  </a:lnTo>
                  <a:lnTo>
                    <a:pt x="977" y="767"/>
                  </a:lnTo>
                  <a:lnTo>
                    <a:pt x="974" y="767"/>
                  </a:lnTo>
                  <a:lnTo>
                    <a:pt x="972" y="765"/>
                  </a:lnTo>
                  <a:lnTo>
                    <a:pt x="962" y="765"/>
                  </a:lnTo>
                  <a:lnTo>
                    <a:pt x="960" y="767"/>
                  </a:lnTo>
                  <a:lnTo>
                    <a:pt x="958" y="765"/>
                  </a:lnTo>
                  <a:lnTo>
                    <a:pt x="951" y="765"/>
                  </a:lnTo>
                  <a:lnTo>
                    <a:pt x="948" y="765"/>
                  </a:lnTo>
                  <a:lnTo>
                    <a:pt x="951" y="762"/>
                  </a:lnTo>
                  <a:lnTo>
                    <a:pt x="946" y="758"/>
                  </a:lnTo>
                  <a:lnTo>
                    <a:pt x="944" y="755"/>
                  </a:lnTo>
                  <a:lnTo>
                    <a:pt x="936" y="748"/>
                  </a:lnTo>
                  <a:lnTo>
                    <a:pt x="934" y="748"/>
                  </a:lnTo>
                  <a:lnTo>
                    <a:pt x="929" y="744"/>
                  </a:lnTo>
                  <a:lnTo>
                    <a:pt x="925" y="744"/>
                  </a:lnTo>
                  <a:lnTo>
                    <a:pt x="917" y="736"/>
                  </a:lnTo>
                  <a:lnTo>
                    <a:pt x="915" y="734"/>
                  </a:lnTo>
                  <a:lnTo>
                    <a:pt x="913" y="736"/>
                  </a:lnTo>
                  <a:lnTo>
                    <a:pt x="913" y="734"/>
                  </a:lnTo>
                  <a:lnTo>
                    <a:pt x="910" y="727"/>
                  </a:lnTo>
                  <a:lnTo>
                    <a:pt x="908" y="725"/>
                  </a:lnTo>
                  <a:lnTo>
                    <a:pt x="908" y="720"/>
                  </a:lnTo>
                  <a:lnTo>
                    <a:pt x="903" y="718"/>
                  </a:lnTo>
                  <a:lnTo>
                    <a:pt x="901" y="713"/>
                  </a:lnTo>
                  <a:lnTo>
                    <a:pt x="896" y="710"/>
                  </a:lnTo>
                  <a:lnTo>
                    <a:pt x="891" y="703"/>
                  </a:lnTo>
                  <a:lnTo>
                    <a:pt x="887" y="703"/>
                  </a:lnTo>
                  <a:lnTo>
                    <a:pt x="884" y="701"/>
                  </a:lnTo>
                  <a:lnTo>
                    <a:pt x="875" y="699"/>
                  </a:lnTo>
                  <a:lnTo>
                    <a:pt x="870" y="694"/>
                  </a:lnTo>
                  <a:lnTo>
                    <a:pt x="861" y="687"/>
                  </a:lnTo>
                  <a:lnTo>
                    <a:pt x="854" y="689"/>
                  </a:lnTo>
                  <a:lnTo>
                    <a:pt x="839" y="694"/>
                  </a:lnTo>
                  <a:lnTo>
                    <a:pt x="825" y="699"/>
                  </a:lnTo>
                  <a:lnTo>
                    <a:pt x="818" y="699"/>
                  </a:lnTo>
                  <a:lnTo>
                    <a:pt x="813" y="696"/>
                  </a:lnTo>
                  <a:lnTo>
                    <a:pt x="818" y="696"/>
                  </a:lnTo>
                  <a:lnTo>
                    <a:pt x="825" y="694"/>
                  </a:lnTo>
                  <a:lnTo>
                    <a:pt x="837" y="682"/>
                  </a:lnTo>
                  <a:lnTo>
                    <a:pt x="837" y="677"/>
                  </a:lnTo>
                  <a:lnTo>
                    <a:pt x="837" y="670"/>
                  </a:lnTo>
                  <a:lnTo>
                    <a:pt x="835" y="668"/>
                  </a:lnTo>
                  <a:lnTo>
                    <a:pt x="837" y="658"/>
                  </a:lnTo>
                  <a:lnTo>
                    <a:pt x="837" y="651"/>
                  </a:lnTo>
                  <a:lnTo>
                    <a:pt x="835" y="644"/>
                  </a:lnTo>
                  <a:lnTo>
                    <a:pt x="835" y="639"/>
                  </a:lnTo>
                  <a:lnTo>
                    <a:pt x="837" y="637"/>
                  </a:lnTo>
                  <a:lnTo>
                    <a:pt x="837" y="632"/>
                  </a:lnTo>
                  <a:lnTo>
                    <a:pt x="832" y="630"/>
                  </a:lnTo>
                  <a:lnTo>
                    <a:pt x="821" y="630"/>
                  </a:lnTo>
                  <a:lnTo>
                    <a:pt x="816" y="642"/>
                  </a:lnTo>
                  <a:lnTo>
                    <a:pt x="809" y="649"/>
                  </a:lnTo>
                  <a:lnTo>
                    <a:pt x="799" y="651"/>
                  </a:lnTo>
                  <a:lnTo>
                    <a:pt x="795" y="656"/>
                  </a:lnTo>
                  <a:lnTo>
                    <a:pt x="797" y="651"/>
                  </a:lnTo>
                  <a:lnTo>
                    <a:pt x="806" y="649"/>
                  </a:lnTo>
                  <a:lnTo>
                    <a:pt x="813" y="644"/>
                  </a:lnTo>
                  <a:lnTo>
                    <a:pt x="816" y="635"/>
                  </a:lnTo>
                  <a:lnTo>
                    <a:pt x="813" y="632"/>
                  </a:lnTo>
                  <a:lnTo>
                    <a:pt x="813" y="628"/>
                  </a:lnTo>
                  <a:lnTo>
                    <a:pt x="813" y="625"/>
                  </a:lnTo>
                  <a:lnTo>
                    <a:pt x="813" y="623"/>
                  </a:lnTo>
                  <a:lnTo>
                    <a:pt x="813" y="618"/>
                  </a:lnTo>
                  <a:lnTo>
                    <a:pt x="809" y="618"/>
                  </a:lnTo>
                  <a:lnTo>
                    <a:pt x="811" y="616"/>
                  </a:lnTo>
                  <a:lnTo>
                    <a:pt x="813" y="616"/>
                  </a:lnTo>
                  <a:lnTo>
                    <a:pt x="816" y="611"/>
                  </a:lnTo>
                  <a:lnTo>
                    <a:pt x="818" y="606"/>
                  </a:lnTo>
                  <a:lnTo>
                    <a:pt x="818" y="599"/>
                  </a:lnTo>
                  <a:lnTo>
                    <a:pt x="818" y="597"/>
                  </a:lnTo>
                  <a:lnTo>
                    <a:pt x="821" y="590"/>
                  </a:lnTo>
                  <a:lnTo>
                    <a:pt x="823" y="587"/>
                  </a:lnTo>
                  <a:lnTo>
                    <a:pt x="825" y="583"/>
                  </a:lnTo>
                  <a:lnTo>
                    <a:pt x="828" y="578"/>
                  </a:lnTo>
                  <a:lnTo>
                    <a:pt x="830" y="571"/>
                  </a:lnTo>
                  <a:lnTo>
                    <a:pt x="832" y="568"/>
                  </a:lnTo>
                  <a:lnTo>
                    <a:pt x="830" y="564"/>
                  </a:lnTo>
                  <a:lnTo>
                    <a:pt x="830" y="561"/>
                  </a:lnTo>
                  <a:lnTo>
                    <a:pt x="835" y="564"/>
                  </a:lnTo>
                  <a:lnTo>
                    <a:pt x="839" y="559"/>
                  </a:lnTo>
                  <a:lnTo>
                    <a:pt x="839" y="557"/>
                  </a:lnTo>
                  <a:lnTo>
                    <a:pt x="844" y="554"/>
                  </a:lnTo>
                  <a:lnTo>
                    <a:pt x="851" y="547"/>
                  </a:lnTo>
                  <a:lnTo>
                    <a:pt x="854" y="547"/>
                  </a:lnTo>
                  <a:lnTo>
                    <a:pt x="854" y="542"/>
                  </a:lnTo>
                  <a:lnTo>
                    <a:pt x="856" y="540"/>
                  </a:lnTo>
                  <a:lnTo>
                    <a:pt x="858" y="540"/>
                  </a:lnTo>
                  <a:lnTo>
                    <a:pt x="858" y="538"/>
                  </a:lnTo>
                  <a:lnTo>
                    <a:pt x="856" y="535"/>
                  </a:lnTo>
                  <a:lnTo>
                    <a:pt x="861" y="533"/>
                  </a:lnTo>
                  <a:lnTo>
                    <a:pt x="865" y="528"/>
                  </a:lnTo>
                  <a:lnTo>
                    <a:pt x="870" y="528"/>
                  </a:lnTo>
                  <a:lnTo>
                    <a:pt x="870" y="526"/>
                  </a:lnTo>
                  <a:lnTo>
                    <a:pt x="870" y="523"/>
                  </a:lnTo>
                  <a:lnTo>
                    <a:pt x="865" y="519"/>
                  </a:lnTo>
                  <a:lnTo>
                    <a:pt x="868" y="519"/>
                  </a:lnTo>
                  <a:lnTo>
                    <a:pt x="868" y="516"/>
                  </a:lnTo>
                  <a:lnTo>
                    <a:pt x="870" y="516"/>
                  </a:lnTo>
                  <a:lnTo>
                    <a:pt x="875" y="519"/>
                  </a:lnTo>
                  <a:lnTo>
                    <a:pt x="877" y="521"/>
                  </a:lnTo>
                  <a:lnTo>
                    <a:pt x="877" y="521"/>
                  </a:lnTo>
                  <a:lnTo>
                    <a:pt x="877" y="519"/>
                  </a:lnTo>
                  <a:lnTo>
                    <a:pt x="875" y="516"/>
                  </a:lnTo>
                  <a:lnTo>
                    <a:pt x="880" y="514"/>
                  </a:lnTo>
                  <a:lnTo>
                    <a:pt x="882" y="512"/>
                  </a:lnTo>
                  <a:lnTo>
                    <a:pt x="887" y="512"/>
                  </a:lnTo>
                  <a:lnTo>
                    <a:pt x="889" y="512"/>
                  </a:lnTo>
                  <a:lnTo>
                    <a:pt x="889" y="509"/>
                  </a:lnTo>
                  <a:lnTo>
                    <a:pt x="889" y="507"/>
                  </a:lnTo>
                  <a:lnTo>
                    <a:pt x="891" y="507"/>
                  </a:lnTo>
                  <a:lnTo>
                    <a:pt x="891" y="512"/>
                  </a:lnTo>
                  <a:lnTo>
                    <a:pt x="894" y="509"/>
                  </a:lnTo>
                  <a:lnTo>
                    <a:pt x="894" y="505"/>
                  </a:lnTo>
                  <a:lnTo>
                    <a:pt x="891" y="505"/>
                  </a:lnTo>
                  <a:lnTo>
                    <a:pt x="891" y="500"/>
                  </a:lnTo>
                  <a:lnTo>
                    <a:pt x="894" y="502"/>
                  </a:lnTo>
                  <a:lnTo>
                    <a:pt x="901" y="502"/>
                  </a:lnTo>
                  <a:lnTo>
                    <a:pt x="901" y="500"/>
                  </a:lnTo>
                  <a:lnTo>
                    <a:pt x="896" y="500"/>
                  </a:lnTo>
                  <a:lnTo>
                    <a:pt x="896" y="497"/>
                  </a:lnTo>
                  <a:lnTo>
                    <a:pt x="896" y="495"/>
                  </a:lnTo>
                  <a:lnTo>
                    <a:pt x="899" y="493"/>
                  </a:lnTo>
                  <a:lnTo>
                    <a:pt x="899" y="497"/>
                  </a:lnTo>
                  <a:lnTo>
                    <a:pt x="903" y="497"/>
                  </a:lnTo>
                  <a:lnTo>
                    <a:pt x="906" y="500"/>
                  </a:lnTo>
                  <a:lnTo>
                    <a:pt x="908" y="497"/>
                  </a:lnTo>
                  <a:lnTo>
                    <a:pt x="903" y="490"/>
                  </a:lnTo>
                  <a:lnTo>
                    <a:pt x="901" y="481"/>
                  </a:lnTo>
                  <a:lnTo>
                    <a:pt x="896" y="476"/>
                  </a:lnTo>
                  <a:lnTo>
                    <a:pt x="896" y="474"/>
                  </a:lnTo>
                  <a:lnTo>
                    <a:pt x="896" y="471"/>
                  </a:lnTo>
                  <a:lnTo>
                    <a:pt x="899" y="469"/>
                  </a:lnTo>
                  <a:lnTo>
                    <a:pt x="901" y="471"/>
                  </a:lnTo>
                  <a:lnTo>
                    <a:pt x="903" y="478"/>
                  </a:lnTo>
                  <a:lnTo>
                    <a:pt x="908" y="486"/>
                  </a:lnTo>
                  <a:lnTo>
                    <a:pt x="917" y="486"/>
                  </a:lnTo>
                  <a:lnTo>
                    <a:pt x="920" y="488"/>
                  </a:lnTo>
                  <a:lnTo>
                    <a:pt x="925" y="490"/>
                  </a:lnTo>
                  <a:lnTo>
                    <a:pt x="927" y="488"/>
                  </a:lnTo>
                  <a:lnTo>
                    <a:pt x="929" y="488"/>
                  </a:lnTo>
                  <a:lnTo>
                    <a:pt x="936" y="481"/>
                  </a:lnTo>
                  <a:lnTo>
                    <a:pt x="936" y="471"/>
                  </a:lnTo>
                  <a:lnTo>
                    <a:pt x="929" y="464"/>
                  </a:lnTo>
                  <a:lnTo>
                    <a:pt x="927" y="457"/>
                  </a:lnTo>
                  <a:lnTo>
                    <a:pt x="925" y="455"/>
                  </a:lnTo>
                  <a:lnTo>
                    <a:pt x="925" y="455"/>
                  </a:lnTo>
                  <a:lnTo>
                    <a:pt x="920" y="460"/>
                  </a:lnTo>
                  <a:lnTo>
                    <a:pt x="910" y="460"/>
                  </a:lnTo>
                  <a:lnTo>
                    <a:pt x="910" y="462"/>
                  </a:lnTo>
                  <a:lnTo>
                    <a:pt x="910" y="460"/>
                  </a:lnTo>
                  <a:lnTo>
                    <a:pt x="908" y="457"/>
                  </a:lnTo>
                  <a:lnTo>
                    <a:pt x="910" y="460"/>
                  </a:lnTo>
                  <a:lnTo>
                    <a:pt x="915" y="457"/>
                  </a:lnTo>
                  <a:lnTo>
                    <a:pt x="920" y="455"/>
                  </a:lnTo>
                  <a:lnTo>
                    <a:pt x="920" y="452"/>
                  </a:lnTo>
                  <a:lnTo>
                    <a:pt x="913" y="448"/>
                  </a:lnTo>
                  <a:lnTo>
                    <a:pt x="906" y="441"/>
                  </a:lnTo>
                  <a:lnTo>
                    <a:pt x="903" y="441"/>
                  </a:lnTo>
                  <a:lnTo>
                    <a:pt x="903" y="441"/>
                  </a:lnTo>
                  <a:lnTo>
                    <a:pt x="903" y="445"/>
                  </a:lnTo>
                  <a:lnTo>
                    <a:pt x="903" y="445"/>
                  </a:lnTo>
                  <a:lnTo>
                    <a:pt x="899" y="443"/>
                  </a:lnTo>
                  <a:lnTo>
                    <a:pt x="896" y="438"/>
                  </a:lnTo>
                  <a:lnTo>
                    <a:pt x="901" y="438"/>
                  </a:lnTo>
                  <a:lnTo>
                    <a:pt x="901" y="431"/>
                  </a:lnTo>
                  <a:lnTo>
                    <a:pt x="903" y="436"/>
                  </a:lnTo>
                  <a:lnTo>
                    <a:pt x="908" y="441"/>
                  </a:lnTo>
                  <a:lnTo>
                    <a:pt x="910" y="441"/>
                  </a:lnTo>
                  <a:lnTo>
                    <a:pt x="913" y="448"/>
                  </a:lnTo>
                  <a:lnTo>
                    <a:pt x="922" y="450"/>
                  </a:lnTo>
                  <a:lnTo>
                    <a:pt x="929" y="455"/>
                  </a:lnTo>
                  <a:lnTo>
                    <a:pt x="934" y="460"/>
                  </a:lnTo>
                  <a:lnTo>
                    <a:pt x="936" y="462"/>
                  </a:lnTo>
                  <a:lnTo>
                    <a:pt x="936" y="464"/>
                  </a:lnTo>
                  <a:lnTo>
                    <a:pt x="941" y="467"/>
                  </a:lnTo>
                  <a:lnTo>
                    <a:pt x="944" y="467"/>
                  </a:lnTo>
                  <a:lnTo>
                    <a:pt x="944" y="462"/>
                  </a:lnTo>
                  <a:lnTo>
                    <a:pt x="948" y="460"/>
                  </a:lnTo>
                  <a:lnTo>
                    <a:pt x="946" y="460"/>
                  </a:lnTo>
                  <a:lnTo>
                    <a:pt x="946" y="455"/>
                  </a:lnTo>
                  <a:lnTo>
                    <a:pt x="948" y="460"/>
                  </a:lnTo>
                  <a:lnTo>
                    <a:pt x="951" y="462"/>
                  </a:lnTo>
                  <a:lnTo>
                    <a:pt x="953" y="462"/>
                  </a:lnTo>
                  <a:lnTo>
                    <a:pt x="958" y="457"/>
                  </a:lnTo>
                  <a:lnTo>
                    <a:pt x="958" y="448"/>
                  </a:lnTo>
                  <a:lnTo>
                    <a:pt x="955" y="445"/>
                  </a:lnTo>
                  <a:lnTo>
                    <a:pt x="958" y="441"/>
                  </a:lnTo>
                  <a:lnTo>
                    <a:pt x="960" y="448"/>
                  </a:lnTo>
                  <a:lnTo>
                    <a:pt x="960" y="450"/>
                  </a:lnTo>
                  <a:lnTo>
                    <a:pt x="962" y="443"/>
                  </a:lnTo>
                  <a:lnTo>
                    <a:pt x="967" y="441"/>
                  </a:lnTo>
                  <a:lnTo>
                    <a:pt x="967" y="443"/>
                  </a:lnTo>
                  <a:lnTo>
                    <a:pt x="970" y="443"/>
                  </a:lnTo>
                  <a:lnTo>
                    <a:pt x="967" y="448"/>
                  </a:lnTo>
                  <a:lnTo>
                    <a:pt x="967" y="448"/>
                  </a:lnTo>
                  <a:lnTo>
                    <a:pt x="970" y="450"/>
                  </a:lnTo>
                  <a:lnTo>
                    <a:pt x="972" y="448"/>
                  </a:lnTo>
                  <a:lnTo>
                    <a:pt x="974" y="450"/>
                  </a:lnTo>
                  <a:lnTo>
                    <a:pt x="979" y="455"/>
                  </a:lnTo>
                  <a:lnTo>
                    <a:pt x="979" y="452"/>
                  </a:lnTo>
                  <a:lnTo>
                    <a:pt x="981" y="452"/>
                  </a:lnTo>
                  <a:lnTo>
                    <a:pt x="984" y="455"/>
                  </a:lnTo>
                  <a:lnTo>
                    <a:pt x="988" y="452"/>
                  </a:lnTo>
                  <a:lnTo>
                    <a:pt x="991" y="448"/>
                  </a:lnTo>
                  <a:lnTo>
                    <a:pt x="996" y="445"/>
                  </a:lnTo>
                  <a:lnTo>
                    <a:pt x="1010" y="431"/>
                  </a:lnTo>
                  <a:lnTo>
                    <a:pt x="1010" y="429"/>
                  </a:lnTo>
                  <a:lnTo>
                    <a:pt x="1012" y="429"/>
                  </a:lnTo>
                  <a:lnTo>
                    <a:pt x="1012" y="429"/>
                  </a:lnTo>
                  <a:lnTo>
                    <a:pt x="1019" y="422"/>
                  </a:lnTo>
                  <a:lnTo>
                    <a:pt x="1022" y="419"/>
                  </a:lnTo>
                  <a:lnTo>
                    <a:pt x="1026" y="417"/>
                  </a:lnTo>
                  <a:lnTo>
                    <a:pt x="1029" y="415"/>
                  </a:lnTo>
                  <a:lnTo>
                    <a:pt x="1029" y="410"/>
                  </a:lnTo>
                  <a:lnTo>
                    <a:pt x="1014" y="407"/>
                  </a:lnTo>
                  <a:lnTo>
                    <a:pt x="1005" y="405"/>
                  </a:lnTo>
                  <a:lnTo>
                    <a:pt x="998" y="403"/>
                  </a:lnTo>
                  <a:lnTo>
                    <a:pt x="996" y="396"/>
                  </a:lnTo>
                  <a:lnTo>
                    <a:pt x="991" y="389"/>
                  </a:lnTo>
                  <a:lnTo>
                    <a:pt x="988" y="389"/>
                  </a:lnTo>
                  <a:lnTo>
                    <a:pt x="988" y="381"/>
                  </a:lnTo>
                  <a:lnTo>
                    <a:pt x="988" y="379"/>
                  </a:lnTo>
                  <a:lnTo>
                    <a:pt x="988" y="379"/>
                  </a:lnTo>
                  <a:lnTo>
                    <a:pt x="991" y="379"/>
                  </a:lnTo>
                  <a:lnTo>
                    <a:pt x="991" y="377"/>
                  </a:lnTo>
                  <a:lnTo>
                    <a:pt x="988" y="374"/>
                  </a:lnTo>
                  <a:lnTo>
                    <a:pt x="981" y="374"/>
                  </a:lnTo>
                  <a:lnTo>
                    <a:pt x="972" y="372"/>
                  </a:lnTo>
                  <a:lnTo>
                    <a:pt x="970" y="372"/>
                  </a:lnTo>
                  <a:lnTo>
                    <a:pt x="967" y="374"/>
                  </a:lnTo>
                  <a:lnTo>
                    <a:pt x="965" y="370"/>
                  </a:lnTo>
                  <a:lnTo>
                    <a:pt x="965" y="367"/>
                  </a:lnTo>
                  <a:lnTo>
                    <a:pt x="970" y="370"/>
                  </a:lnTo>
                  <a:lnTo>
                    <a:pt x="979" y="370"/>
                  </a:lnTo>
                  <a:lnTo>
                    <a:pt x="984" y="372"/>
                  </a:lnTo>
                  <a:lnTo>
                    <a:pt x="993" y="372"/>
                  </a:lnTo>
                  <a:lnTo>
                    <a:pt x="998" y="377"/>
                  </a:lnTo>
                  <a:lnTo>
                    <a:pt x="1000" y="386"/>
                  </a:lnTo>
                  <a:lnTo>
                    <a:pt x="1005" y="386"/>
                  </a:lnTo>
                  <a:lnTo>
                    <a:pt x="1007" y="389"/>
                  </a:lnTo>
                  <a:lnTo>
                    <a:pt x="1005" y="389"/>
                  </a:lnTo>
                  <a:lnTo>
                    <a:pt x="1003" y="391"/>
                  </a:lnTo>
                  <a:lnTo>
                    <a:pt x="1003" y="391"/>
                  </a:lnTo>
                  <a:lnTo>
                    <a:pt x="1010" y="396"/>
                  </a:lnTo>
                  <a:lnTo>
                    <a:pt x="1012" y="398"/>
                  </a:lnTo>
                  <a:lnTo>
                    <a:pt x="1014" y="403"/>
                  </a:lnTo>
                  <a:lnTo>
                    <a:pt x="1026" y="405"/>
                  </a:lnTo>
                  <a:lnTo>
                    <a:pt x="1031" y="405"/>
                  </a:lnTo>
                  <a:lnTo>
                    <a:pt x="1031" y="400"/>
                  </a:lnTo>
                  <a:lnTo>
                    <a:pt x="1036" y="398"/>
                  </a:lnTo>
                  <a:lnTo>
                    <a:pt x="1038" y="398"/>
                  </a:lnTo>
                  <a:lnTo>
                    <a:pt x="1043" y="393"/>
                  </a:lnTo>
                  <a:lnTo>
                    <a:pt x="1048" y="386"/>
                  </a:lnTo>
                  <a:lnTo>
                    <a:pt x="1057" y="381"/>
                  </a:lnTo>
                  <a:lnTo>
                    <a:pt x="1059" y="379"/>
                  </a:lnTo>
                  <a:lnTo>
                    <a:pt x="1062" y="374"/>
                  </a:lnTo>
                  <a:lnTo>
                    <a:pt x="1059" y="370"/>
                  </a:lnTo>
                  <a:lnTo>
                    <a:pt x="1055" y="370"/>
                  </a:lnTo>
                  <a:lnTo>
                    <a:pt x="1052" y="367"/>
                  </a:lnTo>
                  <a:lnTo>
                    <a:pt x="1052" y="363"/>
                  </a:lnTo>
                  <a:lnTo>
                    <a:pt x="1055" y="360"/>
                  </a:lnTo>
                  <a:lnTo>
                    <a:pt x="1055" y="358"/>
                  </a:lnTo>
                  <a:lnTo>
                    <a:pt x="1055" y="355"/>
                  </a:lnTo>
                  <a:lnTo>
                    <a:pt x="1059" y="358"/>
                  </a:lnTo>
                  <a:lnTo>
                    <a:pt x="1062" y="358"/>
                  </a:lnTo>
                  <a:lnTo>
                    <a:pt x="1066" y="360"/>
                  </a:lnTo>
                  <a:lnTo>
                    <a:pt x="1071" y="360"/>
                  </a:lnTo>
                  <a:lnTo>
                    <a:pt x="1076" y="358"/>
                  </a:lnTo>
                  <a:lnTo>
                    <a:pt x="1076" y="360"/>
                  </a:lnTo>
                  <a:lnTo>
                    <a:pt x="1078" y="360"/>
                  </a:lnTo>
                  <a:lnTo>
                    <a:pt x="1078" y="363"/>
                  </a:lnTo>
                  <a:lnTo>
                    <a:pt x="1076" y="367"/>
                  </a:lnTo>
                  <a:lnTo>
                    <a:pt x="1076" y="370"/>
                  </a:lnTo>
                  <a:lnTo>
                    <a:pt x="1078" y="370"/>
                  </a:lnTo>
                  <a:lnTo>
                    <a:pt x="1078" y="372"/>
                  </a:lnTo>
                  <a:lnTo>
                    <a:pt x="1083" y="372"/>
                  </a:lnTo>
                  <a:lnTo>
                    <a:pt x="1088" y="374"/>
                  </a:lnTo>
                  <a:lnTo>
                    <a:pt x="1088" y="372"/>
                  </a:lnTo>
                  <a:lnTo>
                    <a:pt x="1083" y="367"/>
                  </a:lnTo>
                  <a:lnTo>
                    <a:pt x="1085" y="365"/>
                  </a:lnTo>
                  <a:lnTo>
                    <a:pt x="1088" y="367"/>
                  </a:lnTo>
                  <a:lnTo>
                    <a:pt x="1090" y="370"/>
                  </a:lnTo>
                  <a:lnTo>
                    <a:pt x="1090" y="372"/>
                  </a:lnTo>
                  <a:lnTo>
                    <a:pt x="1097" y="377"/>
                  </a:lnTo>
                  <a:lnTo>
                    <a:pt x="1100" y="377"/>
                  </a:lnTo>
                  <a:lnTo>
                    <a:pt x="1100" y="374"/>
                  </a:lnTo>
                  <a:lnTo>
                    <a:pt x="1097" y="372"/>
                  </a:lnTo>
                  <a:lnTo>
                    <a:pt x="1100" y="370"/>
                  </a:lnTo>
                  <a:lnTo>
                    <a:pt x="1100" y="365"/>
                  </a:lnTo>
                  <a:lnTo>
                    <a:pt x="1097" y="363"/>
                  </a:lnTo>
                  <a:lnTo>
                    <a:pt x="1097" y="358"/>
                  </a:lnTo>
                  <a:lnTo>
                    <a:pt x="1095" y="351"/>
                  </a:lnTo>
                  <a:lnTo>
                    <a:pt x="1092" y="351"/>
                  </a:lnTo>
                  <a:lnTo>
                    <a:pt x="1092" y="346"/>
                  </a:lnTo>
                  <a:lnTo>
                    <a:pt x="1090" y="346"/>
                  </a:lnTo>
                  <a:lnTo>
                    <a:pt x="1085" y="348"/>
                  </a:lnTo>
                  <a:lnTo>
                    <a:pt x="1083" y="348"/>
                  </a:lnTo>
                  <a:lnTo>
                    <a:pt x="1088" y="344"/>
                  </a:lnTo>
                  <a:lnTo>
                    <a:pt x="1090" y="344"/>
                  </a:lnTo>
                  <a:lnTo>
                    <a:pt x="1092" y="344"/>
                  </a:lnTo>
                  <a:lnTo>
                    <a:pt x="1095" y="341"/>
                  </a:lnTo>
                  <a:lnTo>
                    <a:pt x="1097" y="346"/>
                  </a:lnTo>
                  <a:lnTo>
                    <a:pt x="1100" y="346"/>
                  </a:lnTo>
                  <a:lnTo>
                    <a:pt x="1100" y="355"/>
                  </a:lnTo>
                  <a:lnTo>
                    <a:pt x="1102" y="355"/>
                  </a:lnTo>
                  <a:lnTo>
                    <a:pt x="1107" y="351"/>
                  </a:lnTo>
                  <a:lnTo>
                    <a:pt x="1102" y="355"/>
                  </a:lnTo>
                  <a:lnTo>
                    <a:pt x="1102" y="360"/>
                  </a:lnTo>
                  <a:lnTo>
                    <a:pt x="1100" y="360"/>
                  </a:lnTo>
                  <a:lnTo>
                    <a:pt x="1100" y="363"/>
                  </a:lnTo>
                  <a:lnTo>
                    <a:pt x="1102" y="365"/>
                  </a:lnTo>
                  <a:lnTo>
                    <a:pt x="1104" y="370"/>
                  </a:lnTo>
                  <a:lnTo>
                    <a:pt x="1102" y="372"/>
                  </a:lnTo>
                  <a:lnTo>
                    <a:pt x="1104" y="374"/>
                  </a:lnTo>
                  <a:lnTo>
                    <a:pt x="1114" y="372"/>
                  </a:lnTo>
                  <a:lnTo>
                    <a:pt x="1116" y="367"/>
                  </a:lnTo>
                  <a:lnTo>
                    <a:pt x="1121" y="367"/>
                  </a:lnTo>
                  <a:lnTo>
                    <a:pt x="1121" y="367"/>
                  </a:lnTo>
                  <a:lnTo>
                    <a:pt x="1128" y="363"/>
                  </a:lnTo>
                  <a:lnTo>
                    <a:pt x="1130" y="363"/>
                  </a:lnTo>
                  <a:lnTo>
                    <a:pt x="1133" y="360"/>
                  </a:lnTo>
                  <a:lnTo>
                    <a:pt x="1137" y="358"/>
                  </a:lnTo>
                  <a:lnTo>
                    <a:pt x="1137" y="353"/>
                  </a:lnTo>
                  <a:lnTo>
                    <a:pt x="1140" y="351"/>
                  </a:lnTo>
                  <a:lnTo>
                    <a:pt x="1147" y="351"/>
                  </a:lnTo>
                  <a:lnTo>
                    <a:pt x="1149" y="351"/>
                  </a:lnTo>
                  <a:lnTo>
                    <a:pt x="1152" y="348"/>
                  </a:lnTo>
                  <a:lnTo>
                    <a:pt x="1152" y="346"/>
                  </a:lnTo>
                  <a:lnTo>
                    <a:pt x="1156" y="341"/>
                  </a:lnTo>
                  <a:lnTo>
                    <a:pt x="1156" y="339"/>
                  </a:lnTo>
                  <a:lnTo>
                    <a:pt x="1159" y="336"/>
                  </a:lnTo>
                  <a:lnTo>
                    <a:pt x="1159" y="332"/>
                  </a:lnTo>
                  <a:lnTo>
                    <a:pt x="1154" y="322"/>
                  </a:lnTo>
                  <a:lnTo>
                    <a:pt x="1156" y="320"/>
                  </a:lnTo>
                  <a:lnTo>
                    <a:pt x="1152" y="318"/>
                  </a:lnTo>
                  <a:lnTo>
                    <a:pt x="1149" y="313"/>
                  </a:lnTo>
                  <a:lnTo>
                    <a:pt x="1152" y="308"/>
                  </a:lnTo>
                  <a:lnTo>
                    <a:pt x="1156" y="306"/>
                  </a:lnTo>
                  <a:lnTo>
                    <a:pt x="1159" y="303"/>
                  </a:lnTo>
                  <a:lnTo>
                    <a:pt x="1156" y="303"/>
                  </a:lnTo>
                  <a:lnTo>
                    <a:pt x="1154" y="306"/>
                  </a:lnTo>
                  <a:lnTo>
                    <a:pt x="1152" y="306"/>
                  </a:lnTo>
                  <a:lnTo>
                    <a:pt x="1152" y="303"/>
                  </a:lnTo>
                  <a:lnTo>
                    <a:pt x="1154" y="301"/>
                  </a:lnTo>
                  <a:lnTo>
                    <a:pt x="1152" y="299"/>
                  </a:lnTo>
                  <a:lnTo>
                    <a:pt x="1154" y="296"/>
                  </a:lnTo>
                  <a:lnTo>
                    <a:pt x="1154" y="294"/>
                  </a:lnTo>
                  <a:lnTo>
                    <a:pt x="1152" y="292"/>
                  </a:lnTo>
                  <a:lnTo>
                    <a:pt x="1149" y="292"/>
                  </a:lnTo>
                  <a:lnTo>
                    <a:pt x="1152" y="292"/>
                  </a:lnTo>
                  <a:lnTo>
                    <a:pt x="1152" y="287"/>
                  </a:lnTo>
                  <a:lnTo>
                    <a:pt x="1154" y="287"/>
                  </a:lnTo>
                  <a:lnTo>
                    <a:pt x="1154" y="289"/>
                  </a:lnTo>
                  <a:lnTo>
                    <a:pt x="1159" y="289"/>
                  </a:lnTo>
                  <a:lnTo>
                    <a:pt x="1161" y="294"/>
                  </a:lnTo>
                  <a:lnTo>
                    <a:pt x="1163" y="294"/>
                  </a:lnTo>
                  <a:lnTo>
                    <a:pt x="1166" y="292"/>
                  </a:lnTo>
                  <a:lnTo>
                    <a:pt x="1168" y="292"/>
                  </a:lnTo>
                  <a:lnTo>
                    <a:pt x="1175" y="289"/>
                  </a:lnTo>
                  <a:lnTo>
                    <a:pt x="1180" y="287"/>
                  </a:lnTo>
                  <a:lnTo>
                    <a:pt x="1178" y="284"/>
                  </a:lnTo>
                  <a:lnTo>
                    <a:pt x="1180" y="282"/>
                  </a:lnTo>
                  <a:lnTo>
                    <a:pt x="1180" y="280"/>
                  </a:lnTo>
                  <a:lnTo>
                    <a:pt x="1178" y="280"/>
                  </a:lnTo>
                  <a:lnTo>
                    <a:pt x="1178" y="277"/>
                  </a:lnTo>
                  <a:lnTo>
                    <a:pt x="1175" y="277"/>
                  </a:lnTo>
                  <a:lnTo>
                    <a:pt x="1171" y="275"/>
                  </a:lnTo>
                  <a:lnTo>
                    <a:pt x="1173" y="275"/>
                  </a:lnTo>
                  <a:lnTo>
                    <a:pt x="1178" y="275"/>
                  </a:lnTo>
                  <a:lnTo>
                    <a:pt x="1182" y="268"/>
                  </a:lnTo>
                  <a:lnTo>
                    <a:pt x="1185" y="265"/>
                  </a:lnTo>
                  <a:lnTo>
                    <a:pt x="1185" y="263"/>
                  </a:lnTo>
                  <a:lnTo>
                    <a:pt x="1182" y="263"/>
                  </a:lnTo>
                  <a:lnTo>
                    <a:pt x="1182" y="261"/>
                  </a:lnTo>
                  <a:lnTo>
                    <a:pt x="1175" y="258"/>
                  </a:lnTo>
                  <a:lnTo>
                    <a:pt x="1173" y="261"/>
                  </a:lnTo>
                  <a:lnTo>
                    <a:pt x="1171" y="258"/>
                  </a:lnTo>
                  <a:lnTo>
                    <a:pt x="1173" y="258"/>
                  </a:lnTo>
                  <a:lnTo>
                    <a:pt x="1173" y="254"/>
                  </a:lnTo>
                  <a:lnTo>
                    <a:pt x="1163" y="247"/>
                  </a:lnTo>
                  <a:lnTo>
                    <a:pt x="1163" y="247"/>
                  </a:lnTo>
                  <a:lnTo>
                    <a:pt x="1166" y="247"/>
                  </a:lnTo>
                  <a:lnTo>
                    <a:pt x="1168" y="249"/>
                  </a:lnTo>
                  <a:lnTo>
                    <a:pt x="1173" y="247"/>
                  </a:lnTo>
                  <a:lnTo>
                    <a:pt x="1171" y="244"/>
                  </a:lnTo>
                  <a:lnTo>
                    <a:pt x="1171" y="244"/>
                  </a:lnTo>
                  <a:lnTo>
                    <a:pt x="1171" y="242"/>
                  </a:lnTo>
                  <a:lnTo>
                    <a:pt x="1166" y="239"/>
                  </a:lnTo>
                  <a:lnTo>
                    <a:pt x="1163" y="237"/>
                  </a:lnTo>
                  <a:lnTo>
                    <a:pt x="1159" y="239"/>
                  </a:lnTo>
                  <a:lnTo>
                    <a:pt x="1152" y="235"/>
                  </a:lnTo>
                  <a:lnTo>
                    <a:pt x="1149" y="232"/>
                  </a:lnTo>
                  <a:lnTo>
                    <a:pt x="1149" y="230"/>
                  </a:lnTo>
                  <a:lnTo>
                    <a:pt x="1145" y="225"/>
                  </a:lnTo>
                  <a:lnTo>
                    <a:pt x="1137" y="225"/>
                  </a:lnTo>
                  <a:lnTo>
                    <a:pt x="1135" y="228"/>
                  </a:lnTo>
                  <a:lnTo>
                    <a:pt x="1133" y="228"/>
                  </a:lnTo>
                  <a:lnTo>
                    <a:pt x="1130" y="225"/>
                  </a:lnTo>
                  <a:lnTo>
                    <a:pt x="1126" y="223"/>
                  </a:lnTo>
                  <a:lnTo>
                    <a:pt x="1128" y="225"/>
                  </a:lnTo>
                  <a:lnTo>
                    <a:pt x="1130" y="228"/>
                  </a:lnTo>
                  <a:lnTo>
                    <a:pt x="1128" y="230"/>
                  </a:lnTo>
                  <a:lnTo>
                    <a:pt x="1126" y="230"/>
                  </a:lnTo>
                  <a:lnTo>
                    <a:pt x="1126" y="232"/>
                  </a:lnTo>
                  <a:lnTo>
                    <a:pt x="1126" y="235"/>
                  </a:lnTo>
                  <a:lnTo>
                    <a:pt x="1123" y="237"/>
                  </a:lnTo>
                  <a:lnTo>
                    <a:pt x="1123" y="239"/>
                  </a:lnTo>
                  <a:lnTo>
                    <a:pt x="1126" y="242"/>
                  </a:lnTo>
                  <a:lnTo>
                    <a:pt x="1123" y="242"/>
                  </a:lnTo>
                  <a:lnTo>
                    <a:pt x="1121" y="247"/>
                  </a:lnTo>
                  <a:lnTo>
                    <a:pt x="1118" y="249"/>
                  </a:lnTo>
                  <a:lnTo>
                    <a:pt x="1118" y="256"/>
                  </a:lnTo>
                  <a:lnTo>
                    <a:pt x="1121" y="256"/>
                  </a:lnTo>
                  <a:lnTo>
                    <a:pt x="1123" y="258"/>
                  </a:lnTo>
                  <a:lnTo>
                    <a:pt x="1126" y="258"/>
                  </a:lnTo>
                  <a:lnTo>
                    <a:pt x="1128" y="263"/>
                  </a:lnTo>
                  <a:lnTo>
                    <a:pt x="1126" y="263"/>
                  </a:lnTo>
                  <a:lnTo>
                    <a:pt x="1123" y="263"/>
                  </a:lnTo>
                  <a:lnTo>
                    <a:pt x="1121" y="265"/>
                  </a:lnTo>
                  <a:lnTo>
                    <a:pt x="1118" y="263"/>
                  </a:lnTo>
                  <a:lnTo>
                    <a:pt x="1114" y="263"/>
                  </a:lnTo>
                  <a:lnTo>
                    <a:pt x="1111" y="265"/>
                  </a:lnTo>
                  <a:lnTo>
                    <a:pt x="1116" y="270"/>
                  </a:lnTo>
                  <a:lnTo>
                    <a:pt x="1118" y="270"/>
                  </a:lnTo>
                  <a:lnTo>
                    <a:pt x="1118" y="273"/>
                  </a:lnTo>
                  <a:lnTo>
                    <a:pt x="1114" y="273"/>
                  </a:lnTo>
                  <a:lnTo>
                    <a:pt x="1111" y="270"/>
                  </a:lnTo>
                  <a:lnTo>
                    <a:pt x="1109" y="273"/>
                  </a:lnTo>
                  <a:lnTo>
                    <a:pt x="1107" y="270"/>
                  </a:lnTo>
                  <a:lnTo>
                    <a:pt x="1102" y="273"/>
                  </a:lnTo>
                  <a:lnTo>
                    <a:pt x="1100" y="280"/>
                  </a:lnTo>
                  <a:lnTo>
                    <a:pt x="1095" y="287"/>
                  </a:lnTo>
                  <a:lnTo>
                    <a:pt x="1090" y="296"/>
                  </a:lnTo>
                  <a:lnTo>
                    <a:pt x="1083" y="301"/>
                  </a:lnTo>
                  <a:lnTo>
                    <a:pt x="1081" y="306"/>
                  </a:lnTo>
                  <a:lnTo>
                    <a:pt x="1081" y="306"/>
                  </a:lnTo>
                  <a:lnTo>
                    <a:pt x="1076" y="310"/>
                  </a:lnTo>
                  <a:lnTo>
                    <a:pt x="1074" y="313"/>
                  </a:lnTo>
                  <a:lnTo>
                    <a:pt x="1074" y="318"/>
                  </a:lnTo>
                  <a:lnTo>
                    <a:pt x="1069" y="322"/>
                  </a:lnTo>
                  <a:lnTo>
                    <a:pt x="1069" y="325"/>
                  </a:lnTo>
                  <a:lnTo>
                    <a:pt x="1066" y="327"/>
                  </a:lnTo>
                  <a:lnTo>
                    <a:pt x="1064" y="322"/>
                  </a:lnTo>
                  <a:lnTo>
                    <a:pt x="1062" y="322"/>
                  </a:lnTo>
                  <a:lnTo>
                    <a:pt x="1059" y="325"/>
                  </a:lnTo>
                  <a:lnTo>
                    <a:pt x="1059" y="327"/>
                  </a:lnTo>
                  <a:lnTo>
                    <a:pt x="1062" y="332"/>
                  </a:lnTo>
                  <a:lnTo>
                    <a:pt x="1059" y="332"/>
                  </a:lnTo>
                  <a:lnTo>
                    <a:pt x="1055" y="327"/>
                  </a:lnTo>
                  <a:lnTo>
                    <a:pt x="1057" y="325"/>
                  </a:lnTo>
                  <a:lnTo>
                    <a:pt x="1052" y="318"/>
                  </a:lnTo>
                  <a:lnTo>
                    <a:pt x="1050" y="303"/>
                  </a:lnTo>
                  <a:lnTo>
                    <a:pt x="1050" y="296"/>
                  </a:lnTo>
                  <a:lnTo>
                    <a:pt x="1048" y="294"/>
                  </a:lnTo>
                  <a:lnTo>
                    <a:pt x="1050" y="289"/>
                  </a:lnTo>
                  <a:lnTo>
                    <a:pt x="1052" y="287"/>
                  </a:lnTo>
                  <a:lnTo>
                    <a:pt x="1052" y="282"/>
                  </a:lnTo>
                  <a:lnTo>
                    <a:pt x="1055" y="277"/>
                  </a:lnTo>
                  <a:lnTo>
                    <a:pt x="1057" y="277"/>
                  </a:lnTo>
                  <a:lnTo>
                    <a:pt x="1059" y="277"/>
                  </a:lnTo>
                  <a:lnTo>
                    <a:pt x="1062" y="277"/>
                  </a:lnTo>
                  <a:lnTo>
                    <a:pt x="1064" y="273"/>
                  </a:lnTo>
                  <a:lnTo>
                    <a:pt x="1062" y="265"/>
                  </a:lnTo>
                  <a:lnTo>
                    <a:pt x="1064" y="261"/>
                  </a:lnTo>
                  <a:lnTo>
                    <a:pt x="1064" y="256"/>
                  </a:lnTo>
                  <a:lnTo>
                    <a:pt x="1062" y="251"/>
                  </a:lnTo>
                  <a:lnTo>
                    <a:pt x="1059" y="247"/>
                  </a:lnTo>
                  <a:lnTo>
                    <a:pt x="1057" y="239"/>
                  </a:lnTo>
                  <a:lnTo>
                    <a:pt x="1057" y="237"/>
                  </a:lnTo>
                  <a:lnTo>
                    <a:pt x="1055" y="235"/>
                  </a:lnTo>
                  <a:lnTo>
                    <a:pt x="1052" y="235"/>
                  </a:lnTo>
                  <a:lnTo>
                    <a:pt x="1052" y="239"/>
                  </a:lnTo>
                  <a:lnTo>
                    <a:pt x="1048" y="247"/>
                  </a:lnTo>
                  <a:lnTo>
                    <a:pt x="1040" y="251"/>
                  </a:lnTo>
                  <a:lnTo>
                    <a:pt x="1040" y="254"/>
                  </a:lnTo>
                  <a:lnTo>
                    <a:pt x="1040" y="261"/>
                  </a:lnTo>
                  <a:lnTo>
                    <a:pt x="1038" y="263"/>
                  </a:lnTo>
                  <a:lnTo>
                    <a:pt x="1036" y="261"/>
                  </a:lnTo>
                  <a:lnTo>
                    <a:pt x="1033" y="263"/>
                  </a:lnTo>
                  <a:lnTo>
                    <a:pt x="1036" y="265"/>
                  </a:lnTo>
                  <a:lnTo>
                    <a:pt x="1033" y="268"/>
                  </a:lnTo>
                  <a:lnTo>
                    <a:pt x="1029" y="270"/>
                  </a:lnTo>
                  <a:lnTo>
                    <a:pt x="1026" y="273"/>
                  </a:lnTo>
                  <a:lnTo>
                    <a:pt x="1024" y="275"/>
                  </a:lnTo>
                  <a:lnTo>
                    <a:pt x="1022" y="275"/>
                  </a:lnTo>
                  <a:lnTo>
                    <a:pt x="1022" y="273"/>
                  </a:lnTo>
                  <a:lnTo>
                    <a:pt x="1024" y="273"/>
                  </a:lnTo>
                  <a:lnTo>
                    <a:pt x="1024" y="268"/>
                  </a:lnTo>
                  <a:lnTo>
                    <a:pt x="1022" y="265"/>
                  </a:lnTo>
                  <a:lnTo>
                    <a:pt x="1026" y="261"/>
                  </a:lnTo>
                  <a:lnTo>
                    <a:pt x="1026" y="256"/>
                  </a:lnTo>
                  <a:lnTo>
                    <a:pt x="1026" y="254"/>
                  </a:lnTo>
                  <a:lnTo>
                    <a:pt x="1031" y="251"/>
                  </a:lnTo>
                  <a:lnTo>
                    <a:pt x="1031" y="247"/>
                  </a:lnTo>
                  <a:lnTo>
                    <a:pt x="1029" y="247"/>
                  </a:lnTo>
                  <a:lnTo>
                    <a:pt x="1031" y="242"/>
                  </a:lnTo>
                  <a:lnTo>
                    <a:pt x="1026" y="235"/>
                  </a:lnTo>
                  <a:lnTo>
                    <a:pt x="1026" y="232"/>
                  </a:lnTo>
                  <a:lnTo>
                    <a:pt x="1024" y="228"/>
                  </a:lnTo>
                  <a:lnTo>
                    <a:pt x="1024" y="228"/>
                  </a:lnTo>
                  <a:lnTo>
                    <a:pt x="1026" y="228"/>
                  </a:lnTo>
                  <a:lnTo>
                    <a:pt x="1029" y="228"/>
                  </a:lnTo>
                  <a:lnTo>
                    <a:pt x="1029" y="232"/>
                  </a:lnTo>
                  <a:lnTo>
                    <a:pt x="1031" y="230"/>
                  </a:lnTo>
                  <a:lnTo>
                    <a:pt x="1033" y="225"/>
                  </a:lnTo>
                  <a:lnTo>
                    <a:pt x="1038" y="225"/>
                  </a:lnTo>
                  <a:lnTo>
                    <a:pt x="1040" y="223"/>
                  </a:lnTo>
                  <a:lnTo>
                    <a:pt x="1038" y="221"/>
                  </a:lnTo>
                  <a:lnTo>
                    <a:pt x="1033" y="225"/>
                  </a:lnTo>
                  <a:lnTo>
                    <a:pt x="1031" y="221"/>
                  </a:lnTo>
                  <a:lnTo>
                    <a:pt x="1029" y="221"/>
                  </a:lnTo>
                  <a:lnTo>
                    <a:pt x="1029" y="218"/>
                  </a:lnTo>
                  <a:lnTo>
                    <a:pt x="1031" y="218"/>
                  </a:lnTo>
                  <a:lnTo>
                    <a:pt x="1029" y="216"/>
                  </a:lnTo>
                  <a:lnTo>
                    <a:pt x="1026" y="216"/>
                  </a:lnTo>
                  <a:lnTo>
                    <a:pt x="1024" y="221"/>
                  </a:lnTo>
                  <a:lnTo>
                    <a:pt x="1019" y="221"/>
                  </a:lnTo>
                  <a:lnTo>
                    <a:pt x="1017" y="218"/>
                  </a:lnTo>
                  <a:lnTo>
                    <a:pt x="1017" y="213"/>
                  </a:lnTo>
                  <a:lnTo>
                    <a:pt x="1014" y="213"/>
                  </a:lnTo>
                  <a:lnTo>
                    <a:pt x="1010" y="213"/>
                  </a:lnTo>
                  <a:lnTo>
                    <a:pt x="1007" y="211"/>
                  </a:lnTo>
                  <a:lnTo>
                    <a:pt x="1007" y="209"/>
                  </a:lnTo>
                  <a:lnTo>
                    <a:pt x="1010" y="206"/>
                  </a:lnTo>
                  <a:lnTo>
                    <a:pt x="1012" y="204"/>
                  </a:lnTo>
                  <a:lnTo>
                    <a:pt x="1014" y="204"/>
                  </a:lnTo>
                  <a:lnTo>
                    <a:pt x="1024" y="197"/>
                  </a:lnTo>
                  <a:lnTo>
                    <a:pt x="1026" y="195"/>
                  </a:lnTo>
                  <a:lnTo>
                    <a:pt x="1024" y="192"/>
                  </a:lnTo>
                  <a:lnTo>
                    <a:pt x="1017" y="192"/>
                  </a:lnTo>
                  <a:lnTo>
                    <a:pt x="1017" y="192"/>
                  </a:lnTo>
                  <a:lnTo>
                    <a:pt x="1022" y="190"/>
                  </a:lnTo>
                  <a:lnTo>
                    <a:pt x="1024" y="185"/>
                  </a:lnTo>
                  <a:lnTo>
                    <a:pt x="1029" y="183"/>
                  </a:lnTo>
                  <a:lnTo>
                    <a:pt x="1026" y="187"/>
                  </a:lnTo>
                  <a:lnTo>
                    <a:pt x="1029" y="192"/>
                  </a:lnTo>
                  <a:lnTo>
                    <a:pt x="1031" y="192"/>
                  </a:lnTo>
                  <a:lnTo>
                    <a:pt x="1036" y="192"/>
                  </a:lnTo>
                  <a:lnTo>
                    <a:pt x="1038" y="190"/>
                  </a:lnTo>
                  <a:lnTo>
                    <a:pt x="1038" y="187"/>
                  </a:lnTo>
                  <a:lnTo>
                    <a:pt x="1036" y="183"/>
                  </a:lnTo>
                  <a:lnTo>
                    <a:pt x="1033" y="183"/>
                  </a:lnTo>
                  <a:lnTo>
                    <a:pt x="1033" y="180"/>
                  </a:lnTo>
                  <a:lnTo>
                    <a:pt x="1033" y="176"/>
                  </a:lnTo>
                  <a:lnTo>
                    <a:pt x="1033" y="171"/>
                  </a:lnTo>
                  <a:lnTo>
                    <a:pt x="1033" y="171"/>
                  </a:lnTo>
                  <a:lnTo>
                    <a:pt x="1033" y="168"/>
                  </a:lnTo>
                  <a:lnTo>
                    <a:pt x="1031" y="161"/>
                  </a:lnTo>
                  <a:lnTo>
                    <a:pt x="1031" y="159"/>
                  </a:lnTo>
                  <a:lnTo>
                    <a:pt x="1029" y="154"/>
                  </a:lnTo>
                  <a:lnTo>
                    <a:pt x="1031" y="154"/>
                  </a:lnTo>
                  <a:lnTo>
                    <a:pt x="1031" y="150"/>
                  </a:lnTo>
                  <a:lnTo>
                    <a:pt x="1036" y="145"/>
                  </a:lnTo>
                  <a:lnTo>
                    <a:pt x="1036" y="140"/>
                  </a:lnTo>
                  <a:lnTo>
                    <a:pt x="1038" y="138"/>
                  </a:lnTo>
                  <a:lnTo>
                    <a:pt x="1038" y="135"/>
                  </a:lnTo>
                  <a:lnTo>
                    <a:pt x="1036" y="133"/>
                  </a:lnTo>
                  <a:lnTo>
                    <a:pt x="1036" y="126"/>
                  </a:lnTo>
                  <a:lnTo>
                    <a:pt x="1036" y="124"/>
                  </a:lnTo>
                  <a:lnTo>
                    <a:pt x="1031" y="119"/>
                  </a:lnTo>
                  <a:lnTo>
                    <a:pt x="1031" y="116"/>
                  </a:lnTo>
                  <a:lnTo>
                    <a:pt x="1031" y="114"/>
                  </a:lnTo>
                  <a:lnTo>
                    <a:pt x="1033" y="112"/>
                  </a:lnTo>
                  <a:lnTo>
                    <a:pt x="1036" y="109"/>
                  </a:lnTo>
                  <a:lnTo>
                    <a:pt x="1031" y="107"/>
                  </a:lnTo>
                  <a:lnTo>
                    <a:pt x="1029" y="102"/>
                  </a:lnTo>
                  <a:lnTo>
                    <a:pt x="1026" y="102"/>
                  </a:lnTo>
                  <a:lnTo>
                    <a:pt x="1026" y="100"/>
                  </a:lnTo>
                  <a:lnTo>
                    <a:pt x="1026" y="95"/>
                  </a:lnTo>
                  <a:lnTo>
                    <a:pt x="1019" y="95"/>
                  </a:lnTo>
                  <a:lnTo>
                    <a:pt x="1014" y="93"/>
                  </a:lnTo>
                  <a:lnTo>
                    <a:pt x="1012" y="95"/>
                  </a:lnTo>
                  <a:lnTo>
                    <a:pt x="1012" y="97"/>
                  </a:lnTo>
                  <a:lnTo>
                    <a:pt x="1007" y="102"/>
                  </a:lnTo>
                  <a:lnTo>
                    <a:pt x="1005" y="105"/>
                  </a:lnTo>
                  <a:lnTo>
                    <a:pt x="1000" y="105"/>
                  </a:lnTo>
                  <a:lnTo>
                    <a:pt x="996" y="107"/>
                  </a:lnTo>
                  <a:lnTo>
                    <a:pt x="1000" y="112"/>
                  </a:lnTo>
                  <a:lnTo>
                    <a:pt x="1003" y="112"/>
                  </a:lnTo>
                  <a:lnTo>
                    <a:pt x="1005" y="112"/>
                  </a:lnTo>
                  <a:lnTo>
                    <a:pt x="1005" y="114"/>
                  </a:lnTo>
                  <a:lnTo>
                    <a:pt x="1000" y="121"/>
                  </a:lnTo>
                  <a:lnTo>
                    <a:pt x="1000" y="124"/>
                  </a:lnTo>
                  <a:lnTo>
                    <a:pt x="996" y="126"/>
                  </a:lnTo>
                  <a:lnTo>
                    <a:pt x="998" y="124"/>
                  </a:lnTo>
                  <a:lnTo>
                    <a:pt x="996" y="121"/>
                  </a:lnTo>
                  <a:lnTo>
                    <a:pt x="996" y="116"/>
                  </a:lnTo>
                  <a:lnTo>
                    <a:pt x="993" y="114"/>
                  </a:lnTo>
                  <a:lnTo>
                    <a:pt x="988" y="116"/>
                  </a:lnTo>
                  <a:lnTo>
                    <a:pt x="986" y="121"/>
                  </a:lnTo>
                  <a:lnTo>
                    <a:pt x="984" y="121"/>
                  </a:lnTo>
                  <a:lnTo>
                    <a:pt x="981" y="126"/>
                  </a:lnTo>
                  <a:lnTo>
                    <a:pt x="979" y="128"/>
                  </a:lnTo>
                  <a:lnTo>
                    <a:pt x="974" y="135"/>
                  </a:lnTo>
                  <a:lnTo>
                    <a:pt x="970" y="140"/>
                  </a:lnTo>
                  <a:lnTo>
                    <a:pt x="970" y="145"/>
                  </a:lnTo>
                  <a:lnTo>
                    <a:pt x="970" y="150"/>
                  </a:lnTo>
                  <a:lnTo>
                    <a:pt x="970" y="152"/>
                  </a:lnTo>
                  <a:lnTo>
                    <a:pt x="972" y="152"/>
                  </a:lnTo>
                  <a:lnTo>
                    <a:pt x="977" y="150"/>
                  </a:lnTo>
                  <a:lnTo>
                    <a:pt x="979" y="150"/>
                  </a:lnTo>
                  <a:lnTo>
                    <a:pt x="977" y="152"/>
                  </a:lnTo>
                  <a:lnTo>
                    <a:pt x="974" y="154"/>
                  </a:lnTo>
                  <a:lnTo>
                    <a:pt x="974" y="157"/>
                  </a:lnTo>
                  <a:lnTo>
                    <a:pt x="972" y="157"/>
                  </a:lnTo>
                  <a:lnTo>
                    <a:pt x="967" y="159"/>
                  </a:lnTo>
                  <a:lnTo>
                    <a:pt x="960" y="164"/>
                  </a:lnTo>
                  <a:lnTo>
                    <a:pt x="958" y="168"/>
                  </a:lnTo>
                  <a:lnTo>
                    <a:pt x="958" y="178"/>
                  </a:lnTo>
                  <a:lnTo>
                    <a:pt x="958" y="180"/>
                  </a:lnTo>
                  <a:lnTo>
                    <a:pt x="958" y="185"/>
                  </a:lnTo>
                  <a:lnTo>
                    <a:pt x="958" y="187"/>
                  </a:lnTo>
                  <a:lnTo>
                    <a:pt x="958" y="190"/>
                  </a:lnTo>
                  <a:lnTo>
                    <a:pt x="958" y="192"/>
                  </a:lnTo>
                  <a:lnTo>
                    <a:pt x="962" y="192"/>
                  </a:lnTo>
                  <a:lnTo>
                    <a:pt x="962" y="192"/>
                  </a:lnTo>
                  <a:lnTo>
                    <a:pt x="965" y="197"/>
                  </a:lnTo>
                  <a:lnTo>
                    <a:pt x="967" y="199"/>
                  </a:lnTo>
                  <a:lnTo>
                    <a:pt x="970" y="204"/>
                  </a:lnTo>
                  <a:lnTo>
                    <a:pt x="972" y="204"/>
                  </a:lnTo>
                  <a:lnTo>
                    <a:pt x="974" y="199"/>
                  </a:lnTo>
                  <a:lnTo>
                    <a:pt x="974" y="204"/>
                  </a:lnTo>
                  <a:lnTo>
                    <a:pt x="977" y="209"/>
                  </a:lnTo>
                  <a:lnTo>
                    <a:pt x="981" y="211"/>
                  </a:lnTo>
                  <a:lnTo>
                    <a:pt x="984" y="213"/>
                  </a:lnTo>
                  <a:lnTo>
                    <a:pt x="988" y="213"/>
                  </a:lnTo>
                  <a:lnTo>
                    <a:pt x="993" y="213"/>
                  </a:lnTo>
                  <a:lnTo>
                    <a:pt x="993" y="216"/>
                  </a:lnTo>
                  <a:lnTo>
                    <a:pt x="988" y="225"/>
                  </a:lnTo>
                  <a:lnTo>
                    <a:pt x="984" y="228"/>
                  </a:lnTo>
                  <a:lnTo>
                    <a:pt x="984" y="225"/>
                  </a:lnTo>
                  <a:lnTo>
                    <a:pt x="984" y="221"/>
                  </a:lnTo>
                  <a:lnTo>
                    <a:pt x="986" y="221"/>
                  </a:lnTo>
                  <a:lnTo>
                    <a:pt x="984" y="218"/>
                  </a:lnTo>
                  <a:lnTo>
                    <a:pt x="979" y="218"/>
                  </a:lnTo>
                  <a:lnTo>
                    <a:pt x="974" y="223"/>
                  </a:lnTo>
                  <a:lnTo>
                    <a:pt x="977" y="225"/>
                  </a:lnTo>
                  <a:lnTo>
                    <a:pt x="977" y="228"/>
                  </a:lnTo>
                  <a:lnTo>
                    <a:pt x="972" y="230"/>
                  </a:lnTo>
                  <a:lnTo>
                    <a:pt x="970" y="232"/>
                  </a:lnTo>
                  <a:lnTo>
                    <a:pt x="967" y="232"/>
                  </a:lnTo>
                  <a:lnTo>
                    <a:pt x="965" y="239"/>
                  </a:lnTo>
                  <a:lnTo>
                    <a:pt x="965" y="239"/>
                  </a:lnTo>
                  <a:lnTo>
                    <a:pt x="967" y="239"/>
                  </a:lnTo>
                  <a:lnTo>
                    <a:pt x="970" y="242"/>
                  </a:lnTo>
                  <a:lnTo>
                    <a:pt x="972" y="242"/>
                  </a:lnTo>
                  <a:lnTo>
                    <a:pt x="974" y="237"/>
                  </a:lnTo>
                  <a:lnTo>
                    <a:pt x="974" y="235"/>
                  </a:lnTo>
                  <a:lnTo>
                    <a:pt x="977" y="235"/>
                  </a:lnTo>
                  <a:lnTo>
                    <a:pt x="979" y="232"/>
                  </a:lnTo>
                  <a:lnTo>
                    <a:pt x="981" y="235"/>
                  </a:lnTo>
                  <a:lnTo>
                    <a:pt x="981" y="239"/>
                  </a:lnTo>
                  <a:lnTo>
                    <a:pt x="977" y="244"/>
                  </a:lnTo>
                  <a:lnTo>
                    <a:pt x="977" y="249"/>
                  </a:lnTo>
                  <a:lnTo>
                    <a:pt x="977" y="251"/>
                  </a:lnTo>
                  <a:lnTo>
                    <a:pt x="974" y="256"/>
                  </a:lnTo>
                  <a:lnTo>
                    <a:pt x="970" y="256"/>
                  </a:lnTo>
                  <a:lnTo>
                    <a:pt x="965" y="258"/>
                  </a:lnTo>
                  <a:lnTo>
                    <a:pt x="962" y="261"/>
                  </a:lnTo>
                  <a:lnTo>
                    <a:pt x="962" y="263"/>
                  </a:lnTo>
                  <a:lnTo>
                    <a:pt x="960" y="265"/>
                  </a:lnTo>
                  <a:lnTo>
                    <a:pt x="951" y="270"/>
                  </a:lnTo>
                  <a:lnTo>
                    <a:pt x="948" y="273"/>
                  </a:lnTo>
                  <a:lnTo>
                    <a:pt x="946" y="273"/>
                  </a:lnTo>
                  <a:lnTo>
                    <a:pt x="944" y="273"/>
                  </a:lnTo>
                  <a:lnTo>
                    <a:pt x="944" y="273"/>
                  </a:lnTo>
                  <a:lnTo>
                    <a:pt x="941" y="270"/>
                  </a:lnTo>
                  <a:lnTo>
                    <a:pt x="939" y="273"/>
                  </a:lnTo>
                  <a:lnTo>
                    <a:pt x="936" y="273"/>
                  </a:lnTo>
                  <a:lnTo>
                    <a:pt x="939" y="273"/>
                  </a:lnTo>
                  <a:lnTo>
                    <a:pt x="936" y="270"/>
                  </a:lnTo>
                  <a:lnTo>
                    <a:pt x="932" y="273"/>
                  </a:lnTo>
                  <a:lnTo>
                    <a:pt x="932" y="280"/>
                  </a:lnTo>
                  <a:lnTo>
                    <a:pt x="927" y="284"/>
                  </a:lnTo>
                  <a:lnTo>
                    <a:pt x="927" y="284"/>
                  </a:lnTo>
                  <a:lnTo>
                    <a:pt x="929" y="287"/>
                  </a:lnTo>
                  <a:lnTo>
                    <a:pt x="929" y="292"/>
                  </a:lnTo>
                  <a:lnTo>
                    <a:pt x="927" y="296"/>
                  </a:lnTo>
                  <a:lnTo>
                    <a:pt x="927" y="299"/>
                  </a:lnTo>
                  <a:lnTo>
                    <a:pt x="927" y="301"/>
                  </a:lnTo>
                  <a:lnTo>
                    <a:pt x="925" y="303"/>
                  </a:lnTo>
                  <a:lnTo>
                    <a:pt x="925" y="308"/>
                  </a:lnTo>
                  <a:lnTo>
                    <a:pt x="925" y="308"/>
                  </a:lnTo>
                  <a:lnTo>
                    <a:pt x="927" y="308"/>
                  </a:lnTo>
                  <a:lnTo>
                    <a:pt x="929" y="303"/>
                  </a:lnTo>
                  <a:lnTo>
                    <a:pt x="934" y="306"/>
                  </a:lnTo>
                  <a:lnTo>
                    <a:pt x="936" y="303"/>
                  </a:lnTo>
                  <a:lnTo>
                    <a:pt x="934" y="306"/>
                  </a:lnTo>
                  <a:lnTo>
                    <a:pt x="929" y="306"/>
                  </a:lnTo>
                  <a:lnTo>
                    <a:pt x="927" y="310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17" y="320"/>
                  </a:lnTo>
                  <a:lnTo>
                    <a:pt x="915" y="318"/>
                  </a:lnTo>
                  <a:lnTo>
                    <a:pt x="910" y="315"/>
                  </a:lnTo>
                  <a:lnTo>
                    <a:pt x="908" y="313"/>
                  </a:lnTo>
                  <a:lnTo>
                    <a:pt x="906" y="315"/>
                  </a:lnTo>
                  <a:lnTo>
                    <a:pt x="906" y="322"/>
                  </a:lnTo>
                  <a:lnTo>
                    <a:pt x="903" y="329"/>
                  </a:lnTo>
                  <a:lnTo>
                    <a:pt x="903" y="322"/>
                  </a:lnTo>
                  <a:lnTo>
                    <a:pt x="903" y="315"/>
                  </a:lnTo>
                  <a:lnTo>
                    <a:pt x="901" y="313"/>
                  </a:lnTo>
                  <a:lnTo>
                    <a:pt x="901" y="306"/>
                  </a:lnTo>
                  <a:lnTo>
                    <a:pt x="903" y="306"/>
                  </a:lnTo>
                  <a:lnTo>
                    <a:pt x="906" y="313"/>
                  </a:lnTo>
                  <a:lnTo>
                    <a:pt x="910" y="310"/>
                  </a:lnTo>
                  <a:lnTo>
                    <a:pt x="910" y="313"/>
                  </a:lnTo>
                  <a:lnTo>
                    <a:pt x="915" y="315"/>
                  </a:lnTo>
                  <a:lnTo>
                    <a:pt x="917" y="313"/>
                  </a:lnTo>
                  <a:lnTo>
                    <a:pt x="920" y="310"/>
                  </a:lnTo>
                  <a:lnTo>
                    <a:pt x="920" y="303"/>
                  </a:lnTo>
                  <a:lnTo>
                    <a:pt x="917" y="306"/>
                  </a:lnTo>
                  <a:lnTo>
                    <a:pt x="915" y="306"/>
                  </a:lnTo>
                  <a:lnTo>
                    <a:pt x="917" y="303"/>
                  </a:lnTo>
                  <a:lnTo>
                    <a:pt x="920" y="299"/>
                  </a:lnTo>
                  <a:lnTo>
                    <a:pt x="917" y="299"/>
                  </a:lnTo>
                  <a:lnTo>
                    <a:pt x="915" y="301"/>
                  </a:lnTo>
                  <a:lnTo>
                    <a:pt x="910" y="303"/>
                  </a:lnTo>
                  <a:lnTo>
                    <a:pt x="910" y="301"/>
                  </a:lnTo>
                  <a:lnTo>
                    <a:pt x="915" y="299"/>
                  </a:lnTo>
                  <a:lnTo>
                    <a:pt x="915" y="294"/>
                  </a:lnTo>
                  <a:lnTo>
                    <a:pt x="913" y="294"/>
                  </a:lnTo>
                  <a:lnTo>
                    <a:pt x="908" y="296"/>
                  </a:lnTo>
                  <a:lnTo>
                    <a:pt x="908" y="294"/>
                  </a:lnTo>
                  <a:lnTo>
                    <a:pt x="910" y="287"/>
                  </a:lnTo>
                  <a:lnTo>
                    <a:pt x="913" y="282"/>
                  </a:lnTo>
                  <a:lnTo>
                    <a:pt x="913" y="287"/>
                  </a:lnTo>
                  <a:lnTo>
                    <a:pt x="915" y="284"/>
                  </a:lnTo>
                  <a:lnTo>
                    <a:pt x="915" y="282"/>
                  </a:lnTo>
                  <a:lnTo>
                    <a:pt x="920" y="275"/>
                  </a:lnTo>
                  <a:lnTo>
                    <a:pt x="920" y="273"/>
                  </a:lnTo>
                  <a:lnTo>
                    <a:pt x="927" y="270"/>
                  </a:lnTo>
                  <a:lnTo>
                    <a:pt x="927" y="265"/>
                  </a:lnTo>
                  <a:lnTo>
                    <a:pt x="929" y="263"/>
                  </a:lnTo>
                  <a:lnTo>
                    <a:pt x="932" y="261"/>
                  </a:lnTo>
                  <a:lnTo>
                    <a:pt x="932" y="261"/>
                  </a:lnTo>
                  <a:lnTo>
                    <a:pt x="929" y="261"/>
                  </a:lnTo>
                  <a:lnTo>
                    <a:pt x="925" y="261"/>
                  </a:lnTo>
                  <a:lnTo>
                    <a:pt x="922" y="265"/>
                  </a:lnTo>
                  <a:lnTo>
                    <a:pt x="917" y="268"/>
                  </a:lnTo>
                  <a:lnTo>
                    <a:pt x="915" y="268"/>
                  </a:lnTo>
                  <a:lnTo>
                    <a:pt x="915" y="265"/>
                  </a:lnTo>
                  <a:lnTo>
                    <a:pt x="920" y="263"/>
                  </a:lnTo>
                  <a:lnTo>
                    <a:pt x="920" y="261"/>
                  </a:lnTo>
                  <a:lnTo>
                    <a:pt x="917" y="258"/>
                  </a:lnTo>
                  <a:lnTo>
                    <a:pt x="915" y="261"/>
                  </a:lnTo>
                  <a:lnTo>
                    <a:pt x="913" y="256"/>
                  </a:lnTo>
                  <a:lnTo>
                    <a:pt x="913" y="254"/>
                  </a:lnTo>
                  <a:lnTo>
                    <a:pt x="915" y="249"/>
                  </a:lnTo>
                  <a:lnTo>
                    <a:pt x="910" y="247"/>
                  </a:lnTo>
                  <a:lnTo>
                    <a:pt x="908" y="249"/>
                  </a:lnTo>
                  <a:lnTo>
                    <a:pt x="908" y="251"/>
                  </a:lnTo>
                  <a:lnTo>
                    <a:pt x="908" y="249"/>
                  </a:lnTo>
                  <a:lnTo>
                    <a:pt x="910" y="247"/>
                  </a:lnTo>
                  <a:lnTo>
                    <a:pt x="908" y="242"/>
                  </a:lnTo>
                  <a:lnTo>
                    <a:pt x="903" y="242"/>
                  </a:lnTo>
                  <a:lnTo>
                    <a:pt x="903" y="247"/>
                  </a:lnTo>
                  <a:lnTo>
                    <a:pt x="899" y="249"/>
                  </a:lnTo>
                  <a:lnTo>
                    <a:pt x="899" y="251"/>
                  </a:lnTo>
                  <a:lnTo>
                    <a:pt x="896" y="249"/>
                  </a:lnTo>
                  <a:lnTo>
                    <a:pt x="896" y="247"/>
                  </a:lnTo>
                  <a:lnTo>
                    <a:pt x="894" y="244"/>
                  </a:lnTo>
                  <a:lnTo>
                    <a:pt x="891" y="244"/>
                  </a:lnTo>
                  <a:lnTo>
                    <a:pt x="889" y="247"/>
                  </a:lnTo>
                  <a:lnTo>
                    <a:pt x="891" y="249"/>
                  </a:lnTo>
                  <a:lnTo>
                    <a:pt x="889" y="251"/>
                  </a:lnTo>
                  <a:lnTo>
                    <a:pt x="891" y="254"/>
                  </a:lnTo>
                  <a:lnTo>
                    <a:pt x="891" y="256"/>
                  </a:lnTo>
                  <a:lnTo>
                    <a:pt x="889" y="258"/>
                  </a:lnTo>
                  <a:lnTo>
                    <a:pt x="887" y="256"/>
                  </a:lnTo>
                  <a:lnTo>
                    <a:pt x="887" y="254"/>
                  </a:lnTo>
                  <a:lnTo>
                    <a:pt x="887" y="254"/>
                  </a:lnTo>
                  <a:lnTo>
                    <a:pt x="884" y="256"/>
                  </a:lnTo>
                  <a:lnTo>
                    <a:pt x="887" y="265"/>
                  </a:lnTo>
                  <a:lnTo>
                    <a:pt x="889" y="270"/>
                  </a:lnTo>
                  <a:lnTo>
                    <a:pt x="894" y="273"/>
                  </a:lnTo>
                  <a:lnTo>
                    <a:pt x="896" y="275"/>
                  </a:lnTo>
                  <a:lnTo>
                    <a:pt x="896" y="284"/>
                  </a:lnTo>
                  <a:lnTo>
                    <a:pt x="894" y="280"/>
                  </a:lnTo>
                  <a:lnTo>
                    <a:pt x="891" y="277"/>
                  </a:lnTo>
                  <a:lnTo>
                    <a:pt x="887" y="270"/>
                  </a:lnTo>
                  <a:lnTo>
                    <a:pt x="884" y="265"/>
                  </a:lnTo>
                  <a:lnTo>
                    <a:pt x="882" y="258"/>
                  </a:lnTo>
                  <a:lnTo>
                    <a:pt x="880" y="258"/>
                  </a:lnTo>
                  <a:lnTo>
                    <a:pt x="880" y="261"/>
                  </a:lnTo>
                  <a:lnTo>
                    <a:pt x="880" y="265"/>
                  </a:lnTo>
                  <a:lnTo>
                    <a:pt x="884" y="268"/>
                  </a:lnTo>
                  <a:lnTo>
                    <a:pt x="884" y="273"/>
                  </a:lnTo>
                  <a:lnTo>
                    <a:pt x="882" y="275"/>
                  </a:lnTo>
                  <a:lnTo>
                    <a:pt x="880" y="270"/>
                  </a:lnTo>
                  <a:lnTo>
                    <a:pt x="873" y="273"/>
                  </a:lnTo>
                  <a:lnTo>
                    <a:pt x="870" y="275"/>
                  </a:lnTo>
                  <a:lnTo>
                    <a:pt x="868" y="270"/>
                  </a:lnTo>
                  <a:lnTo>
                    <a:pt x="863" y="270"/>
                  </a:lnTo>
                  <a:lnTo>
                    <a:pt x="858" y="265"/>
                  </a:lnTo>
                  <a:lnTo>
                    <a:pt x="849" y="265"/>
                  </a:lnTo>
                  <a:lnTo>
                    <a:pt x="849" y="263"/>
                  </a:lnTo>
                  <a:lnTo>
                    <a:pt x="847" y="263"/>
                  </a:lnTo>
                  <a:lnTo>
                    <a:pt x="842" y="265"/>
                  </a:lnTo>
                  <a:lnTo>
                    <a:pt x="839" y="270"/>
                  </a:lnTo>
                  <a:lnTo>
                    <a:pt x="832" y="270"/>
                  </a:lnTo>
                  <a:lnTo>
                    <a:pt x="828" y="270"/>
                  </a:lnTo>
                  <a:lnTo>
                    <a:pt x="823" y="268"/>
                  </a:lnTo>
                  <a:lnTo>
                    <a:pt x="823" y="268"/>
                  </a:lnTo>
                  <a:lnTo>
                    <a:pt x="823" y="263"/>
                  </a:lnTo>
                  <a:lnTo>
                    <a:pt x="821" y="263"/>
                  </a:lnTo>
                  <a:lnTo>
                    <a:pt x="816" y="265"/>
                  </a:lnTo>
                  <a:lnTo>
                    <a:pt x="816" y="263"/>
                  </a:lnTo>
                  <a:lnTo>
                    <a:pt x="811" y="258"/>
                  </a:lnTo>
                  <a:lnTo>
                    <a:pt x="811" y="256"/>
                  </a:lnTo>
                  <a:lnTo>
                    <a:pt x="809" y="254"/>
                  </a:lnTo>
                  <a:lnTo>
                    <a:pt x="809" y="251"/>
                  </a:lnTo>
                  <a:lnTo>
                    <a:pt x="809" y="249"/>
                  </a:lnTo>
                  <a:lnTo>
                    <a:pt x="806" y="247"/>
                  </a:lnTo>
                  <a:lnTo>
                    <a:pt x="806" y="249"/>
                  </a:lnTo>
                  <a:lnTo>
                    <a:pt x="804" y="247"/>
                  </a:lnTo>
                  <a:lnTo>
                    <a:pt x="804" y="244"/>
                  </a:lnTo>
                  <a:lnTo>
                    <a:pt x="804" y="244"/>
                  </a:lnTo>
                  <a:lnTo>
                    <a:pt x="799" y="247"/>
                  </a:lnTo>
                  <a:lnTo>
                    <a:pt x="795" y="244"/>
                  </a:lnTo>
                  <a:lnTo>
                    <a:pt x="792" y="242"/>
                  </a:lnTo>
                  <a:lnTo>
                    <a:pt x="792" y="242"/>
                  </a:lnTo>
                  <a:lnTo>
                    <a:pt x="790" y="242"/>
                  </a:lnTo>
                  <a:lnTo>
                    <a:pt x="787" y="239"/>
                  </a:lnTo>
                  <a:lnTo>
                    <a:pt x="783" y="239"/>
                  </a:lnTo>
                  <a:lnTo>
                    <a:pt x="785" y="237"/>
                  </a:lnTo>
                  <a:lnTo>
                    <a:pt x="785" y="235"/>
                  </a:lnTo>
                  <a:lnTo>
                    <a:pt x="787" y="232"/>
                  </a:lnTo>
                  <a:lnTo>
                    <a:pt x="787" y="230"/>
                  </a:lnTo>
                  <a:lnTo>
                    <a:pt x="785" y="228"/>
                  </a:lnTo>
                  <a:lnTo>
                    <a:pt x="783" y="228"/>
                  </a:lnTo>
                  <a:lnTo>
                    <a:pt x="780" y="221"/>
                  </a:lnTo>
                  <a:lnTo>
                    <a:pt x="780" y="218"/>
                  </a:lnTo>
                  <a:lnTo>
                    <a:pt x="780" y="218"/>
                  </a:lnTo>
                  <a:lnTo>
                    <a:pt x="783" y="216"/>
                  </a:lnTo>
                  <a:lnTo>
                    <a:pt x="783" y="213"/>
                  </a:lnTo>
                  <a:lnTo>
                    <a:pt x="780" y="213"/>
                  </a:lnTo>
                  <a:lnTo>
                    <a:pt x="783" y="211"/>
                  </a:lnTo>
                  <a:lnTo>
                    <a:pt x="783" y="202"/>
                  </a:lnTo>
                  <a:lnTo>
                    <a:pt x="783" y="199"/>
                  </a:lnTo>
                  <a:lnTo>
                    <a:pt x="780" y="199"/>
                  </a:lnTo>
                  <a:lnTo>
                    <a:pt x="778" y="197"/>
                  </a:lnTo>
                  <a:lnTo>
                    <a:pt x="776" y="195"/>
                  </a:lnTo>
                  <a:lnTo>
                    <a:pt x="771" y="195"/>
                  </a:lnTo>
                  <a:lnTo>
                    <a:pt x="769" y="195"/>
                  </a:lnTo>
                  <a:lnTo>
                    <a:pt x="757" y="197"/>
                  </a:lnTo>
                  <a:lnTo>
                    <a:pt x="743" y="199"/>
                  </a:lnTo>
                  <a:lnTo>
                    <a:pt x="738" y="197"/>
                  </a:lnTo>
                  <a:lnTo>
                    <a:pt x="735" y="197"/>
                  </a:lnTo>
                  <a:lnTo>
                    <a:pt x="728" y="204"/>
                  </a:lnTo>
                  <a:lnTo>
                    <a:pt x="726" y="206"/>
                  </a:lnTo>
                  <a:lnTo>
                    <a:pt x="724" y="211"/>
                  </a:lnTo>
                  <a:lnTo>
                    <a:pt x="728" y="211"/>
                  </a:lnTo>
                  <a:lnTo>
                    <a:pt x="731" y="211"/>
                  </a:lnTo>
                  <a:lnTo>
                    <a:pt x="731" y="211"/>
                  </a:lnTo>
                  <a:lnTo>
                    <a:pt x="731" y="213"/>
                  </a:lnTo>
                  <a:lnTo>
                    <a:pt x="728" y="216"/>
                  </a:lnTo>
                  <a:lnTo>
                    <a:pt x="728" y="218"/>
                  </a:lnTo>
                  <a:lnTo>
                    <a:pt x="733" y="218"/>
                  </a:lnTo>
                  <a:lnTo>
                    <a:pt x="735" y="221"/>
                  </a:lnTo>
                  <a:lnTo>
                    <a:pt x="740" y="221"/>
                  </a:lnTo>
                  <a:lnTo>
                    <a:pt x="740" y="218"/>
                  </a:lnTo>
                  <a:lnTo>
                    <a:pt x="735" y="213"/>
                  </a:lnTo>
                  <a:lnTo>
                    <a:pt x="738" y="211"/>
                  </a:lnTo>
                  <a:lnTo>
                    <a:pt x="740" y="211"/>
                  </a:lnTo>
                  <a:lnTo>
                    <a:pt x="740" y="213"/>
                  </a:lnTo>
                  <a:lnTo>
                    <a:pt x="743" y="213"/>
                  </a:lnTo>
                  <a:lnTo>
                    <a:pt x="747" y="216"/>
                  </a:lnTo>
                  <a:lnTo>
                    <a:pt x="750" y="216"/>
                  </a:lnTo>
                  <a:lnTo>
                    <a:pt x="750" y="211"/>
                  </a:lnTo>
                  <a:lnTo>
                    <a:pt x="752" y="209"/>
                  </a:lnTo>
                  <a:lnTo>
                    <a:pt x="752" y="213"/>
                  </a:lnTo>
                  <a:lnTo>
                    <a:pt x="757" y="216"/>
                  </a:lnTo>
                  <a:lnTo>
                    <a:pt x="757" y="213"/>
                  </a:lnTo>
                  <a:lnTo>
                    <a:pt x="757" y="211"/>
                  </a:lnTo>
                  <a:lnTo>
                    <a:pt x="759" y="211"/>
                  </a:lnTo>
                  <a:lnTo>
                    <a:pt x="761" y="209"/>
                  </a:lnTo>
                  <a:lnTo>
                    <a:pt x="764" y="209"/>
                  </a:lnTo>
                  <a:lnTo>
                    <a:pt x="771" y="206"/>
                  </a:lnTo>
                  <a:lnTo>
                    <a:pt x="776" y="206"/>
                  </a:lnTo>
                  <a:lnTo>
                    <a:pt x="776" y="206"/>
                  </a:lnTo>
                  <a:lnTo>
                    <a:pt x="778" y="209"/>
                  </a:lnTo>
                  <a:lnTo>
                    <a:pt x="776" y="211"/>
                  </a:lnTo>
                  <a:lnTo>
                    <a:pt x="778" y="213"/>
                  </a:lnTo>
                  <a:lnTo>
                    <a:pt x="773" y="218"/>
                  </a:lnTo>
                  <a:lnTo>
                    <a:pt x="771" y="216"/>
                  </a:lnTo>
                  <a:lnTo>
                    <a:pt x="769" y="218"/>
                  </a:lnTo>
                  <a:lnTo>
                    <a:pt x="766" y="218"/>
                  </a:lnTo>
                  <a:lnTo>
                    <a:pt x="764" y="216"/>
                  </a:lnTo>
                  <a:lnTo>
                    <a:pt x="761" y="216"/>
                  </a:lnTo>
                  <a:lnTo>
                    <a:pt x="757" y="223"/>
                  </a:lnTo>
                  <a:lnTo>
                    <a:pt x="759" y="228"/>
                  </a:lnTo>
                  <a:lnTo>
                    <a:pt x="759" y="232"/>
                  </a:lnTo>
                  <a:lnTo>
                    <a:pt x="757" y="228"/>
                  </a:lnTo>
                  <a:lnTo>
                    <a:pt x="757" y="228"/>
                  </a:lnTo>
                  <a:lnTo>
                    <a:pt x="754" y="223"/>
                  </a:lnTo>
                  <a:lnTo>
                    <a:pt x="752" y="223"/>
                  </a:lnTo>
                  <a:lnTo>
                    <a:pt x="750" y="228"/>
                  </a:lnTo>
                  <a:lnTo>
                    <a:pt x="745" y="228"/>
                  </a:lnTo>
                  <a:lnTo>
                    <a:pt x="745" y="230"/>
                  </a:lnTo>
                  <a:lnTo>
                    <a:pt x="745" y="225"/>
                  </a:lnTo>
                  <a:lnTo>
                    <a:pt x="743" y="228"/>
                  </a:lnTo>
                  <a:lnTo>
                    <a:pt x="740" y="230"/>
                  </a:lnTo>
                  <a:lnTo>
                    <a:pt x="735" y="232"/>
                  </a:lnTo>
                  <a:lnTo>
                    <a:pt x="735" y="230"/>
                  </a:lnTo>
                  <a:lnTo>
                    <a:pt x="733" y="230"/>
                  </a:lnTo>
                  <a:lnTo>
                    <a:pt x="731" y="232"/>
                  </a:lnTo>
                  <a:lnTo>
                    <a:pt x="731" y="232"/>
                  </a:lnTo>
                  <a:lnTo>
                    <a:pt x="724" y="235"/>
                  </a:lnTo>
                  <a:lnTo>
                    <a:pt x="721" y="237"/>
                  </a:lnTo>
                  <a:lnTo>
                    <a:pt x="721" y="239"/>
                  </a:lnTo>
                  <a:lnTo>
                    <a:pt x="724" y="242"/>
                  </a:lnTo>
                  <a:lnTo>
                    <a:pt x="719" y="254"/>
                  </a:lnTo>
                  <a:lnTo>
                    <a:pt x="716" y="261"/>
                  </a:lnTo>
                  <a:lnTo>
                    <a:pt x="716" y="263"/>
                  </a:lnTo>
                  <a:lnTo>
                    <a:pt x="721" y="265"/>
                  </a:lnTo>
                  <a:lnTo>
                    <a:pt x="719" y="268"/>
                  </a:lnTo>
                  <a:lnTo>
                    <a:pt x="716" y="270"/>
                  </a:lnTo>
                  <a:lnTo>
                    <a:pt x="716" y="273"/>
                  </a:lnTo>
                  <a:lnTo>
                    <a:pt x="719" y="275"/>
                  </a:lnTo>
                  <a:lnTo>
                    <a:pt x="719" y="280"/>
                  </a:lnTo>
                  <a:lnTo>
                    <a:pt x="716" y="282"/>
                  </a:lnTo>
                  <a:lnTo>
                    <a:pt x="714" y="280"/>
                  </a:lnTo>
                  <a:lnTo>
                    <a:pt x="712" y="282"/>
                  </a:lnTo>
                  <a:lnTo>
                    <a:pt x="712" y="280"/>
                  </a:lnTo>
                  <a:lnTo>
                    <a:pt x="712" y="277"/>
                  </a:lnTo>
                  <a:lnTo>
                    <a:pt x="714" y="277"/>
                  </a:lnTo>
                  <a:lnTo>
                    <a:pt x="714" y="273"/>
                  </a:lnTo>
                  <a:lnTo>
                    <a:pt x="709" y="273"/>
                  </a:lnTo>
                  <a:lnTo>
                    <a:pt x="705" y="282"/>
                  </a:lnTo>
                  <a:lnTo>
                    <a:pt x="705" y="289"/>
                  </a:lnTo>
                  <a:lnTo>
                    <a:pt x="707" y="301"/>
                  </a:lnTo>
                  <a:lnTo>
                    <a:pt x="707" y="313"/>
                  </a:lnTo>
                  <a:lnTo>
                    <a:pt x="705" y="301"/>
                  </a:lnTo>
                  <a:lnTo>
                    <a:pt x="705" y="294"/>
                  </a:lnTo>
                  <a:lnTo>
                    <a:pt x="702" y="292"/>
                  </a:lnTo>
                  <a:lnTo>
                    <a:pt x="705" y="289"/>
                  </a:lnTo>
                  <a:lnTo>
                    <a:pt x="705" y="287"/>
                  </a:lnTo>
                  <a:lnTo>
                    <a:pt x="700" y="282"/>
                  </a:lnTo>
                  <a:lnTo>
                    <a:pt x="700" y="277"/>
                  </a:lnTo>
                  <a:lnTo>
                    <a:pt x="700" y="270"/>
                  </a:lnTo>
                  <a:lnTo>
                    <a:pt x="698" y="265"/>
                  </a:lnTo>
                  <a:lnTo>
                    <a:pt x="698" y="258"/>
                  </a:lnTo>
                  <a:lnTo>
                    <a:pt x="700" y="256"/>
                  </a:lnTo>
                  <a:lnTo>
                    <a:pt x="705" y="249"/>
                  </a:lnTo>
                  <a:lnTo>
                    <a:pt x="705" y="242"/>
                  </a:lnTo>
                  <a:lnTo>
                    <a:pt x="702" y="242"/>
                  </a:lnTo>
                  <a:lnTo>
                    <a:pt x="702" y="247"/>
                  </a:lnTo>
                  <a:lnTo>
                    <a:pt x="700" y="251"/>
                  </a:lnTo>
                  <a:lnTo>
                    <a:pt x="698" y="254"/>
                  </a:lnTo>
                  <a:lnTo>
                    <a:pt x="698" y="254"/>
                  </a:lnTo>
                  <a:lnTo>
                    <a:pt x="695" y="249"/>
                  </a:lnTo>
                  <a:lnTo>
                    <a:pt x="698" y="242"/>
                  </a:lnTo>
                  <a:lnTo>
                    <a:pt x="700" y="239"/>
                  </a:lnTo>
                  <a:lnTo>
                    <a:pt x="698" y="237"/>
                  </a:lnTo>
                  <a:lnTo>
                    <a:pt x="695" y="239"/>
                  </a:lnTo>
                  <a:lnTo>
                    <a:pt x="693" y="237"/>
                  </a:lnTo>
                  <a:lnTo>
                    <a:pt x="693" y="235"/>
                  </a:lnTo>
                  <a:lnTo>
                    <a:pt x="693" y="232"/>
                  </a:lnTo>
                  <a:lnTo>
                    <a:pt x="693" y="228"/>
                  </a:lnTo>
                  <a:lnTo>
                    <a:pt x="690" y="228"/>
                  </a:lnTo>
                  <a:lnTo>
                    <a:pt x="690" y="228"/>
                  </a:lnTo>
                  <a:lnTo>
                    <a:pt x="690" y="225"/>
                  </a:lnTo>
                  <a:lnTo>
                    <a:pt x="693" y="221"/>
                  </a:lnTo>
                  <a:lnTo>
                    <a:pt x="688" y="221"/>
                  </a:lnTo>
                  <a:lnTo>
                    <a:pt x="676" y="225"/>
                  </a:lnTo>
                  <a:lnTo>
                    <a:pt x="672" y="230"/>
                  </a:lnTo>
                  <a:lnTo>
                    <a:pt x="669" y="228"/>
                  </a:lnTo>
                  <a:lnTo>
                    <a:pt x="669" y="225"/>
                  </a:lnTo>
                  <a:lnTo>
                    <a:pt x="667" y="225"/>
                  </a:lnTo>
                  <a:lnTo>
                    <a:pt x="664" y="230"/>
                  </a:lnTo>
                  <a:lnTo>
                    <a:pt x="662" y="230"/>
                  </a:lnTo>
                  <a:lnTo>
                    <a:pt x="660" y="228"/>
                  </a:lnTo>
                  <a:lnTo>
                    <a:pt x="655" y="232"/>
                  </a:lnTo>
                  <a:lnTo>
                    <a:pt x="655" y="228"/>
                  </a:lnTo>
                  <a:lnTo>
                    <a:pt x="650" y="228"/>
                  </a:lnTo>
                  <a:lnTo>
                    <a:pt x="648" y="228"/>
                  </a:lnTo>
                  <a:lnTo>
                    <a:pt x="648" y="230"/>
                  </a:lnTo>
                  <a:lnTo>
                    <a:pt x="643" y="228"/>
                  </a:lnTo>
                  <a:lnTo>
                    <a:pt x="634" y="225"/>
                  </a:lnTo>
                  <a:lnTo>
                    <a:pt x="629" y="225"/>
                  </a:lnTo>
                  <a:lnTo>
                    <a:pt x="622" y="221"/>
                  </a:lnTo>
                  <a:lnTo>
                    <a:pt x="617" y="221"/>
                  </a:lnTo>
                  <a:lnTo>
                    <a:pt x="615" y="218"/>
                  </a:lnTo>
                  <a:lnTo>
                    <a:pt x="612" y="213"/>
                  </a:lnTo>
                  <a:lnTo>
                    <a:pt x="608" y="216"/>
                  </a:lnTo>
                  <a:lnTo>
                    <a:pt x="605" y="211"/>
                  </a:lnTo>
                  <a:lnTo>
                    <a:pt x="605" y="209"/>
                  </a:lnTo>
                  <a:lnTo>
                    <a:pt x="601" y="206"/>
                  </a:lnTo>
                  <a:lnTo>
                    <a:pt x="598" y="204"/>
                  </a:lnTo>
                  <a:lnTo>
                    <a:pt x="603" y="202"/>
                  </a:lnTo>
                  <a:lnTo>
                    <a:pt x="608" y="204"/>
                  </a:lnTo>
                  <a:lnTo>
                    <a:pt x="608" y="199"/>
                  </a:lnTo>
                  <a:lnTo>
                    <a:pt x="610" y="197"/>
                  </a:lnTo>
                  <a:lnTo>
                    <a:pt x="610" y="195"/>
                  </a:lnTo>
                  <a:lnTo>
                    <a:pt x="612" y="195"/>
                  </a:lnTo>
                  <a:lnTo>
                    <a:pt x="617" y="195"/>
                  </a:lnTo>
                  <a:lnTo>
                    <a:pt x="620" y="195"/>
                  </a:lnTo>
                  <a:lnTo>
                    <a:pt x="620" y="192"/>
                  </a:lnTo>
                  <a:lnTo>
                    <a:pt x="624" y="192"/>
                  </a:lnTo>
                  <a:lnTo>
                    <a:pt x="634" y="197"/>
                  </a:lnTo>
                  <a:lnTo>
                    <a:pt x="636" y="192"/>
                  </a:lnTo>
                  <a:lnTo>
                    <a:pt x="638" y="187"/>
                  </a:lnTo>
                  <a:lnTo>
                    <a:pt x="638" y="183"/>
                  </a:lnTo>
                  <a:lnTo>
                    <a:pt x="638" y="178"/>
                  </a:lnTo>
                  <a:lnTo>
                    <a:pt x="636" y="173"/>
                  </a:lnTo>
                  <a:lnTo>
                    <a:pt x="636" y="171"/>
                  </a:lnTo>
                  <a:lnTo>
                    <a:pt x="634" y="166"/>
                  </a:lnTo>
                  <a:lnTo>
                    <a:pt x="631" y="164"/>
                  </a:lnTo>
                  <a:lnTo>
                    <a:pt x="629" y="161"/>
                  </a:lnTo>
                  <a:lnTo>
                    <a:pt x="624" y="157"/>
                  </a:lnTo>
                  <a:lnTo>
                    <a:pt x="622" y="157"/>
                  </a:lnTo>
                  <a:lnTo>
                    <a:pt x="622" y="159"/>
                  </a:lnTo>
                  <a:lnTo>
                    <a:pt x="620" y="159"/>
                  </a:lnTo>
                  <a:lnTo>
                    <a:pt x="617" y="157"/>
                  </a:lnTo>
                  <a:lnTo>
                    <a:pt x="612" y="154"/>
                  </a:lnTo>
                  <a:lnTo>
                    <a:pt x="612" y="157"/>
                  </a:lnTo>
                  <a:lnTo>
                    <a:pt x="615" y="159"/>
                  </a:lnTo>
                  <a:lnTo>
                    <a:pt x="615" y="161"/>
                  </a:lnTo>
                  <a:lnTo>
                    <a:pt x="617" y="164"/>
                  </a:lnTo>
                  <a:lnTo>
                    <a:pt x="615" y="168"/>
                  </a:lnTo>
                  <a:lnTo>
                    <a:pt x="612" y="164"/>
                  </a:lnTo>
                  <a:lnTo>
                    <a:pt x="612" y="159"/>
                  </a:lnTo>
                  <a:lnTo>
                    <a:pt x="610" y="159"/>
                  </a:lnTo>
                  <a:lnTo>
                    <a:pt x="603" y="157"/>
                  </a:lnTo>
                  <a:lnTo>
                    <a:pt x="603" y="154"/>
                  </a:lnTo>
                  <a:lnTo>
                    <a:pt x="601" y="154"/>
                  </a:lnTo>
                  <a:lnTo>
                    <a:pt x="598" y="154"/>
                  </a:lnTo>
                  <a:lnTo>
                    <a:pt x="596" y="150"/>
                  </a:lnTo>
                  <a:lnTo>
                    <a:pt x="591" y="147"/>
                  </a:lnTo>
                  <a:lnTo>
                    <a:pt x="589" y="147"/>
                  </a:lnTo>
                  <a:lnTo>
                    <a:pt x="584" y="140"/>
                  </a:lnTo>
                  <a:lnTo>
                    <a:pt x="579" y="138"/>
                  </a:lnTo>
                  <a:lnTo>
                    <a:pt x="577" y="135"/>
                  </a:lnTo>
                  <a:lnTo>
                    <a:pt x="560" y="124"/>
                  </a:lnTo>
                  <a:lnTo>
                    <a:pt x="556" y="116"/>
                  </a:lnTo>
                  <a:lnTo>
                    <a:pt x="556" y="112"/>
                  </a:lnTo>
                  <a:lnTo>
                    <a:pt x="553" y="102"/>
                  </a:lnTo>
                  <a:lnTo>
                    <a:pt x="553" y="97"/>
                  </a:lnTo>
                  <a:lnTo>
                    <a:pt x="549" y="97"/>
                  </a:lnTo>
                  <a:lnTo>
                    <a:pt x="544" y="95"/>
                  </a:lnTo>
                  <a:lnTo>
                    <a:pt x="542" y="95"/>
                  </a:lnTo>
                  <a:lnTo>
                    <a:pt x="537" y="90"/>
                  </a:lnTo>
                  <a:lnTo>
                    <a:pt x="532" y="90"/>
                  </a:lnTo>
                  <a:lnTo>
                    <a:pt x="530" y="88"/>
                  </a:lnTo>
                  <a:lnTo>
                    <a:pt x="525" y="90"/>
                  </a:lnTo>
                  <a:lnTo>
                    <a:pt x="520" y="95"/>
                  </a:lnTo>
                  <a:lnTo>
                    <a:pt x="518" y="102"/>
                  </a:lnTo>
                  <a:lnTo>
                    <a:pt x="513" y="102"/>
                  </a:lnTo>
                  <a:lnTo>
                    <a:pt x="511" y="107"/>
                  </a:lnTo>
                  <a:lnTo>
                    <a:pt x="506" y="107"/>
                  </a:lnTo>
                  <a:lnTo>
                    <a:pt x="504" y="105"/>
                  </a:lnTo>
                  <a:lnTo>
                    <a:pt x="497" y="102"/>
                  </a:lnTo>
                  <a:lnTo>
                    <a:pt x="494" y="100"/>
                  </a:lnTo>
                  <a:lnTo>
                    <a:pt x="497" y="97"/>
                  </a:lnTo>
                  <a:lnTo>
                    <a:pt x="499" y="95"/>
                  </a:lnTo>
                  <a:lnTo>
                    <a:pt x="501" y="95"/>
                  </a:lnTo>
                  <a:lnTo>
                    <a:pt x="504" y="93"/>
                  </a:lnTo>
                  <a:lnTo>
                    <a:pt x="508" y="90"/>
                  </a:lnTo>
                  <a:lnTo>
                    <a:pt x="508" y="88"/>
                  </a:lnTo>
                  <a:lnTo>
                    <a:pt x="508" y="86"/>
                  </a:lnTo>
                  <a:lnTo>
                    <a:pt x="504" y="88"/>
                  </a:lnTo>
                  <a:lnTo>
                    <a:pt x="504" y="86"/>
                  </a:lnTo>
                  <a:lnTo>
                    <a:pt x="504" y="83"/>
                  </a:lnTo>
                  <a:lnTo>
                    <a:pt x="508" y="81"/>
                  </a:lnTo>
                  <a:lnTo>
                    <a:pt x="506" y="79"/>
                  </a:lnTo>
                  <a:lnTo>
                    <a:pt x="511" y="74"/>
                  </a:lnTo>
                  <a:lnTo>
                    <a:pt x="511" y="71"/>
                  </a:lnTo>
                  <a:lnTo>
                    <a:pt x="511" y="67"/>
                  </a:lnTo>
                  <a:lnTo>
                    <a:pt x="506" y="67"/>
                  </a:lnTo>
                  <a:lnTo>
                    <a:pt x="506" y="71"/>
                  </a:lnTo>
                  <a:lnTo>
                    <a:pt x="499" y="76"/>
                  </a:lnTo>
                  <a:lnTo>
                    <a:pt x="494" y="76"/>
                  </a:lnTo>
                  <a:lnTo>
                    <a:pt x="499" y="83"/>
                  </a:lnTo>
                  <a:lnTo>
                    <a:pt x="494" y="86"/>
                  </a:lnTo>
                  <a:lnTo>
                    <a:pt x="494" y="83"/>
                  </a:lnTo>
                  <a:lnTo>
                    <a:pt x="489" y="81"/>
                  </a:lnTo>
                  <a:lnTo>
                    <a:pt x="485" y="86"/>
                  </a:lnTo>
                  <a:lnTo>
                    <a:pt x="487" y="86"/>
                  </a:lnTo>
                  <a:lnTo>
                    <a:pt x="487" y="90"/>
                  </a:lnTo>
                  <a:lnTo>
                    <a:pt x="482" y="90"/>
                  </a:lnTo>
                  <a:lnTo>
                    <a:pt x="478" y="93"/>
                  </a:lnTo>
                  <a:lnTo>
                    <a:pt x="480" y="95"/>
                  </a:lnTo>
                  <a:lnTo>
                    <a:pt x="482" y="95"/>
                  </a:lnTo>
                  <a:lnTo>
                    <a:pt x="485" y="97"/>
                  </a:lnTo>
                  <a:lnTo>
                    <a:pt x="480" y="100"/>
                  </a:lnTo>
                  <a:lnTo>
                    <a:pt x="478" y="95"/>
                  </a:lnTo>
                  <a:lnTo>
                    <a:pt x="473" y="93"/>
                  </a:lnTo>
                  <a:lnTo>
                    <a:pt x="471" y="88"/>
                  </a:lnTo>
                  <a:lnTo>
                    <a:pt x="471" y="71"/>
                  </a:lnTo>
                  <a:lnTo>
                    <a:pt x="475" y="62"/>
                  </a:lnTo>
                  <a:lnTo>
                    <a:pt x="473" y="50"/>
                  </a:lnTo>
                  <a:lnTo>
                    <a:pt x="475" y="45"/>
                  </a:lnTo>
                  <a:lnTo>
                    <a:pt x="475" y="31"/>
                  </a:lnTo>
                  <a:lnTo>
                    <a:pt x="475" y="24"/>
                  </a:lnTo>
                  <a:lnTo>
                    <a:pt x="468" y="26"/>
                  </a:lnTo>
                  <a:lnTo>
                    <a:pt x="466" y="34"/>
                  </a:lnTo>
                  <a:lnTo>
                    <a:pt x="468" y="36"/>
                  </a:lnTo>
                  <a:lnTo>
                    <a:pt x="466" y="38"/>
                  </a:lnTo>
                  <a:lnTo>
                    <a:pt x="468" y="43"/>
                  </a:lnTo>
                  <a:lnTo>
                    <a:pt x="466" y="48"/>
                  </a:lnTo>
                  <a:lnTo>
                    <a:pt x="463" y="48"/>
                  </a:lnTo>
                  <a:lnTo>
                    <a:pt x="461" y="45"/>
                  </a:lnTo>
                  <a:lnTo>
                    <a:pt x="459" y="48"/>
                  </a:lnTo>
                  <a:lnTo>
                    <a:pt x="459" y="50"/>
                  </a:lnTo>
                  <a:lnTo>
                    <a:pt x="456" y="48"/>
                  </a:lnTo>
                  <a:lnTo>
                    <a:pt x="452" y="53"/>
                  </a:lnTo>
                  <a:lnTo>
                    <a:pt x="452" y="55"/>
                  </a:lnTo>
                  <a:lnTo>
                    <a:pt x="449" y="55"/>
                  </a:lnTo>
                  <a:lnTo>
                    <a:pt x="442" y="60"/>
                  </a:lnTo>
                  <a:lnTo>
                    <a:pt x="435" y="64"/>
                  </a:lnTo>
                  <a:lnTo>
                    <a:pt x="433" y="62"/>
                  </a:lnTo>
                  <a:lnTo>
                    <a:pt x="433" y="60"/>
                  </a:lnTo>
                  <a:lnTo>
                    <a:pt x="437" y="57"/>
                  </a:lnTo>
                  <a:lnTo>
                    <a:pt x="440" y="53"/>
                  </a:lnTo>
                  <a:lnTo>
                    <a:pt x="435" y="53"/>
                  </a:lnTo>
                  <a:lnTo>
                    <a:pt x="433" y="55"/>
                  </a:lnTo>
                  <a:lnTo>
                    <a:pt x="426" y="55"/>
                  </a:lnTo>
                  <a:lnTo>
                    <a:pt x="421" y="57"/>
                  </a:lnTo>
                  <a:lnTo>
                    <a:pt x="414" y="57"/>
                  </a:lnTo>
                  <a:lnTo>
                    <a:pt x="402" y="67"/>
                  </a:lnTo>
                  <a:lnTo>
                    <a:pt x="395" y="69"/>
                  </a:lnTo>
                  <a:lnTo>
                    <a:pt x="393" y="76"/>
                  </a:lnTo>
                  <a:lnTo>
                    <a:pt x="390" y="71"/>
                  </a:lnTo>
                  <a:lnTo>
                    <a:pt x="395" y="67"/>
                  </a:lnTo>
                  <a:lnTo>
                    <a:pt x="395" y="64"/>
                  </a:lnTo>
                  <a:lnTo>
                    <a:pt x="388" y="67"/>
                  </a:lnTo>
                  <a:lnTo>
                    <a:pt x="388" y="67"/>
                  </a:lnTo>
                  <a:lnTo>
                    <a:pt x="385" y="67"/>
                  </a:lnTo>
                  <a:lnTo>
                    <a:pt x="383" y="69"/>
                  </a:lnTo>
                  <a:lnTo>
                    <a:pt x="378" y="64"/>
                  </a:lnTo>
                  <a:lnTo>
                    <a:pt x="376" y="67"/>
                  </a:lnTo>
                  <a:lnTo>
                    <a:pt x="376" y="69"/>
                  </a:lnTo>
                  <a:lnTo>
                    <a:pt x="364" y="76"/>
                  </a:lnTo>
                  <a:lnTo>
                    <a:pt x="362" y="76"/>
                  </a:lnTo>
                  <a:lnTo>
                    <a:pt x="355" y="79"/>
                  </a:lnTo>
                  <a:lnTo>
                    <a:pt x="350" y="83"/>
                  </a:lnTo>
                  <a:lnTo>
                    <a:pt x="350" y="86"/>
                  </a:lnTo>
                  <a:lnTo>
                    <a:pt x="348" y="86"/>
                  </a:lnTo>
                  <a:lnTo>
                    <a:pt x="345" y="88"/>
                  </a:lnTo>
                  <a:lnTo>
                    <a:pt x="341" y="86"/>
                  </a:lnTo>
                  <a:lnTo>
                    <a:pt x="341" y="88"/>
                  </a:lnTo>
                  <a:lnTo>
                    <a:pt x="345" y="93"/>
                  </a:lnTo>
                  <a:lnTo>
                    <a:pt x="341" y="90"/>
                  </a:lnTo>
                  <a:lnTo>
                    <a:pt x="338" y="86"/>
                  </a:lnTo>
                  <a:lnTo>
                    <a:pt x="341" y="83"/>
                  </a:lnTo>
                  <a:lnTo>
                    <a:pt x="343" y="81"/>
                  </a:lnTo>
                  <a:lnTo>
                    <a:pt x="345" y="79"/>
                  </a:lnTo>
                  <a:lnTo>
                    <a:pt x="348" y="74"/>
                  </a:lnTo>
                  <a:lnTo>
                    <a:pt x="350" y="76"/>
                  </a:lnTo>
                  <a:lnTo>
                    <a:pt x="355" y="76"/>
                  </a:lnTo>
                  <a:lnTo>
                    <a:pt x="355" y="71"/>
                  </a:lnTo>
                  <a:lnTo>
                    <a:pt x="359" y="69"/>
                  </a:lnTo>
                  <a:lnTo>
                    <a:pt x="359" y="71"/>
                  </a:lnTo>
                  <a:lnTo>
                    <a:pt x="369" y="67"/>
                  </a:lnTo>
                  <a:lnTo>
                    <a:pt x="371" y="62"/>
                  </a:lnTo>
                  <a:lnTo>
                    <a:pt x="376" y="60"/>
                  </a:lnTo>
                  <a:lnTo>
                    <a:pt x="383" y="60"/>
                  </a:lnTo>
                  <a:lnTo>
                    <a:pt x="385" y="60"/>
                  </a:lnTo>
                  <a:lnTo>
                    <a:pt x="390" y="60"/>
                  </a:lnTo>
                  <a:lnTo>
                    <a:pt x="397" y="57"/>
                  </a:lnTo>
                  <a:lnTo>
                    <a:pt x="400" y="60"/>
                  </a:lnTo>
                  <a:lnTo>
                    <a:pt x="402" y="60"/>
                  </a:lnTo>
                  <a:lnTo>
                    <a:pt x="404" y="57"/>
                  </a:lnTo>
                  <a:lnTo>
                    <a:pt x="407" y="57"/>
                  </a:lnTo>
                  <a:lnTo>
                    <a:pt x="411" y="57"/>
                  </a:lnTo>
                  <a:lnTo>
                    <a:pt x="414" y="53"/>
                  </a:lnTo>
                  <a:lnTo>
                    <a:pt x="423" y="50"/>
                  </a:lnTo>
                  <a:lnTo>
                    <a:pt x="430" y="48"/>
                  </a:lnTo>
                  <a:lnTo>
                    <a:pt x="433" y="43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35" y="41"/>
                  </a:lnTo>
                  <a:lnTo>
                    <a:pt x="435" y="36"/>
                  </a:lnTo>
                  <a:lnTo>
                    <a:pt x="430" y="36"/>
                  </a:lnTo>
                  <a:lnTo>
                    <a:pt x="430" y="36"/>
                  </a:lnTo>
                  <a:lnTo>
                    <a:pt x="430" y="41"/>
                  </a:lnTo>
                  <a:lnTo>
                    <a:pt x="426" y="41"/>
                  </a:lnTo>
                  <a:lnTo>
                    <a:pt x="426" y="38"/>
                  </a:lnTo>
                  <a:lnTo>
                    <a:pt x="423" y="38"/>
                  </a:lnTo>
                  <a:lnTo>
                    <a:pt x="421" y="36"/>
                  </a:lnTo>
                  <a:lnTo>
                    <a:pt x="419" y="36"/>
                  </a:lnTo>
                  <a:lnTo>
                    <a:pt x="411" y="38"/>
                  </a:lnTo>
                  <a:lnTo>
                    <a:pt x="409" y="43"/>
                  </a:lnTo>
                  <a:lnTo>
                    <a:pt x="407" y="45"/>
                  </a:lnTo>
                  <a:lnTo>
                    <a:pt x="404" y="41"/>
                  </a:lnTo>
                  <a:lnTo>
                    <a:pt x="402" y="43"/>
                  </a:lnTo>
                  <a:lnTo>
                    <a:pt x="400" y="45"/>
                  </a:lnTo>
                  <a:lnTo>
                    <a:pt x="390" y="48"/>
                  </a:lnTo>
                  <a:lnTo>
                    <a:pt x="378" y="48"/>
                  </a:lnTo>
                  <a:lnTo>
                    <a:pt x="376" y="45"/>
                  </a:lnTo>
                  <a:lnTo>
                    <a:pt x="374" y="45"/>
                  </a:lnTo>
                  <a:lnTo>
                    <a:pt x="374" y="48"/>
                  </a:lnTo>
                  <a:lnTo>
                    <a:pt x="371" y="50"/>
                  </a:lnTo>
                  <a:lnTo>
                    <a:pt x="369" y="48"/>
                  </a:lnTo>
                  <a:lnTo>
                    <a:pt x="367" y="50"/>
                  </a:lnTo>
                  <a:lnTo>
                    <a:pt x="364" y="53"/>
                  </a:lnTo>
                  <a:lnTo>
                    <a:pt x="359" y="60"/>
                  </a:lnTo>
                  <a:lnTo>
                    <a:pt x="357" y="57"/>
                  </a:lnTo>
                  <a:lnTo>
                    <a:pt x="352" y="57"/>
                  </a:lnTo>
                  <a:lnTo>
                    <a:pt x="352" y="57"/>
                  </a:lnTo>
                  <a:lnTo>
                    <a:pt x="348" y="57"/>
                  </a:lnTo>
                  <a:lnTo>
                    <a:pt x="345" y="60"/>
                  </a:lnTo>
                  <a:lnTo>
                    <a:pt x="341" y="60"/>
                  </a:lnTo>
                  <a:lnTo>
                    <a:pt x="341" y="62"/>
                  </a:lnTo>
                  <a:lnTo>
                    <a:pt x="336" y="62"/>
                  </a:lnTo>
                  <a:lnTo>
                    <a:pt x="333" y="67"/>
                  </a:lnTo>
                  <a:lnTo>
                    <a:pt x="326" y="69"/>
                  </a:lnTo>
                  <a:lnTo>
                    <a:pt x="322" y="71"/>
                  </a:lnTo>
                  <a:lnTo>
                    <a:pt x="319" y="74"/>
                  </a:lnTo>
                  <a:lnTo>
                    <a:pt x="317" y="81"/>
                  </a:lnTo>
                  <a:lnTo>
                    <a:pt x="319" y="93"/>
                  </a:lnTo>
                  <a:lnTo>
                    <a:pt x="317" y="97"/>
                  </a:lnTo>
                  <a:lnTo>
                    <a:pt x="317" y="97"/>
                  </a:lnTo>
                  <a:lnTo>
                    <a:pt x="312" y="97"/>
                  </a:lnTo>
                  <a:lnTo>
                    <a:pt x="305" y="107"/>
                  </a:lnTo>
                  <a:lnTo>
                    <a:pt x="307" y="102"/>
                  </a:lnTo>
                  <a:lnTo>
                    <a:pt x="310" y="97"/>
                  </a:lnTo>
                  <a:lnTo>
                    <a:pt x="312" y="95"/>
                  </a:lnTo>
                  <a:lnTo>
                    <a:pt x="310" y="93"/>
                  </a:lnTo>
                  <a:lnTo>
                    <a:pt x="310" y="90"/>
                  </a:lnTo>
                  <a:lnTo>
                    <a:pt x="305" y="86"/>
                  </a:lnTo>
                  <a:lnTo>
                    <a:pt x="303" y="86"/>
                  </a:lnTo>
                  <a:lnTo>
                    <a:pt x="300" y="81"/>
                  </a:lnTo>
                  <a:lnTo>
                    <a:pt x="298" y="81"/>
                  </a:lnTo>
                  <a:lnTo>
                    <a:pt x="298" y="76"/>
                  </a:lnTo>
                  <a:lnTo>
                    <a:pt x="293" y="69"/>
                  </a:lnTo>
                  <a:lnTo>
                    <a:pt x="293" y="69"/>
                  </a:lnTo>
                  <a:lnTo>
                    <a:pt x="288" y="67"/>
                  </a:lnTo>
                  <a:lnTo>
                    <a:pt x="288" y="64"/>
                  </a:lnTo>
                  <a:lnTo>
                    <a:pt x="286" y="62"/>
                  </a:lnTo>
                  <a:lnTo>
                    <a:pt x="284" y="64"/>
                  </a:lnTo>
                  <a:lnTo>
                    <a:pt x="281" y="62"/>
                  </a:lnTo>
                  <a:lnTo>
                    <a:pt x="274" y="55"/>
                  </a:lnTo>
                  <a:lnTo>
                    <a:pt x="272" y="48"/>
                  </a:lnTo>
                  <a:lnTo>
                    <a:pt x="272" y="43"/>
                  </a:lnTo>
                  <a:lnTo>
                    <a:pt x="272" y="41"/>
                  </a:lnTo>
                  <a:lnTo>
                    <a:pt x="270" y="43"/>
                  </a:lnTo>
                  <a:lnTo>
                    <a:pt x="267" y="43"/>
                  </a:lnTo>
                  <a:lnTo>
                    <a:pt x="267" y="38"/>
                  </a:lnTo>
                  <a:lnTo>
                    <a:pt x="270" y="34"/>
                  </a:lnTo>
                  <a:lnTo>
                    <a:pt x="267" y="31"/>
                  </a:lnTo>
                  <a:lnTo>
                    <a:pt x="270" y="29"/>
                  </a:lnTo>
                  <a:lnTo>
                    <a:pt x="265" y="24"/>
                  </a:lnTo>
                  <a:lnTo>
                    <a:pt x="265" y="2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5"/>
                  </a:lnTo>
                  <a:lnTo>
                    <a:pt x="253" y="12"/>
                  </a:lnTo>
                  <a:lnTo>
                    <a:pt x="251" y="12"/>
                  </a:lnTo>
                  <a:lnTo>
                    <a:pt x="239" y="3"/>
                  </a:lnTo>
                  <a:lnTo>
                    <a:pt x="236" y="3"/>
                  </a:lnTo>
                  <a:lnTo>
                    <a:pt x="236" y="0"/>
                  </a:lnTo>
                  <a:lnTo>
                    <a:pt x="0" y="431"/>
                  </a:lnTo>
                  <a:lnTo>
                    <a:pt x="14" y="431"/>
                  </a:lnTo>
                  <a:lnTo>
                    <a:pt x="19" y="434"/>
                  </a:lnTo>
                  <a:lnTo>
                    <a:pt x="26" y="429"/>
                  </a:lnTo>
                  <a:lnTo>
                    <a:pt x="35" y="431"/>
                  </a:lnTo>
                  <a:lnTo>
                    <a:pt x="31" y="438"/>
                  </a:lnTo>
                  <a:lnTo>
                    <a:pt x="33" y="445"/>
                  </a:lnTo>
                  <a:lnTo>
                    <a:pt x="35" y="455"/>
                  </a:lnTo>
                  <a:lnTo>
                    <a:pt x="43" y="478"/>
                  </a:lnTo>
                  <a:lnTo>
                    <a:pt x="45" y="483"/>
                  </a:lnTo>
                  <a:lnTo>
                    <a:pt x="40" y="488"/>
                  </a:lnTo>
                  <a:lnTo>
                    <a:pt x="40" y="493"/>
                  </a:lnTo>
                  <a:lnTo>
                    <a:pt x="43" y="493"/>
                  </a:lnTo>
                  <a:lnTo>
                    <a:pt x="50" y="490"/>
                  </a:lnTo>
                  <a:lnTo>
                    <a:pt x="57" y="490"/>
                  </a:lnTo>
                  <a:lnTo>
                    <a:pt x="61" y="488"/>
                  </a:lnTo>
                  <a:lnTo>
                    <a:pt x="66" y="478"/>
                  </a:lnTo>
                  <a:lnTo>
                    <a:pt x="71" y="474"/>
                  </a:lnTo>
                  <a:lnTo>
                    <a:pt x="78" y="471"/>
                  </a:lnTo>
                  <a:lnTo>
                    <a:pt x="80" y="471"/>
                  </a:lnTo>
                  <a:lnTo>
                    <a:pt x="87" y="469"/>
                  </a:lnTo>
                  <a:lnTo>
                    <a:pt x="95" y="469"/>
                  </a:lnTo>
                  <a:lnTo>
                    <a:pt x="97" y="471"/>
                  </a:lnTo>
                  <a:lnTo>
                    <a:pt x="99" y="476"/>
                  </a:lnTo>
                  <a:lnTo>
                    <a:pt x="99" y="478"/>
                  </a:lnTo>
                  <a:lnTo>
                    <a:pt x="97" y="483"/>
                  </a:lnTo>
                  <a:lnTo>
                    <a:pt x="95" y="486"/>
                  </a:lnTo>
                  <a:lnTo>
                    <a:pt x="99" y="497"/>
                  </a:lnTo>
                  <a:lnTo>
                    <a:pt x="99" y="502"/>
                  </a:lnTo>
                  <a:lnTo>
                    <a:pt x="99" y="509"/>
                  </a:lnTo>
                  <a:lnTo>
                    <a:pt x="104" y="514"/>
                  </a:lnTo>
                  <a:lnTo>
                    <a:pt x="106" y="521"/>
                  </a:lnTo>
                  <a:lnTo>
                    <a:pt x="106" y="526"/>
                  </a:lnTo>
                  <a:lnTo>
                    <a:pt x="109" y="528"/>
                  </a:lnTo>
                  <a:lnTo>
                    <a:pt x="106" y="533"/>
                  </a:lnTo>
                  <a:lnTo>
                    <a:pt x="106" y="535"/>
                  </a:lnTo>
                  <a:lnTo>
                    <a:pt x="106" y="540"/>
                  </a:lnTo>
                  <a:lnTo>
                    <a:pt x="106" y="552"/>
                  </a:lnTo>
                  <a:lnTo>
                    <a:pt x="106" y="566"/>
                  </a:lnTo>
                  <a:lnTo>
                    <a:pt x="106" y="580"/>
                  </a:lnTo>
                  <a:lnTo>
                    <a:pt x="104" y="583"/>
                  </a:lnTo>
                  <a:lnTo>
                    <a:pt x="104" y="585"/>
                  </a:lnTo>
                  <a:lnTo>
                    <a:pt x="106" y="585"/>
                  </a:lnTo>
                  <a:lnTo>
                    <a:pt x="109" y="587"/>
                  </a:lnTo>
                  <a:lnTo>
                    <a:pt x="109" y="587"/>
                  </a:lnTo>
                  <a:lnTo>
                    <a:pt x="106" y="590"/>
                  </a:lnTo>
                  <a:lnTo>
                    <a:pt x="104" y="590"/>
                  </a:lnTo>
                  <a:lnTo>
                    <a:pt x="106" y="592"/>
                  </a:lnTo>
                  <a:lnTo>
                    <a:pt x="106" y="594"/>
                  </a:lnTo>
                  <a:lnTo>
                    <a:pt x="109" y="597"/>
                  </a:lnTo>
                  <a:lnTo>
                    <a:pt x="106" y="599"/>
                  </a:lnTo>
                  <a:lnTo>
                    <a:pt x="106" y="602"/>
                  </a:lnTo>
                  <a:lnTo>
                    <a:pt x="111" y="602"/>
                  </a:lnTo>
                  <a:lnTo>
                    <a:pt x="113" y="602"/>
                  </a:lnTo>
                  <a:lnTo>
                    <a:pt x="116" y="609"/>
                  </a:lnTo>
                  <a:lnTo>
                    <a:pt x="118" y="611"/>
                  </a:lnTo>
                  <a:lnTo>
                    <a:pt x="121" y="613"/>
                  </a:lnTo>
                  <a:lnTo>
                    <a:pt x="125" y="616"/>
                  </a:lnTo>
                  <a:lnTo>
                    <a:pt x="125" y="618"/>
                  </a:lnTo>
                  <a:lnTo>
                    <a:pt x="128" y="623"/>
                  </a:lnTo>
                  <a:lnTo>
                    <a:pt x="128" y="625"/>
                  </a:lnTo>
                  <a:lnTo>
                    <a:pt x="130" y="628"/>
                  </a:lnTo>
                  <a:lnTo>
                    <a:pt x="128" y="628"/>
                  </a:lnTo>
                  <a:lnTo>
                    <a:pt x="130" y="630"/>
                  </a:lnTo>
                  <a:lnTo>
                    <a:pt x="128" y="630"/>
                  </a:lnTo>
                  <a:lnTo>
                    <a:pt x="128" y="635"/>
                  </a:lnTo>
                  <a:lnTo>
                    <a:pt x="128" y="635"/>
                  </a:lnTo>
                  <a:lnTo>
                    <a:pt x="128" y="635"/>
                  </a:lnTo>
                  <a:lnTo>
                    <a:pt x="128" y="639"/>
                  </a:lnTo>
                  <a:lnTo>
                    <a:pt x="121" y="649"/>
                  </a:lnTo>
                  <a:lnTo>
                    <a:pt x="121" y="656"/>
                  </a:lnTo>
                  <a:lnTo>
                    <a:pt x="116" y="663"/>
                  </a:lnTo>
                  <a:lnTo>
                    <a:pt x="116" y="665"/>
                  </a:lnTo>
                  <a:lnTo>
                    <a:pt x="118" y="665"/>
                  </a:lnTo>
                  <a:lnTo>
                    <a:pt x="123" y="658"/>
                  </a:lnTo>
                  <a:lnTo>
                    <a:pt x="125" y="654"/>
                  </a:lnTo>
                  <a:lnTo>
                    <a:pt x="130" y="649"/>
                  </a:lnTo>
                  <a:lnTo>
                    <a:pt x="130" y="651"/>
                  </a:lnTo>
                  <a:lnTo>
                    <a:pt x="132" y="651"/>
                  </a:lnTo>
                  <a:lnTo>
                    <a:pt x="132" y="654"/>
                  </a:lnTo>
                  <a:lnTo>
                    <a:pt x="128" y="656"/>
                  </a:lnTo>
                  <a:lnTo>
                    <a:pt x="125" y="661"/>
                  </a:lnTo>
                  <a:lnTo>
                    <a:pt x="118" y="665"/>
                  </a:lnTo>
                  <a:lnTo>
                    <a:pt x="121" y="668"/>
                  </a:lnTo>
                  <a:lnTo>
                    <a:pt x="123" y="668"/>
                  </a:lnTo>
                  <a:lnTo>
                    <a:pt x="121" y="670"/>
                  </a:lnTo>
                  <a:lnTo>
                    <a:pt x="116" y="670"/>
                  </a:lnTo>
                  <a:lnTo>
                    <a:pt x="113" y="670"/>
                  </a:lnTo>
                  <a:lnTo>
                    <a:pt x="111" y="675"/>
                  </a:lnTo>
                  <a:lnTo>
                    <a:pt x="106" y="680"/>
                  </a:lnTo>
                  <a:lnTo>
                    <a:pt x="106" y="682"/>
                  </a:lnTo>
                  <a:lnTo>
                    <a:pt x="106" y="682"/>
                  </a:lnTo>
                  <a:lnTo>
                    <a:pt x="104" y="680"/>
                  </a:lnTo>
                  <a:lnTo>
                    <a:pt x="99" y="682"/>
                  </a:lnTo>
                  <a:lnTo>
                    <a:pt x="102" y="689"/>
                  </a:lnTo>
                  <a:lnTo>
                    <a:pt x="104" y="689"/>
                  </a:lnTo>
                  <a:lnTo>
                    <a:pt x="104" y="691"/>
                  </a:lnTo>
                  <a:lnTo>
                    <a:pt x="104" y="699"/>
                  </a:lnTo>
                  <a:lnTo>
                    <a:pt x="102" y="708"/>
                  </a:lnTo>
                  <a:lnTo>
                    <a:pt x="104" y="715"/>
                  </a:lnTo>
                  <a:lnTo>
                    <a:pt x="106" y="720"/>
                  </a:lnTo>
                  <a:lnTo>
                    <a:pt x="109" y="720"/>
                  </a:lnTo>
                  <a:lnTo>
                    <a:pt x="111" y="718"/>
                  </a:lnTo>
                  <a:lnTo>
                    <a:pt x="113" y="715"/>
                  </a:lnTo>
                  <a:lnTo>
                    <a:pt x="118" y="713"/>
                  </a:lnTo>
                  <a:lnTo>
                    <a:pt x="123" y="710"/>
                  </a:lnTo>
                  <a:lnTo>
                    <a:pt x="125" y="706"/>
                  </a:lnTo>
                  <a:lnTo>
                    <a:pt x="128" y="706"/>
                  </a:lnTo>
                  <a:lnTo>
                    <a:pt x="128" y="708"/>
                  </a:lnTo>
                  <a:lnTo>
                    <a:pt x="125" y="713"/>
                  </a:lnTo>
                  <a:lnTo>
                    <a:pt x="125" y="713"/>
                  </a:lnTo>
                  <a:lnTo>
                    <a:pt x="121" y="718"/>
                  </a:lnTo>
                  <a:lnTo>
                    <a:pt x="123" y="720"/>
                  </a:lnTo>
                  <a:lnTo>
                    <a:pt x="125" y="722"/>
                  </a:lnTo>
                  <a:lnTo>
                    <a:pt x="128" y="725"/>
                  </a:lnTo>
                  <a:lnTo>
                    <a:pt x="132" y="725"/>
                  </a:lnTo>
                  <a:lnTo>
                    <a:pt x="135" y="727"/>
                  </a:lnTo>
                  <a:lnTo>
                    <a:pt x="137" y="729"/>
                  </a:lnTo>
                  <a:lnTo>
                    <a:pt x="132" y="727"/>
                  </a:lnTo>
                  <a:lnTo>
                    <a:pt x="128" y="727"/>
                  </a:lnTo>
                  <a:lnTo>
                    <a:pt x="123" y="725"/>
                  </a:lnTo>
                  <a:lnTo>
                    <a:pt x="118" y="725"/>
                  </a:lnTo>
                  <a:lnTo>
                    <a:pt x="116" y="727"/>
                  </a:lnTo>
                  <a:lnTo>
                    <a:pt x="118" y="732"/>
                  </a:lnTo>
                  <a:lnTo>
                    <a:pt x="118" y="734"/>
                  </a:lnTo>
                  <a:lnTo>
                    <a:pt x="121" y="741"/>
                  </a:lnTo>
                  <a:lnTo>
                    <a:pt x="121" y="746"/>
                  </a:lnTo>
                  <a:lnTo>
                    <a:pt x="123" y="746"/>
                  </a:lnTo>
                  <a:lnTo>
                    <a:pt x="125" y="744"/>
                  </a:lnTo>
                  <a:lnTo>
                    <a:pt x="128" y="746"/>
                  </a:lnTo>
                  <a:lnTo>
                    <a:pt x="125" y="746"/>
                  </a:lnTo>
                  <a:lnTo>
                    <a:pt x="125" y="748"/>
                  </a:lnTo>
                  <a:lnTo>
                    <a:pt x="128" y="751"/>
                  </a:lnTo>
                  <a:lnTo>
                    <a:pt x="128" y="753"/>
                  </a:lnTo>
                  <a:lnTo>
                    <a:pt x="125" y="753"/>
                  </a:lnTo>
                  <a:lnTo>
                    <a:pt x="123" y="753"/>
                  </a:lnTo>
                  <a:lnTo>
                    <a:pt x="118" y="755"/>
                  </a:lnTo>
                  <a:lnTo>
                    <a:pt x="113" y="758"/>
                  </a:lnTo>
                  <a:lnTo>
                    <a:pt x="113" y="760"/>
                  </a:lnTo>
                  <a:lnTo>
                    <a:pt x="116" y="762"/>
                  </a:lnTo>
                  <a:lnTo>
                    <a:pt x="121" y="760"/>
                  </a:lnTo>
                  <a:lnTo>
                    <a:pt x="125" y="760"/>
                  </a:lnTo>
                  <a:lnTo>
                    <a:pt x="121" y="760"/>
                  </a:lnTo>
                  <a:lnTo>
                    <a:pt x="121" y="762"/>
                  </a:lnTo>
                  <a:lnTo>
                    <a:pt x="123" y="767"/>
                  </a:lnTo>
                  <a:lnTo>
                    <a:pt x="128" y="765"/>
                  </a:lnTo>
                  <a:lnTo>
                    <a:pt x="135" y="760"/>
                  </a:lnTo>
                  <a:lnTo>
                    <a:pt x="137" y="755"/>
                  </a:lnTo>
                  <a:lnTo>
                    <a:pt x="142" y="755"/>
                  </a:lnTo>
                  <a:lnTo>
                    <a:pt x="147" y="753"/>
                  </a:lnTo>
                  <a:lnTo>
                    <a:pt x="147" y="748"/>
                  </a:lnTo>
                  <a:lnTo>
                    <a:pt x="149" y="748"/>
                  </a:lnTo>
                  <a:lnTo>
                    <a:pt x="149" y="751"/>
                  </a:lnTo>
                  <a:lnTo>
                    <a:pt x="147" y="755"/>
                  </a:lnTo>
                  <a:lnTo>
                    <a:pt x="142" y="758"/>
                  </a:lnTo>
                  <a:lnTo>
                    <a:pt x="137" y="760"/>
                  </a:lnTo>
                  <a:lnTo>
                    <a:pt x="137" y="762"/>
                  </a:lnTo>
                  <a:lnTo>
                    <a:pt x="140" y="765"/>
                  </a:lnTo>
                  <a:lnTo>
                    <a:pt x="142" y="765"/>
                  </a:lnTo>
                  <a:lnTo>
                    <a:pt x="147" y="765"/>
                  </a:lnTo>
                  <a:lnTo>
                    <a:pt x="149" y="765"/>
                  </a:lnTo>
                  <a:lnTo>
                    <a:pt x="144" y="765"/>
                  </a:lnTo>
                  <a:lnTo>
                    <a:pt x="142" y="767"/>
                  </a:lnTo>
                  <a:lnTo>
                    <a:pt x="142" y="772"/>
                  </a:lnTo>
                  <a:lnTo>
                    <a:pt x="142" y="779"/>
                  </a:lnTo>
                  <a:lnTo>
                    <a:pt x="142" y="779"/>
                  </a:lnTo>
                  <a:lnTo>
                    <a:pt x="140" y="777"/>
                  </a:lnTo>
                  <a:lnTo>
                    <a:pt x="140" y="770"/>
                  </a:lnTo>
                  <a:lnTo>
                    <a:pt x="137" y="767"/>
                  </a:lnTo>
                  <a:lnTo>
                    <a:pt x="135" y="770"/>
                  </a:lnTo>
                  <a:lnTo>
                    <a:pt x="125" y="777"/>
                  </a:lnTo>
                  <a:lnTo>
                    <a:pt x="123" y="779"/>
                  </a:lnTo>
                  <a:lnTo>
                    <a:pt x="118" y="781"/>
                  </a:lnTo>
                  <a:lnTo>
                    <a:pt x="116" y="784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8" y="791"/>
                  </a:lnTo>
                  <a:lnTo>
                    <a:pt x="121" y="791"/>
                  </a:lnTo>
                  <a:lnTo>
                    <a:pt x="125" y="789"/>
                  </a:lnTo>
                  <a:lnTo>
                    <a:pt x="125" y="784"/>
                  </a:lnTo>
                  <a:lnTo>
                    <a:pt x="128" y="786"/>
                  </a:lnTo>
                  <a:lnTo>
                    <a:pt x="130" y="789"/>
                  </a:lnTo>
                  <a:lnTo>
                    <a:pt x="137" y="789"/>
                  </a:lnTo>
                  <a:lnTo>
                    <a:pt x="135" y="789"/>
                  </a:lnTo>
                  <a:lnTo>
                    <a:pt x="132" y="789"/>
                  </a:lnTo>
                  <a:lnTo>
                    <a:pt x="128" y="789"/>
                  </a:lnTo>
                  <a:lnTo>
                    <a:pt x="125" y="791"/>
                  </a:lnTo>
                  <a:lnTo>
                    <a:pt x="125" y="793"/>
                  </a:lnTo>
                  <a:lnTo>
                    <a:pt x="125" y="796"/>
                  </a:lnTo>
                  <a:lnTo>
                    <a:pt x="123" y="796"/>
                  </a:lnTo>
                  <a:lnTo>
                    <a:pt x="121" y="796"/>
                  </a:lnTo>
                  <a:lnTo>
                    <a:pt x="113" y="796"/>
                  </a:lnTo>
                  <a:lnTo>
                    <a:pt x="113" y="798"/>
                  </a:lnTo>
                  <a:lnTo>
                    <a:pt x="118" y="798"/>
                  </a:lnTo>
                  <a:lnTo>
                    <a:pt x="123" y="800"/>
                  </a:lnTo>
                  <a:lnTo>
                    <a:pt x="125" y="800"/>
                  </a:lnTo>
                  <a:lnTo>
                    <a:pt x="123" y="800"/>
                  </a:lnTo>
                  <a:lnTo>
                    <a:pt x="121" y="800"/>
                  </a:lnTo>
                  <a:lnTo>
                    <a:pt x="118" y="800"/>
                  </a:lnTo>
                  <a:lnTo>
                    <a:pt x="113" y="800"/>
                  </a:lnTo>
                  <a:lnTo>
                    <a:pt x="113" y="803"/>
                  </a:lnTo>
                  <a:lnTo>
                    <a:pt x="113" y="805"/>
                  </a:lnTo>
                  <a:lnTo>
                    <a:pt x="118" y="805"/>
                  </a:lnTo>
                  <a:lnTo>
                    <a:pt x="121" y="805"/>
                  </a:lnTo>
                  <a:lnTo>
                    <a:pt x="125" y="805"/>
                  </a:lnTo>
                  <a:lnTo>
                    <a:pt x="130" y="805"/>
                  </a:lnTo>
                  <a:lnTo>
                    <a:pt x="128" y="807"/>
                  </a:lnTo>
                  <a:lnTo>
                    <a:pt x="125" y="807"/>
                  </a:lnTo>
                  <a:lnTo>
                    <a:pt x="121" y="807"/>
                  </a:lnTo>
                  <a:lnTo>
                    <a:pt x="121" y="807"/>
                  </a:lnTo>
                  <a:lnTo>
                    <a:pt x="123" y="810"/>
                  </a:lnTo>
                  <a:lnTo>
                    <a:pt x="128" y="810"/>
                  </a:lnTo>
                  <a:lnTo>
                    <a:pt x="130" y="810"/>
                  </a:lnTo>
                  <a:lnTo>
                    <a:pt x="130" y="812"/>
                  </a:lnTo>
                  <a:lnTo>
                    <a:pt x="125" y="812"/>
                  </a:lnTo>
                  <a:lnTo>
                    <a:pt x="121" y="812"/>
                  </a:lnTo>
                  <a:lnTo>
                    <a:pt x="118" y="810"/>
                  </a:lnTo>
                  <a:lnTo>
                    <a:pt x="116" y="810"/>
                  </a:lnTo>
                  <a:lnTo>
                    <a:pt x="118" y="815"/>
                  </a:lnTo>
                  <a:lnTo>
                    <a:pt x="123" y="817"/>
                  </a:lnTo>
                  <a:lnTo>
                    <a:pt x="123" y="815"/>
                  </a:lnTo>
                  <a:lnTo>
                    <a:pt x="125" y="815"/>
                  </a:lnTo>
                  <a:lnTo>
                    <a:pt x="130" y="817"/>
                  </a:lnTo>
                  <a:lnTo>
                    <a:pt x="135" y="815"/>
                  </a:lnTo>
                  <a:lnTo>
                    <a:pt x="135" y="817"/>
                  </a:lnTo>
                  <a:lnTo>
                    <a:pt x="132" y="817"/>
                  </a:lnTo>
                  <a:lnTo>
                    <a:pt x="132" y="819"/>
                  </a:lnTo>
                  <a:lnTo>
                    <a:pt x="137" y="819"/>
                  </a:lnTo>
                  <a:lnTo>
                    <a:pt x="137" y="822"/>
                  </a:lnTo>
                  <a:lnTo>
                    <a:pt x="144" y="824"/>
                  </a:lnTo>
                  <a:lnTo>
                    <a:pt x="147" y="824"/>
                  </a:lnTo>
                  <a:lnTo>
                    <a:pt x="149" y="819"/>
                  </a:lnTo>
                  <a:lnTo>
                    <a:pt x="151" y="817"/>
                  </a:lnTo>
                  <a:lnTo>
                    <a:pt x="151" y="812"/>
                  </a:lnTo>
                  <a:lnTo>
                    <a:pt x="151" y="817"/>
                  </a:lnTo>
                  <a:lnTo>
                    <a:pt x="151" y="822"/>
                  </a:lnTo>
                  <a:lnTo>
                    <a:pt x="144" y="824"/>
                  </a:lnTo>
                  <a:lnTo>
                    <a:pt x="140" y="826"/>
                  </a:lnTo>
                  <a:lnTo>
                    <a:pt x="137" y="826"/>
                  </a:lnTo>
                  <a:lnTo>
                    <a:pt x="135" y="829"/>
                  </a:lnTo>
                  <a:lnTo>
                    <a:pt x="135" y="831"/>
                  </a:lnTo>
                  <a:lnTo>
                    <a:pt x="137" y="833"/>
                  </a:lnTo>
                  <a:lnTo>
                    <a:pt x="140" y="831"/>
                  </a:lnTo>
                  <a:lnTo>
                    <a:pt x="142" y="831"/>
                  </a:lnTo>
                  <a:lnTo>
                    <a:pt x="142" y="831"/>
                  </a:lnTo>
                  <a:lnTo>
                    <a:pt x="144" y="831"/>
                  </a:lnTo>
                  <a:lnTo>
                    <a:pt x="144" y="829"/>
                  </a:lnTo>
                  <a:lnTo>
                    <a:pt x="149" y="829"/>
                  </a:lnTo>
                  <a:lnTo>
                    <a:pt x="149" y="829"/>
                  </a:lnTo>
                  <a:lnTo>
                    <a:pt x="147" y="831"/>
                  </a:lnTo>
                  <a:lnTo>
                    <a:pt x="147" y="833"/>
                  </a:lnTo>
                  <a:lnTo>
                    <a:pt x="149" y="833"/>
                  </a:lnTo>
                  <a:lnTo>
                    <a:pt x="151" y="836"/>
                  </a:lnTo>
                  <a:lnTo>
                    <a:pt x="154" y="836"/>
                  </a:lnTo>
                  <a:lnTo>
                    <a:pt x="158" y="829"/>
                  </a:lnTo>
                  <a:lnTo>
                    <a:pt x="158" y="822"/>
                  </a:lnTo>
                  <a:lnTo>
                    <a:pt x="161" y="819"/>
                  </a:lnTo>
                  <a:lnTo>
                    <a:pt x="163" y="817"/>
                  </a:lnTo>
                  <a:lnTo>
                    <a:pt x="163" y="819"/>
                  </a:lnTo>
                  <a:lnTo>
                    <a:pt x="161" y="822"/>
                  </a:lnTo>
                  <a:lnTo>
                    <a:pt x="161" y="829"/>
                  </a:lnTo>
                  <a:lnTo>
                    <a:pt x="158" y="833"/>
                  </a:lnTo>
                  <a:lnTo>
                    <a:pt x="156" y="836"/>
                  </a:lnTo>
                  <a:lnTo>
                    <a:pt x="156" y="838"/>
                  </a:lnTo>
                  <a:lnTo>
                    <a:pt x="161" y="838"/>
                  </a:lnTo>
                  <a:lnTo>
                    <a:pt x="166" y="838"/>
                  </a:lnTo>
                  <a:lnTo>
                    <a:pt x="166" y="838"/>
                  </a:lnTo>
                  <a:lnTo>
                    <a:pt x="163" y="841"/>
                  </a:lnTo>
                  <a:lnTo>
                    <a:pt x="161" y="845"/>
                  </a:lnTo>
                  <a:lnTo>
                    <a:pt x="156" y="850"/>
                  </a:lnTo>
                  <a:lnTo>
                    <a:pt x="156" y="850"/>
                  </a:lnTo>
                  <a:lnTo>
                    <a:pt x="158" y="857"/>
                  </a:lnTo>
                  <a:lnTo>
                    <a:pt x="163" y="859"/>
                  </a:lnTo>
                  <a:lnTo>
                    <a:pt x="166" y="857"/>
                  </a:lnTo>
                  <a:lnTo>
                    <a:pt x="168" y="857"/>
                  </a:lnTo>
                  <a:lnTo>
                    <a:pt x="170" y="859"/>
                  </a:lnTo>
                  <a:lnTo>
                    <a:pt x="170" y="864"/>
                  </a:lnTo>
                  <a:lnTo>
                    <a:pt x="170" y="867"/>
                  </a:lnTo>
                  <a:lnTo>
                    <a:pt x="168" y="864"/>
                  </a:lnTo>
                  <a:lnTo>
                    <a:pt x="168" y="862"/>
                  </a:lnTo>
                  <a:lnTo>
                    <a:pt x="166" y="862"/>
                  </a:lnTo>
                  <a:lnTo>
                    <a:pt x="166" y="867"/>
                  </a:lnTo>
                  <a:lnTo>
                    <a:pt x="168" y="871"/>
                  </a:lnTo>
                  <a:lnTo>
                    <a:pt x="175" y="869"/>
                  </a:lnTo>
                  <a:lnTo>
                    <a:pt x="180" y="867"/>
                  </a:lnTo>
                  <a:lnTo>
                    <a:pt x="182" y="864"/>
                  </a:lnTo>
                  <a:lnTo>
                    <a:pt x="180" y="869"/>
                  </a:lnTo>
                  <a:lnTo>
                    <a:pt x="175" y="878"/>
                  </a:lnTo>
                  <a:lnTo>
                    <a:pt x="177" y="886"/>
                  </a:lnTo>
                  <a:lnTo>
                    <a:pt x="180" y="886"/>
                  </a:lnTo>
                  <a:lnTo>
                    <a:pt x="180" y="886"/>
                  </a:lnTo>
                  <a:lnTo>
                    <a:pt x="707" y="938"/>
                  </a:lnTo>
                  <a:lnTo>
                    <a:pt x="712" y="938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2" name="Google Shape;1272;p15"/>
            <p:cNvSpPr/>
            <p:nvPr/>
          </p:nvSpPr>
          <p:spPr>
            <a:xfrm>
              <a:off x="4566231" y="2587665"/>
              <a:ext cx="38225" cy="25212"/>
            </a:xfrm>
            <a:custGeom>
              <a:rect b="b" l="l" r="r" t="t"/>
              <a:pathLst>
                <a:path extrusionOk="0" h="31" w="47">
                  <a:moveTo>
                    <a:pt x="7" y="26"/>
                  </a:moveTo>
                  <a:lnTo>
                    <a:pt x="9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9" y="26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0" y="10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5" y="0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6" y="12"/>
                  </a:lnTo>
                  <a:lnTo>
                    <a:pt x="12" y="15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3" name="Google Shape;1273;p15"/>
            <p:cNvSpPr/>
            <p:nvPr/>
          </p:nvSpPr>
          <p:spPr>
            <a:xfrm>
              <a:off x="4646745" y="272836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4" name="Google Shape;1274;p15"/>
            <p:cNvSpPr/>
            <p:nvPr/>
          </p:nvSpPr>
          <p:spPr>
            <a:xfrm>
              <a:off x="4819972" y="2690137"/>
              <a:ext cx="38225" cy="42290"/>
            </a:xfrm>
            <a:custGeom>
              <a:rect b="b" l="l" r="r" t="t"/>
              <a:pathLst>
                <a:path extrusionOk="0" h="52" w="47">
                  <a:moveTo>
                    <a:pt x="2" y="24"/>
                  </a:move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6" y="42"/>
                  </a:lnTo>
                  <a:lnTo>
                    <a:pt x="16" y="45"/>
                  </a:lnTo>
                  <a:lnTo>
                    <a:pt x="21" y="45"/>
                  </a:lnTo>
                  <a:lnTo>
                    <a:pt x="21" y="50"/>
                  </a:lnTo>
                  <a:lnTo>
                    <a:pt x="26" y="50"/>
                  </a:lnTo>
                  <a:lnTo>
                    <a:pt x="31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8" y="52"/>
                  </a:lnTo>
                  <a:lnTo>
                    <a:pt x="35" y="50"/>
                  </a:lnTo>
                  <a:lnTo>
                    <a:pt x="40" y="47"/>
                  </a:lnTo>
                  <a:lnTo>
                    <a:pt x="40" y="42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45" y="31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4"/>
                  </a:lnTo>
                  <a:lnTo>
                    <a:pt x="45" y="12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5" name="Google Shape;1275;p15"/>
            <p:cNvSpPr/>
            <p:nvPr/>
          </p:nvSpPr>
          <p:spPr>
            <a:xfrm>
              <a:off x="4824039" y="2686070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0" y="3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6" name="Google Shape;1276;p15"/>
            <p:cNvSpPr/>
            <p:nvPr/>
          </p:nvSpPr>
          <p:spPr>
            <a:xfrm>
              <a:off x="4827292" y="268037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7" name="Google Shape;1277;p15"/>
            <p:cNvSpPr/>
            <p:nvPr/>
          </p:nvSpPr>
          <p:spPr>
            <a:xfrm>
              <a:off x="4831359" y="2684444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8" name="Google Shape;1278;p15"/>
            <p:cNvSpPr/>
            <p:nvPr/>
          </p:nvSpPr>
          <p:spPr>
            <a:xfrm>
              <a:off x="4831359" y="2676310"/>
              <a:ext cx="5693" cy="2439"/>
            </a:xfrm>
            <a:custGeom>
              <a:rect b="b" l="l" r="r" t="t"/>
              <a:pathLst>
                <a:path extrusionOk="0" h="3" w="7">
                  <a:moveTo>
                    <a:pt x="5" y="3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9" name="Google Shape;1279;p15"/>
            <p:cNvSpPr/>
            <p:nvPr/>
          </p:nvSpPr>
          <p:spPr>
            <a:xfrm>
              <a:off x="4846810" y="25494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0" name="Google Shape;1280;p15"/>
            <p:cNvSpPr/>
            <p:nvPr/>
          </p:nvSpPr>
          <p:spPr>
            <a:xfrm>
              <a:off x="4760603" y="2742186"/>
              <a:ext cx="28464" cy="9760"/>
            </a:xfrm>
            <a:custGeom>
              <a:rect b="b" l="l" r="r" t="t"/>
              <a:pathLst>
                <a:path extrusionOk="0" h="12" w="35">
                  <a:moveTo>
                    <a:pt x="9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7" y="7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6" y="9"/>
                  </a:lnTo>
                  <a:lnTo>
                    <a:pt x="21" y="7"/>
                  </a:lnTo>
                  <a:lnTo>
                    <a:pt x="23" y="9"/>
                  </a:lnTo>
                  <a:lnTo>
                    <a:pt x="28" y="9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1" name="Google Shape;1281;p15"/>
            <p:cNvSpPr/>
            <p:nvPr/>
          </p:nvSpPr>
          <p:spPr>
            <a:xfrm>
              <a:off x="4815906" y="269176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2" name="Google Shape;1282;p15"/>
            <p:cNvSpPr/>
            <p:nvPr/>
          </p:nvSpPr>
          <p:spPr>
            <a:xfrm>
              <a:off x="5150975" y="3542446"/>
              <a:ext cx="3253" cy="5693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3" name="Google Shape;1283;p15"/>
            <p:cNvSpPr/>
            <p:nvPr/>
          </p:nvSpPr>
          <p:spPr>
            <a:xfrm>
              <a:off x="4773616" y="2668991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4" name="Google Shape;1284;p15"/>
            <p:cNvSpPr/>
            <p:nvPr/>
          </p:nvSpPr>
          <p:spPr>
            <a:xfrm>
              <a:off x="4771989" y="2782037"/>
              <a:ext cx="7320" cy="12200"/>
            </a:xfrm>
            <a:custGeom>
              <a:rect b="b" l="l" r="r" t="t"/>
              <a:pathLst>
                <a:path extrusionOk="0" h="15" w="9">
                  <a:moveTo>
                    <a:pt x="9" y="10"/>
                  </a:moveTo>
                  <a:lnTo>
                    <a:pt x="9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5" name="Google Shape;1285;p15"/>
            <p:cNvSpPr/>
            <p:nvPr/>
          </p:nvSpPr>
          <p:spPr>
            <a:xfrm>
              <a:off x="4790695" y="2721040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8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6" name="Google Shape;1286;p15"/>
            <p:cNvSpPr/>
            <p:nvPr/>
          </p:nvSpPr>
          <p:spPr>
            <a:xfrm>
              <a:off x="4777683" y="278041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7" name="Google Shape;1287;p15"/>
            <p:cNvSpPr/>
            <p:nvPr/>
          </p:nvSpPr>
          <p:spPr>
            <a:xfrm>
              <a:off x="4860636" y="2621009"/>
              <a:ext cx="166721" cy="153709"/>
            </a:xfrm>
            <a:custGeom>
              <a:rect b="b" l="l" r="r" t="t"/>
              <a:pathLst>
                <a:path extrusionOk="0" h="80" w="87">
                  <a:moveTo>
                    <a:pt x="1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60" y="78"/>
                    <a:pt x="60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8" name="Google Shape;1288;p15"/>
            <p:cNvSpPr/>
            <p:nvPr/>
          </p:nvSpPr>
          <p:spPr>
            <a:xfrm>
              <a:off x="4015645" y="3326930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8" y="5"/>
                  </a:moveTo>
                  <a:lnTo>
                    <a:pt x="8" y="7"/>
                  </a:lnTo>
                  <a:lnTo>
                    <a:pt x="10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9" name="Google Shape;1289;p15"/>
            <p:cNvSpPr/>
            <p:nvPr/>
          </p:nvSpPr>
          <p:spPr>
            <a:xfrm>
              <a:off x="4029471" y="3356207"/>
              <a:ext cx="11386" cy="13013"/>
            </a:xfrm>
            <a:custGeom>
              <a:rect b="b" l="l" r="r" t="t"/>
              <a:pathLst>
                <a:path extrusionOk="0" h="16" w="14">
                  <a:moveTo>
                    <a:pt x="5" y="7"/>
                  </a:moveTo>
                  <a:lnTo>
                    <a:pt x="2" y="9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9" y="9"/>
                  </a:lnTo>
                  <a:lnTo>
                    <a:pt x="7" y="14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4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0" name="Google Shape;1290;p15"/>
            <p:cNvSpPr/>
            <p:nvPr/>
          </p:nvSpPr>
          <p:spPr>
            <a:xfrm>
              <a:off x="4022152" y="330985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1" name="Google Shape;1291;p15"/>
            <p:cNvSpPr/>
            <p:nvPr/>
          </p:nvSpPr>
          <p:spPr>
            <a:xfrm>
              <a:off x="4325503" y="277471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2" name="Google Shape;1292;p15"/>
            <p:cNvSpPr/>
            <p:nvPr/>
          </p:nvSpPr>
          <p:spPr>
            <a:xfrm>
              <a:off x="3979861" y="3317169"/>
              <a:ext cx="26839" cy="61809"/>
            </a:xfrm>
            <a:custGeom>
              <a:rect b="b" l="l" r="r" t="t"/>
              <a:pathLst>
                <a:path extrusionOk="0" h="76" w="33">
                  <a:moveTo>
                    <a:pt x="26" y="10"/>
                  </a:moveTo>
                  <a:lnTo>
                    <a:pt x="18" y="17"/>
                  </a:lnTo>
                  <a:lnTo>
                    <a:pt x="16" y="22"/>
                  </a:lnTo>
                  <a:lnTo>
                    <a:pt x="11" y="24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16" y="17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7" y="0"/>
                  </a:lnTo>
                  <a:lnTo>
                    <a:pt x="2" y="12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31"/>
                  </a:lnTo>
                  <a:lnTo>
                    <a:pt x="7" y="34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4" y="43"/>
                  </a:lnTo>
                  <a:lnTo>
                    <a:pt x="7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7" y="62"/>
                  </a:lnTo>
                  <a:lnTo>
                    <a:pt x="14" y="76"/>
                  </a:lnTo>
                  <a:lnTo>
                    <a:pt x="18" y="76"/>
                  </a:lnTo>
                  <a:lnTo>
                    <a:pt x="21" y="74"/>
                  </a:lnTo>
                  <a:lnTo>
                    <a:pt x="18" y="71"/>
                  </a:lnTo>
                  <a:lnTo>
                    <a:pt x="16" y="71"/>
                  </a:lnTo>
                  <a:lnTo>
                    <a:pt x="14" y="67"/>
                  </a:lnTo>
                  <a:lnTo>
                    <a:pt x="11" y="60"/>
                  </a:lnTo>
                  <a:lnTo>
                    <a:pt x="14" y="55"/>
                  </a:lnTo>
                  <a:lnTo>
                    <a:pt x="11" y="50"/>
                  </a:lnTo>
                  <a:lnTo>
                    <a:pt x="14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14" y="38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6" y="38"/>
                  </a:lnTo>
                  <a:lnTo>
                    <a:pt x="21" y="34"/>
                  </a:lnTo>
                  <a:lnTo>
                    <a:pt x="21" y="26"/>
                  </a:lnTo>
                  <a:lnTo>
                    <a:pt x="23" y="22"/>
                  </a:lnTo>
                  <a:lnTo>
                    <a:pt x="26" y="1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3" name="Google Shape;1293;p15"/>
            <p:cNvSpPr/>
            <p:nvPr/>
          </p:nvSpPr>
          <p:spPr>
            <a:xfrm>
              <a:off x="4029471" y="33521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4" name="Google Shape;1294;p15"/>
            <p:cNvSpPr/>
            <p:nvPr/>
          </p:nvSpPr>
          <p:spPr>
            <a:xfrm>
              <a:off x="4160407" y="2773090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7"/>
                  </a:moveTo>
                  <a:lnTo>
                    <a:pt x="9" y="9"/>
                  </a:lnTo>
                  <a:lnTo>
                    <a:pt x="12" y="7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5" name="Google Shape;1295;p15"/>
            <p:cNvSpPr/>
            <p:nvPr/>
          </p:nvSpPr>
          <p:spPr>
            <a:xfrm>
              <a:off x="4014018" y="3338315"/>
              <a:ext cx="11386" cy="15452"/>
            </a:xfrm>
            <a:custGeom>
              <a:rect b="b" l="l" r="r" t="t"/>
              <a:pathLst>
                <a:path extrusionOk="0" h="8" w="6">
                  <a:moveTo>
                    <a:pt x="0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6" name="Google Shape;1296;p15"/>
            <p:cNvSpPr/>
            <p:nvPr/>
          </p:nvSpPr>
          <p:spPr>
            <a:xfrm>
              <a:off x="4208391" y="279423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7" name="Google Shape;1297;p15"/>
            <p:cNvSpPr/>
            <p:nvPr/>
          </p:nvSpPr>
          <p:spPr>
            <a:xfrm>
              <a:off x="4210017" y="2788543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8" name="Google Shape;1298;p15"/>
            <p:cNvSpPr/>
            <p:nvPr/>
          </p:nvSpPr>
          <p:spPr>
            <a:xfrm>
              <a:off x="4202698" y="2791795"/>
              <a:ext cx="26839" cy="25212"/>
            </a:xfrm>
            <a:custGeom>
              <a:rect b="b" l="l" r="r" t="t"/>
              <a:pathLst>
                <a:path extrusionOk="0" h="31" w="33">
                  <a:moveTo>
                    <a:pt x="0" y="31"/>
                  </a:moveTo>
                  <a:lnTo>
                    <a:pt x="5" y="31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24" y="17"/>
                  </a:lnTo>
                  <a:lnTo>
                    <a:pt x="31" y="12"/>
                  </a:lnTo>
                  <a:lnTo>
                    <a:pt x="33" y="7"/>
                  </a:lnTo>
                  <a:lnTo>
                    <a:pt x="31" y="10"/>
                  </a:lnTo>
                  <a:lnTo>
                    <a:pt x="28" y="7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5"/>
                  </a:lnTo>
                  <a:lnTo>
                    <a:pt x="16" y="7"/>
                  </a:lnTo>
                  <a:lnTo>
                    <a:pt x="19" y="12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5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9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9" name="Google Shape;1299;p15"/>
            <p:cNvSpPr/>
            <p:nvPr/>
          </p:nvSpPr>
          <p:spPr>
            <a:xfrm>
              <a:off x="4192938" y="2801555"/>
              <a:ext cx="7320" cy="17079"/>
            </a:xfrm>
            <a:custGeom>
              <a:rect b="b" l="l" r="r" t="t"/>
              <a:pathLst>
                <a:path extrusionOk="0" h="21" w="9">
                  <a:moveTo>
                    <a:pt x="2" y="19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9" y="14"/>
                  </a:lnTo>
                  <a:lnTo>
                    <a:pt x="9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0" name="Google Shape;1300;p15"/>
            <p:cNvSpPr/>
            <p:nvPr/>
          </p:nvSpPr>
          <p:spPr>
            <a:xfrm>
              <a:off x="4187246" y="2817007"/>
              <a:ext cx="11386" cy="17079"/>
            </a:xfrm>
            <a:custGeom>
              <a:rect b="b" l="l" r="r" t="t"/>
              <a:pathLst>
                <a:path extrusionOk="0" h="21" w="14">
                  <a:moveTo>
                    <a:pt x="2" y="12"/>
                  </a:moveTo>
                  <a:lnTo>
                    <a:pt x="7" y="14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5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7" y="10"/>
                  </a:lnTo>
                  <a:lnTo>
                    <a:pt x="2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4187246" y="2805622"/>
              <a:ext cx="5693" cy="9760"/>
            </a:xfrm>
            <a:custGeom>
              <a:rect b="b" l="l" r="r" t="t"/>
              <a:pathLst>
                <a:path extrusionOk="0" h="5" w="3">
                  <a:moveTo>
                    <a:pt x="2" y="5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2" name="Google Shape;1302;p15"/>
            <p:cNvSpPr/>
            <p:nvPr/>
          </p:nvSpPr>
          <p:spPr>
            <a:xfrm>
              <a:off x="4035163" y="3342381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7" y="3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3" name="Google Shape;1303;p15"/>
            <p:cNvSpPr/>
            <p:nvPr/>
          </p:nvSpPr>
          <p:spPr>
            <a:xfrm>
              <a:off x="4071761" y="345786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1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4022151" y="3335062"/>
              <a:ext cx="7320" cy="15452"/>
            </a:xfrm>
            <a:custGeom>
              <a:rect b="b" l="l" r="r" t="t"/>
              <a:pathLst>
                <a:path extrusionOk="0" h="19" w="9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16"/>
                  </a:lnTo>
                  <a:lnTo>
                    <a:pt x="9" y="19"/>
                  </a:lnTo>
                  <a:lnTo>
                    <a:pt x="9" y="12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4046549" y="342533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4019712" y="3421269"/>
              <a:ext cx="60182" cy="77261"/>
            </a:xfrm>
            <a:custGeom>
              <a:rect b="b" l="l" r="r" t="t"/>
              <a:pathLst>
                <a:path extrusionOk="0" h="95" w="74">
                  <a:moveTo>
                    <a:pt x="29" y="17"/>
                  </a:moveTo>
                  <a:lnTo>
                    <a:pt x="21" y="14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7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12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10" y="26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4" y="40"/>
                  </a:lnTo>
                  <a:lnTo>
                    <a:pt x="29" y="40"/>
                  </a:lnTo>
                  <a:lnTo>
                    <a:pt x="26" y="45"/>
                  </a:lnTo>
                  <a:lnTo>
                    <a:pt x="24" y="47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6" y="55"/>
                  </a:lnTo>
                  <a:lnTo>
                    <a:pt x="33" y="55"/>
                  </a:lnTo>
                  <a:lnTo>
                    <a:pt x="33" y="57"/>
                  </a:lnTo>
                  <a:lnTo>
                    <a:pt x="36" y="59"/>
                  </a:lnTo>
                  <a:lnTo>
                    <a:pt x="38" y="62"/>
                  </a:lnTo>
                  <a:lnTo>
                    <a:pt x="36" y="66"/>
                  </a:lnTo>
                  <a:lnTo>
                    <a:pt x="40" y="71"/>
                  </a:lnTo>
                  <a:lnTo>
                    <a:pt x="45" y="66"/>
                  </a:lnTo>
                  <a:lnTo>
                    <a:pt x="45" y="69"/>
                  </a:lnTo>
                  <a:lnTo>
                    <a:pt x="50" y="69"/>
                  </a:lnTo>
                  <a:lnTo>
                    <a:pt x="43" y="76"/>
                  </a:lnTo>
                  <a:lnTo>
                    <a:pt x="52" y="83"/>
                  </a:lnTo>
                  <a:lnTo>
                    <a:pt x="55" y="83"/>
                  </a:lnTo>
                  <a:lnTo>
                    <a:pt x="57" y="88"/>
                  </a:lnTo>
                  <a:lnTo>
                    <a:pt x="69" y="95"/>
                  </a:lnTo>
                  <a:lnTo>
                    <a:pt x="71" y="92"/>
                  </a:lnTo>
                  <a:lnTo>
                    <a:pt x="74" y="92"/>
                  </a:lnTo>
                  <a:lnTo>
                    <a:pt x="71" y="83"/>
                  </a:lnTo>
                  <a:lnTo>
                    <a:pt x="71" y="78"/>
                  </a:lnTo>
                  <a:lnTo>
                    <a:pt x="71" y="74"/>
                  </a:lnTo>
                  <a:lnTo>
                    <a:pt x="71" y="66"/>
                  </a:lnTo>
                  <a:lnTo>
                    <a:pt x="69" y="62"/>
                  </a:lnTo>
                  <a:lnTo>
                    <a:pt x="59" y="55"/>
                  </a:lnTo>
                  <a:lnTo>
                    <a:pt x="57" y="43"/>
                  </a:lnTo>
                  <a:lnTo>
                    <a:pt x="52" y="36"/>
                  </a:lnTo>
                  <a:lnTo>
                    <a:pt x="52" y="29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0" y="21"/>
                  </a:lnTo>
                  <a:lnTo>
                    <a:pt x="36" y="21"/>
                  </a:lnTo>
                  <a:lnTo>
                    <a:pt x="31" y="21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7" name="Google Shape;1307;p15"/>
            <p:cNvSpPr/>
            <p:nvPr/>
          </p:nvSpPr>
          <p:spPr>
            <a:xfrm>
              <a:off x="4048989" y="3429401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8" name="Google Shape;1308;p15"/>
            <p:cNvSpPr/>
            <p:nvPr/>
          </p:nvSpPr>
          <p:spPr>
            <a:xfrm>
              <a:off x="4046549" y="343509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9" name="Google Shape;1309;p15"/>
            <p:cNvSpPr/>
            <p:nvPr/>
          </p:nvSpPr>
          <p:spPr>
            <a:xfrm>
              <a:off x="4064441" y="344648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4027844" y="3363526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0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4027844" y="335376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7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4031097" y="337165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4035163" y="3390365"/>
              <a:ext cx="5693" cy="5693"/>
            </a:xfrm>
            <a:custGeom>
              <a:rect b="b" l="l" r="r" t="t"/>
              <a:pathLst>
                <a:path extrusionOk="0" h="3" w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4035163" y="338467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4033536" y="3400124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3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4394630" y="2649473"/>
              <a:ext cx="161842" cy="129310"/>
            </a:xfrm>
            <a:custGeom>
              <a:rect b="b" l="l" r="r" t="t"/>
              <a:pathLst>
                <a:path extrusionOk="0" h="159" w="199">
                  <a:moveTo>
                    <a:pt x="7" y="111"/>
                  </a:moveTo>
                  <a:lnTo>
                    <a:pt x="15" y="111"/>
                  </a:lnTo>
                  <a:lnTo>
                    <a:pt x="15" y="114"/>
                  </a:lnTo>
                  <a:lnTo>
                    <a:pt x="10" y="111"/>
                  </a:lnTo>
                  <a:lnTo>
                    <a:pt x="12" y="123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2" y="135"/>
                  </a:lnTo>
                  <a:lnTo>
                    <a:pt x="15" y="140"/>
                  </a:lnTo>
                  <a:lnTo>
                    <a:pt x="10" y="147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5" y="156"/>
                  </a:lnTo>
                  <a:lnTo>
                    <a:pt x="15" y="159"/>
                  </a:lnTo>
                  <a:lnTo>
                    <a:pt x="19" y="154"/>
                  </a:lnTo>
                  <a:lnTo>
                    <a:pt x="24" y="154"/>
                  </a:lnTo>
                  <a:lnTo>
                    <a:pt x="26" y="154"/>
                  </a:lnTo>
                  <a:lnTo>
                    <a:pt x="31" y="152"/>
                  </a:lnTo>
                  <a:lnTo>
                    <a:pt x="38" y="147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3" y="142"/>
                  </a:lnTo>
                  <a:lnTo>
                    <a:pt x="45" y="145"/>
                  </a:lnTo>
                  <a:lnTo>
                    <a:pt x="45" y="149"/>
                  </a:lnTo>
                  <a:lnTo>
                    <a:pt x="43" y="152"/>
                  </a:lnTo>
                  <a:lnTo>
                    <a:pt x="45" y="154"/>
                  </a:lnTo>
                  <a:lnTo>
                    <a:pt x="48" y="154"/>
                  </a:lnTo>
                  <a:lnTo>
                    <a:pt x="55" y="152"/>
                  </a:lnTo>
                  <a:lnTo>
                    <a:pt x="59" y="152"/>
                  </a:lnTo>
                  <a:lnTo>
                    <a:pt x="64" y="149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8" y="126"/>
                  </a:lnTo>
                  <a:lnTo>
                    <a:pt x="83" y="126"/>
                  </a:lnTo>
                  <a:lnTo>
                    <a:pt x="85" y="121"/>
                  </a:lnTo>
                  <a:lnTo>
                    <a:pt x="88" y="116"/>
                  </a:lnTo>
                  <a:lnTo>
                    <a:pt x="90" y="121"/>
                  </a:lnTo>
                  <a:lnTo>
                    <a:pt x="95" y="121"/>
                  </a:lnTo>
                  <a:lnTo>
                    <a:pt x="100" y="116"/>
                  </a:lnTo>
                  <a:lnTo>
                    <a:pt x="107" y="116"/>
                  </a:lnTo>
                  <a:lnTo>
                    <a:pt x="107" y="109"/>
                  </a:lnTo>
                  <a:lnTo>
                    <a:pt x="109" y="109"/>
                  </a:lnTo>
                  <a:lnTo>
                    <a:pt x="114" y="107"/>
                  </a:lnTo>
                  <a:lnTo>
                    <a:pt x="116" y="100"/>
                  </a:lnTo>
                  <a:lnTo>
                    <a:pt x="121" y="100"/>
                  </a:lnTo>
                  <a:lnTo>
                    <a:pt x="123" y="97"/>
                  </a:lnTo>
                  <a:lnTo>
                    <a:pt x="126" y="100"/>
                  </a:lnTo>
                  <a:lnTo>
                    <a:pt x="130" y="97"/>
                  </a:lnTo>
                  <a:lnTo>
                    <a:pt x="135" y="97"/>
                  </a:lnTo>
                  <a:lnTo>
                    <a:pt x="140" y="95"/>
                  </a:lnTo>
                  <a:lnTo>
                    <a:pt x="145" y="95"/>
                  </a:lnTo>
                  <a:lnTo>
                    <a:pt x="154" y="90"/>
                  </a:lnTo>
                  <a:lnTo>
                    <a:pt x="161" y="90"/>
                  </a:lnTo>
                  <a:lnTo>
                    <a:pt x="171" y="85"/>
                  </a:lnTo>
                  <a:lnTo>
                    <a:pt x="178" y="85"/>
                  </a:lnTo>
                  <a:lnTo>
                    <a:pt x="187" y="85"/>
                  </a:lnTo>
                  <a:lnTo>
                    <a:pt x="190" y="83"/>
                  </a:lnTo>
                  <a:lnTo>
                    <a:pt x="197" y="81"/>
                  </a:lnTo>
                  <a:lnTo>
                    <a:pt x="199" y="76"/>
                  </a:lnTo>
                  <a:lnTo>
                    <a:pt x="199" y="74"/>
                  </a:lnTo>
                  <a:lnTo>
                    <a:pt x="199" y="69"/>
                  </a:lnTo>
                  <a:lnTo>
                    <a:pt x="197" y="66"/>
                  </a:lnTo>
                  <a:lnTo>
                    <a:pt x="199" y="64"/>
                  </a:lnTo>
                  <a:lnTo>
                    <a:pt x="199" y="57"/>
                  </a:lnTo>
                  <a:lnTo>
                    <a:pt x="197" y="52"/>
                  </a:lnTo>
                  <a:lnTo>
                    <a:pt x="197" y="48"/>
                  </a:lnTo>
                  <a:lnTo>
                    <a:pt x="197" y="38"/>
                  </a:lnTo>
                  <a:lnTo>
                    <a:pt x="190" y="29"/>
                  </a:lnTo>
                  <a:lnTo>
                    <a:pt x="187" y="26"/>
                  </a:lnTo>
                  <a:lnTo>
                    <a:pt x="185" y="24"/>
                  </a:lnTo>
                  <a:lnTo>
                    <a:pt x="180" y="26"/>
                  </a:lnTo>
                  <a:lnTo>
                    <a:pt x="175" y="26"/>
                  </a:lnTo>
                  <a:lnTo>
                    <a:pt x="173" y="29"/>
                  </a:lnTo>
                  <a:lnTo>
                    <a:pt x="173" y="33"/>
                  </a:lnTo>
                  <a:lnTo>
                    <a:pt x="163" y="38"/>
                  </a:lnTo>
                  <a:lnTo>
                    <a:pt x="163" y="36"/>
                  </a:lnTo>
                  <a:lnTo>
                    <a:pt x="168" y="31"/>
                  </a:lnTo>
                  <a:lnTo>
                    <a:pt x="171" y="24"/>
                  </a:lnTo>
                  <a:lnTo>
                    <a:pt x="166" y="24"/>
                  </a:lnTo>
                  <a:lnTo>
                    <a:pt x="163" y="24"/>
                  </a:lnTo>
                  <a:lnTo>
                    <a:pt x="159" y="24"/>
                  </a:lnTo>
                  <a:lnTo>
                    <a:pt x="163" y="21"/>
                  </a:lnTo>
                  <a:lnTo>
                    <a:pt x="161" y="19"/>
                  </a:lnTo>
                  <a:lnTo>
                    <a:pt x="152" y="14"/>
                  </a:lnTo>
                  <a:lnTo>
                    <a:pt x="149" y="10"/>
                  </a:lnTo>
                  <a:lnTo>
                    <a:pt x="147" y="7"/>
                  </a:lnTo>
                  <a:lnTo>
                    <a:pt x="147" y="3"/>
                  </a:lnTo>
                  <a:lnTo>
                    <a:pt x="135" y="0"/>
                  </a:lnTo>
                  <a:lnTo>
                    <a:pt x="126" y="3"/>
                  </a:lnTo>
                  <a:lnTo>
                    <a:pt x="114" y="3"/>
                  </a:lnTo>
                  <a:lnTo>
                    <a:pt x="111" y="3"/>
                  </a:lnTo>
                  <a:lnTo>
                    <a:pt x="97" y="3"/>
                  </a:lnTo>
                  <a:lnTo>
                    <a:pt x="95" y="3"/>
                  </a:lnTo>
                  <a:lnTo>
                    <a:pt x="88" y="3"/>
                  </a:lnTo>
                  <a:lnTo>
                    <a:pt x="88" y="7"/>
                  </a:lnTo>
                  <a:lnTo>
                    <a:pt x="88" y="10"/>
                  </a:lnTo>
                  <a:lnTo>
                    <a:pt x="88" y="12"/>
                  </a:lnTo>
                  <a:lnTo>
                    <a:pt x="88" y="19"/>
                  </a:lnTo>
                  <a:lnTo>
                    <a:pt x="85" y="26"/>
                  </a:lnTo>
                  <a:lnTo>
                    <a:pt x="88" y="31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6" y="38"/>
                  </a:lnTo>
                  <a:lnTo>
                    <a:pt x="74" y="43"/>
                  </a:lnTo>
                  <a:lnTo>
                    <a:pt x="67" y="45"/>
                  </a:lnTo>
                  <a:lnTo>
                    <a:pt x="62" y="50"/>
                  </a:lnTo>
                  <a:lnTo>
                    <a:pt x="52" y="57"/>
                  </a:lnTo>
                  <a:lnTo>
                    <a:pt x="50" y="59"/>
                  </a:lnTo>
                  <a:lnTo>
                    <a:pt x="50" y="62"/>
                  </a:lnTo>
                  <a:lnTo>
                    <a:pt x="52" y="69"/>
                  </a:lnTo>
                  <a:lnTo>
                    <a:pt x="50" y="74"/>
                  </a:lnTo>
                  <a:lnTo>
                    <a:pt x="41" y="71"/>
                  </a:lnTo>
                  <a:lnTo>
                    <a:pt x="38" y="69"/>
                  </a:lnTo>
                  <a:lnTo>
                    <a:pt x="38" y="76"/>
                  </a:lnTo>
                  <a:lnTo>
                    <a:pt x="33" y="81"/>
                  </a:lnTo>
                  <a:lnTo>
                    <a:pt x="31" y="83"/>
                  </a:lnTo>
                  <a:lnTo>
                    <a:pt x="31" y="85"/>
                  </a:lnTo>
                  <a:lnTo>
                    <a:pt x="24" y="85"/>
                  </a:lnTo>
                  <a:lnTo>
                    <a:pt x="22" y="92"/>
                  </a:lnTo>
                  <a:lnTo>
                    <a:pt x="19" y="92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100"/>
                  </a:lnTo>
                  <a:lnTo>
                    <a:pt x="7" y="102"/>
                  </a:lnTo>
                  <a:lnTo>
                    <a:pt x="3" y="107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4800453" y="2616942"/>
              <a:ext cx="19518" cy="7320"/>
            </a:xfrm>
            <a:custGeom>
              <a:rect b="b" l="l" r="r" t="t"/>
              <a:pathLst>
                <a:path extrusionOk="0" h="4" w="10">
                  <a:moveTo>
                    <a:pt x="2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4887473" y="2532361"/>
              <a:ext cx="39850" cy="55303"/>
            </a:xfrm>
            <a:custGeom>
              <a:rect b="b" l="l" r="r" t="t"/>
              <a:pathLst>
                <a:path extrusionOk="0" h="68" w="49">
                  <a:moveTo>
                    <a:pt x="4" y="35"/>
                  </a:moveTo>
                  <a:lnTo>
                    <a:pt x="9" y="38"/>
                  </a:lnTo>
                  <a:lnTo>
                    <a:pt x="14" y="45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7" y="45"/>
                  </a:lnTo>
                  <a:lnTo>
                    <a:pt x="2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2" y="66"/>
                  </a:lnTo>
                  <a:lnTo>
                    <a:pt x="7" y="64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12" y="66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5" y="50"/>
                  </a:lnTo>
                  <a:lnTo>
                    <a:pt x="47" y="47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2" y="31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3" y="7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4825665" y="2560826"/>
              <a:ext cx="17080" cy="15452"/>
            </a:xfrm>
            <a:custGeom>
              <a:rect b="b" l="l" r="r" t="t"/>
              <a:pathLst>
                <a:path extrusionOk="0" h="19" w="21">
                  <a:moveTo>
                    <a:pt x="9" y="19"/>
                  </a:moveTo>
                  <a:lnTo>
                    <a:pt x="14" y="17"/>
                  </a:lnTo>
                  <a:lnTo>
                    <a:pt x="17" y="19"/>
                  </a:lnTo>
                  <a:lnTo>
                    <a:pt x="21" y="19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4" y="3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4925698" y="2463233"/>
              <a:ext cx="19518" cy="24398"/>
            </a:xfrm>
            <a:custGeom>
              <a:rect b="b" l="l" r="r" t="t"/>
              <a:pathLst>
                <a:path extrusionOk="0" h="30" w="24">
                  <a:moveTo>
                    <a:pt x="5" y="16"/>
                  </a:moveTo>
                  <a:lnTo>
                    <a:pt x="9" y="14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30"/>
                  </a:lnTo>
                  <a:lnTo>
                    <a:pt x="12" y="26"/>
                  </a:lnTo>
                  <a:lnTo>
                    <a:pt x="17" y="21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4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4825665" y="2618568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4832984" y="2542120"/>
              <a:ext cx="6506" cy="5693"/>
            </a:xfrm>
            <a:custGeom>
              <a:rect b="b" l="l" r="r" t="t"/>
              <a:pathLst>
                <a:path extrusionOk="0" h="7" w="8">
                  <a:moveTo>
                    <a:pt x="5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4819972" y="2478686"/>
              <a:ext cx="70755" cy="101660"/>
            </a:xfrm>
            <a:custGeom>
              <a:rect b="b" l="l" r="r" t="t"/>
              <a:pathLst>
                <a:path extrusionOk="0" h="125" w="87">
                  <a:moveTo>
                    <a:pt x="2" y="73"/>
                  </a:moveTo>
                  <a:lnTo>
                    <a:pt x="7" y="73"/>
                  </a:lnTo>
                  <a:lnTo>
                    <a:pt x="9" y="71"/>
                  </a:lnTo>
                  <a:lnTo>
                    <a:pt x="12" y="71"/>
                  </a:lnTo>
                  <a:lnTo>
                    <a:pt x="19" y="73"/>
                  </a:lnTo>
                  <a:lnTo>
                    <a:pt x="26" y="73"/>
                  </a:lnTo>
                  <a:lnTo>
                    <a:pt x="26" y="75"/>
                  </a:lnTo>
                  <a:lnTo>
                    <a:pt x="33" y="73"/>
                  </a:lnTo>
                  <a:lnTo>
                    <a:pt x="33" y="75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28" y="82"/>
                  </a:lnTo>
                  <a:lnTo>
                    <a:pt x="33" y="82"/>
                  </a:lnTo>
                  <a:lnTo>
                    <a:pt x="38" y="85"/>
                  </a:lnTo>
                  <a:lnTo>
                    <a:pt x="40" y="92"/>
                  </a:lnTo>
                  <a:lnTo>
                    <a:pt x="42" y="92"/>
                  </a:lnTo>
                  <a:lnTo>
                    <a:pt x="45" y="94"/>
                  </a:lnTo>
                  <a:lnTo>
                    <a:pt x="42" y="97"/>
                  </a:lnTo>
                  <a:lnTo>
                    <a:pt x="42" y="101"/>
                  </a:lnTo>
                  <a:lnTo>
                    <a:pt x="35" y="113"/>
                  </a:lnTo>
                  <a:lnTo>
                    <a:pt x="38" y="120"/>
                  </a:lnTo>
                  <a:lnTo>
                    <a:pt x="40" y="123"/>
                  </a:lnTo>
                  <a:lnTo>
                    <a:pt x="42" y="123"/>
                  </a:lnTo>
                  <a:lnTo>
                    <a:pt x="47" y="123"/>
                  </a:lnTo>
                  <a:lnTo>
                    <a:pt x="50" y="125"/>
                  </a:lnTo>
                  <a:lnTo>
                    <a:pt x="52" y="125"/>
                  </a:lnTo>
                  <a:lnTo>
                    <a:pt x="57" y="120"/>
                  </a:lnTo>
                  <a:lnTo>
                    <a:pt x="57" y="118"/>
                  </a:lnTo>
                  <a:lnTo>
                    <a:pt x="61" y="116"/>
                  </a:lnTo>
                  <a:lnTo>
                    <a:pt x="64" y="111"/>
                  </a:lnTo>
                  <a:lnTo>
                    <a:pt x="64" y="106"/>
                  </a:lnTo>
                  <a:lnTo>
                    <a:pt x="66" y="101"/>
                  </a:lnTo>
                  <a:lnTo>
                    <a:pt x="69" y="97"/>
                  </a:lnTo>
                  <a:lnTo>
                    <a:pt x="66" y="94"/>
                  </a:lnTo>
                  <a:lnTo>
                    <a:pt x="66" y="92"/>
                  </a:lnTo>
                  <a:lnTo>
                    <a:pt x="69" y="89"/>
                  </a:lnTo>
                  <a:lnTo>
                    <a:pt x="71" y="85"/>
                  </a:lnTo>
                  <a:lnTo>
                    <a:pt x="76" y="85"/>
                  </a:lnTo>
                  <a:lnTo>
                    <a:pt x="78" y="80"/>
                  </a:lnTo>
                  <a:lnTo>
                    <a:pt x="83" y="78"/>
                  </a:lnTo>
                  <a:lnTo>
                    <a:pt x="83" y="71"/>
                  </a:lnTo>
                  <a:lnTo>
                    <a:pt x="83" y="68"/>
                  </a:lnTo>
                  <a:lnTo>
                    <a:pt x="87" y="66"/>
                  </a:lnTo>
                  <a:lnTo>
                    <a:pt x="87" y="63"/>
                  </a:lnTo>
                  <a:lnTo>
                    <a:pt x="85" y="59"/>
                  </a:lnTo>
                  <a:lnTo>
                    <a:pt x="85" y="54"/>
                  </a:lnTo>
                  <a:lnTo>
                    <a:pt x="83" y="54"/>
                  </a:lnTo>
                  <a:lnTo>
                    <a:pt x="78" y="54"/>
                  </a:lnTo>
                  <a:lnTo>
                    <a:pt x="73" y="54"/>
                  </a:lnTo>
                  <a:lnTo>
                    <a:pt x="73" y="52"/>
                  </a:lnTo>
                  <a:lnTo>
                    <a:pt x="73" y="49"/>
                  </a:lnTo>
                  <a:lnTo>
                    <a:pt x="80" y="45"/>
                  </a:lnTo>
                  <a:lnTo>
                    <a:pt x="80" y="42"/>
                  </a:lnTo>
                  <a:lnTo>
                    <a:pt x="78" y="40"/>
                  </a:lnTo>
                  <a:lnTo>
                    <a:pt x="78" y="35"/>
                  </a:lnTo>
                  <a:lnTo>
                    <a:pt x="78" y="30"/>
                  </a:lnTo>
                  <a:lnTo>
                    <a:pt x="76" y="28"/>
                  </a:lnTo>
                  <a:lnTo>
                    <a:pt x="73" y="28"/>
                  </a:lnTo>
                  <a:lnTo>
                    <a:pt x="69" y="30"/>
                  </a:lnTo>
                  <a:lnTo>
                    <a:pt x="61" y="33"/>
                  </a:lnTo>
                  <a:lnTo>
                    <a:pt x="61" y="35"/>
                  </a:lnTo>
                  <a:lnTo>
                    <a:pt x="59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9" y="33"/>
                  </a:lnTo>
                  <a:lnTo>
                    <a:pt x="61" y="28"/>
                  </a:lnTo>
                  <a:lnTo>
                    <a:pt x="61" y="23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59" y="9"/>
                  </a:lnTo>
                  <a:lnTo>
                    <a:pt x="57" y="7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45" y="4"/>
                  </a:lnTo>
                  <a:lnTo>
                    <a:pt x="40" y="9"/>
                  </a:lnTo>
                  <a:lnTo>
                    <a:pt x="35" y="7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31" y="7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4" y="23"/>
                  </a:lnTo>
                  <a:lnTo>
                    <a:pt x="26" y="21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24" y="35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8" y="45"/>
                  </a:lnTo>
                  <a:lnTo>
                    <a:pt x="33" y="45"/>
                  </a:lnTo>
                  <a:lnTo>
                    <a:pt x="38" y="47"/>
                  </a:lnTo>
                  <a:lnTo>
                    <a:pt x="33" y="49"/>
                  </a:lnTo>
                  <a:lnTo>
                    <a:pt x="28" y="52"/>
                  </a:lnTo>
                  <a:lnTo>
                    <a:pt x="24" y="49"/>
                  </a:lnTo>
                  <a:lnTo>
                    <a:pt x="24" y="52"/>
                  </a:lnTo>
                  <a:lnTo>
                    <a:pt x="28" y="54"/>
                  </a:lnTo>
                  <a:lnTo>
                    <a:pt x="28" y="56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19" y="56"/>
                  </a:lnTo>
                  <a:lnTo>
                    <a:pt x="14" y="56"/>
                  </a:lnTo>
                  <a:lnTo>
                    <a:pt x="12" y="52"/>
                  </a:lnTo>
                  <a:lnTo>
                    <a:pt x="5" y="54"/>
                  </a:lnTo>
                  <a:lnTo>
                    <a:pt x="5" y="56"/>
                  </a:lnTo>
                  <a:lnTo>
                    <a:pt x="0" y="63"/>
                  </a:lnTo>
                  <a:lnTo>
                    <a:pt x="2" y="68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5027356" y="2557573"/>
              <a:ext cx="15452" cy="8947"/>
            </a:xfrm>
            <a:custGeom>
              <a:rect b="b" l="l" r="r" t="t"/>
              <a:pathLst>
                <a:path extrusionOk="0" h="11" w="19">
                  <a:moveTo>
                    <a:pt x="10" y="11"/>
                  </a:moveTo>
                  <a:lnTo>
                    <a:pt x="12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5011904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4993199" y="2587664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5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4990759" y="245103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5" y="5"/>
                  </a:moveTo>
                  <a:lnTo>
                    <a:pt x="7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4939522" y="2618568"/>
              <a:ext cx="13013" cy="17892"/>
            </a:xfrm>
            <a:custGeom>
              <a:rect b="b" l="l" r="r" t="t"/>
              <a:pathLst>
                <a:path extrusionOk="0" h="22" w="16">
                  <a:moveTo>
                    <a:pt x="2" y="3"/>
                  </a:moveTo>
                  <a:lnTo>
                    <a:pt x="2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14" y="19"/>
                  </a:lnTo>
                  <a:lnTo>
                    <a:pt x="16" y="15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4948469" y="2414437"/>
              <a:ext cx="112232" cy="182987"/>
            </a:xfrm>
            <a:custGeom>
              <a:rect b="b" l="l" r="r" t="t"/>
              <a:pathLst>
                <a:path extrusionOk="0" h="225" w="138">
                  <a:moveTo>
                    <a:pt x="5" y="195"/>
                  </a:moveTo>
                  <a:lnTo>
                    <a:pt x="3" y="197"/>
                  </a:lnTo>
                  <a:lnTo>
                    <a:pt x="3" y="206"/>
                  </a:lnTo>
                  <a:lnTo>
                    <a:pt x="5" y="204"/>
                  </a:lnTo>
                  <a:lnTo>
                    <a:pt x="10" y="206"/>
                  </a:lnTo>
                  <a:lnTo>
                    <a:pt x="10" y="211"/>
                  </a:lnTo>
                  <a:lnTo>
                    <a:pt x="15" y="213"/>
                  </a:lnTo>
                  <a:lnTo>
                    <a:pt x="22" y="218"/>
                  </a:lnTo>
                  <a:lnTo>
                    <a:pt x="26" y="218"/>
                  </a:lnTo>
                  <a:lnTo>
                    <a:pt x="29" y="213"/>
                  </a:lnTo>
                  <a:lnTo>
                    <a:pt x="26" y="211"/>
                  </a:lnTo>
                  <a:lnTo>
                    <a:pt x="33" y="211"/>
                  </a:lnTo>
                  <a:lnTo>
                    <a:pt x="33" y="213"/>
                  </a:lnTo>
                  <a:lnTo>
                    <a:pt x="33" y="218"/>
                  </a:lnTo>
                  <a:lnTo>
                    <a:pt x="33" y="223"/>
                  </a:lnTo>
                  <a:lnTo>
                    <a:pt x="36" y="221"/>
                  </a:lnTo>
                  <a:lnTo>
                    <a:pt x="38" y="211"/>
                  </a:lnTo>
                  <a:lnTo>
                    <a:pt x="38" y="204"/>
                  </a:lnTo>
                  <a:lnTo>
                    <a:pt x="41" y="197"/>
                  </a:lnTo>
                  <a:lnTo>
                    <a:pt x="45" y="192"/>
                  </a:lnTo>
                  <a:lnTo>
                    <a:pt x="45" y="190"/>
                  </a:lnTo>
                  <a:lnTo>
                    <a:pt x="45" y="195"/>
                  </a:lnTo>
                  <a:lnTo>
                    <a:pt x="41" y="202"/>
                  </a:lnTo>
                  <a:lnTo>
                    <a:pt x="41" y="206"/>
                  </a:lnTo>
                  <a:lnTo>
                    <a:pt x="43" y="211"/>
                  </a:lnTo>
                  <a:lnTo>
                    <a:pt x="41" y="218"/>
                  </a:lnTo>
                  <a:lnTo>
                    <a:pt x="43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5" y="223"/>
                  </a:lnTo>
                  <a:lnTo>
                    <a:pt x="48" y="218"/>
                  </a:lnTo>
                  <a:lnTo>
                    <a:pt x="55" y="213"/>
                  </a:lnTo>
                  <a:lnTo>
                    <a:pt x="57" y="202"/>
                  </a:lnTo>
                  <a:lnTo>
                    <a:pt x="59" y="202"/>
                  </a:lnTo>
                  <a:lnTo>
                    <a:pt x="59" y="204"/>
                  </a:lnTo>
                  <a:lnTo>
                    <a:pt x="57" y="209"/>
                  </a:lnTo>
                  <a:lnTo>
                    <a:pt x="57" y="211"/>
                  </a:lnTo>
                  <a:lnTo>
                    <a:pt x="62" y="213"/>
                  </a:lnTo>
                  <a:lnTo>
                    <a:pt x="67" y="209"/>
                  </a:lnTo>
                  <a:lnTo>
                    <a:pt x="69" y="206"/>
                  </a:lnTo>
                  <a:lnTo>
                    <a:pt x="69" y="202"/>
                  </a:lnTo>
                  <a:lnTo>
                    <a:pt x="64" y="202"/>
                  </a:lnTo>
                  <a:lnTo>
                    <a:pt x="64" y="199"/>
                  </a:lnTo>
                  <a:lnTo>
                    <a:pt x="69" y="197"/>
                  </a:lnTo>
                  <a:lnTo>
                    <a:pt x="69" y="192"/>
                  </a:lnTo>
                  <a:lnTo>
                    <a:pt x="69" y="190"/>
                  </a:lnTo>
                  <a:lnTo>
                    <a:pt x="69" y="187"/>
                  </a:lnTo>
                  <a:lnTo>
                    <a:pt x="74" y="183"/>
                  </a:lnTo>
                  <a:lnTo>
                    <a:pt x="74" y="176"/>
                  </a:lnTo>
                  <a:lnTo>
                    <a:pt x="78" y="173"/>
                  </a:lnTo>
                  <a:lnTo>
                    <a:pt x="81" y="171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78" y="178"/>
                  </a:lnTo>
                  <a:lnTo>
                    <a:pt x="76" y="185"/>
                  </a:lnTo>
                  <a:lnTo>
                    <a:pt x="71" y="190"/>
                  </a:lnTo>
                  <a:lnTo>
                    <a:pt x="71" y="195"/>
                  </a:lnTo>
                  <a:lnTo>
                    <a:pt x="74" y="199"/>
                  </a:lnTo>
                  <a:lnTo>
                    <a:pt x="74" y="204"/>
                  </a:lnTo>
                  <a:lnTo>
                    <a:pt x="76" y="202"/>
                  </a:lnTo>
                  <a:lnTo>
                    <a:pt x="78" y="195"/>
                  </a:lnTo>
                  <a:lnTo>
                    <a:pt x="88" y="187"/>
                  </a:lnTo>
                  <a:lnTo>
                    <a:pt x="90" y="183"/>
                  </a:lnTo>
                  <a:lnTo>
                    <a:pt x="90" y="178"/>
                  </a:lnTo>
                  <a:lnTo>
                    <a:pt x="93" y="173"/>
                  </a:lnTo>
                  <a:lnTo>
                    <a:pt x="95" y="173"/>
                  </a:lnTo>
                  <a:lnTo>
                    <a:pt x="95" y="176"/>
                  </a:lnTo>
                  <a:lnTo>
                    <a:pt x="95" y="176"/>
                  </a:lnTo>
                  <a:lnTo>
                    <a:pt x="95" y="180"/>
                  </a:lnTo>
                  <a:lnTo>
                    <a:pt x="97" y="180"/>
                  </a:lnTo>
                  <a:lnTo>
                    <a:pt x="102" y="173"/>
                  </a:lnTo>
                  <a:lnTo>
                    <a:pt x="104" y="173"/>
                  </a:lnTo>
                  <a:lnTo>
                    <a:pt x="112" y="176"/>
                  </a:lnTo>
                  <a:lnTo>
                    <a:pt x="119" y="173"/>
                  </a:lnTo>
                  <a:lnTo>
                    <a:pt x="121" y="173"/>
                  </a:lnTo>
                  <a:lnTo>
                    <a:pt x="123" y="168"/>
                  </a:lnTo>
                  <a:lnTo>
                    <a:pt x="128" y="168"/>
                  </a:lnTo>
                  <a:lnTo>
                    <a:pt x="130" y="164"/>
                  </a:lnTo>
                  <a:lnTo>
                    <a:pt x="130" y="161"/>
                  </a:lnTo>
                  <a:lnTo>
                    <a:pt x="130" y="159"/>
                  </a:lnTo>
                  <a:lnTo>
                    <a:pt x="128" y="157"/>
                  </a:lnTo>
                  <a:lnTo>
                    <a:pt x="130" y="15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6" y="147"/>
                  </a:lnTo>
                  <a:lnTo>
                    <a:pt x="121" y="152"/>
                  </a:lnTo>
                  <a:lnTo>
                    <a:pt x="119" y="152"/>
                  </a:lnTo>
                  <a:lnTo>
                    <a:pt x="119" y="150"/>
                  </a:lnTo>
                  <a:lnTo>
                    <a:pt x="121" y="147"/>
                  </a:lnTo>
                  <a:lnTo>
                    <a:pt x="126" y="145"/>
                  </a:lnTo>
                  <a:lnTo>
                    <a:pt x="126" y="140"/>
                  </a:lnTo>
                  <a:lnTo>
                    <a:pt x="121" y="138"/>
                  </a:lnTo>
                  <a:lnTo>
                    <a:pt x="121" y="133"/>
                  </a:lnTo>
                  <a:lnTo>
                    <a:pt x="119" y="133"/>
                  </a:lnTo>
                  <a:lnTo>
                    <a:pt x="116" y="135"/>
                  </a:lnTo>
                  <a:lnTo>
                    <a:pt x="116" y="138"/>
                  </a:lnTo>
                  <a:lnTo>
                    <a:pt x="114" y="135"/>
                  </a:lnTo>
                  <a:lnTo>
                    <a:pt x="109" y="135"/>
                  </a:lnTo>
                  <a:lnTo>
                    <a:pt x="107" y="138"/>
                  </a:lnTo>
                  <a:lnTo>
                    <a:pt x="102" y="138"/>
                  </a:lnTo>
                  <a:lnTo>
                    <a:pt x="104" y="135"/>
                  </a:lnTo>
                  <a:lnTo>
                    <a:pt x="114" y="131"/>
                  </a:lnTo>
                  <a:lnTo>
                    <a:pt x="119" y="131"/>
                  </a:lnTo>
                  <a:lnTo>
                    <a:pt x="126" y="124"/>
                  </a:lnTo>
                  <a:lnTo>
                    <a:pt x="126" y="121"/>
                  </a:lnTo>
                  <a:lnTo>
                    <a:pt x="130" y="114"/>
                  </a:lnTo>
                  <a:lnTo>
                    <a:pt x="133" y="107"/>
                  </a:lnTo>
                  <a:lnTo>
                    <a:pt x="133" y="107"/>
                  </a:lnTo>
                  <a:lnTo>
                    <a:pt x="128" y="107"/>
                  </a:lnTo>
                  <a:lnTo>
                    <a:pt x="126" y="109"/>
                  </a:lnTo>
                  <a:lnTo>
                    <a:pt x="126" y="107"/>
                  </a:lnTo>
                  <a:lnTo>
                    <a:pt x="126" y="105"/>
                  </a:lnTo>
                  <a:lnTo>
                    <a:pt x="128" y="102"/>
                  </a:lnTo>
                  <a:lnTo>
                    <a:pt x="130" y="102"/>
                  </a:lnTo>
                  <a:lnTo>
                    <a:pt x="133" y="100"/>
                  </a:lnTo>
                  <a:lnTo>
                    <a:pt x="133" y="95"/>
                  </a:lnTo>
                  <a:lnTo>
                    <a:pt x="138" y="93"/>
                  </a:lnTo>
                  <a:lnTo>
                    <a:pt x="138" y="88"/>
                  </a:lnTo>
                  <a:lnTo>
                    <a:pt x="135" y="86"/>
                  </a:lnTo>
                  <a:lnTo>
                    <a:pt x="135" y="83"/>
                  </a:lnTo>
                  <a:lnTo>
                    <a:pt x="133" y="81"/>
                  </a:lnTo>
                  <a:lnTo>
                    <a:pt x="128" y="83"/>
                  </a:lnTo>
                  <a:lnTo>
                    <a:pt x="123" y="93"/>
                  </a:lnTo>
                  <a:lnTo>
                    <a:pt x="123" y="95"/>
                  </a:lnTo>
                  <a:lnTo>
                    <a:pt x="126" y="100"/>
                  </a:lnTo>
                  <a:lnTo>
                    <a:pt x="123" y="102"/>
                  </a:lnTo>
                  <a:lnTo>
                    <a:pt x="121" y="105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9" y="95"/>
                  </a:lnTo>
                  <a:lnTo>
                    <a:pt x="123" y="88"/>
                  </a:lnTo>
                  <a:lnTo>
                    <a:pt x="121" y="86"/>
                  </a:lnTo>
                  <a:lnTo>
                    <a:pt x="121" y="83"/>
                  </a:lnTo>
                  <a:lnTo>
                    <a:pt x="123" y="83"/>
                  </a:lnTo>
                  <a:lnTo>
                    <a:pt x="126" y="83"/>
                  </a:lnTo>
                  <a:lnTo>
                    <a:pt x="126" y="79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4" y="74"/>
                  </a:lnTo>
                  <a:lnTo>
                    <a:pt x="112" y="79"/>
                  </a:lnTo>
                  <a:lnTo>
                    <a:pt x="112" y="76"/>
                  </a:lnTo>
                  <a:lnTo>
                    <a:pt x="109" y="74"/>
                  </a:lnTo>
                  <a:lnTo>
                    <a:pt x="112" y="69"/>
                  </a:lnTo>
                  <a:lnTo>
                    <a:pt x="109" y="64"/>
                  </a:lnTo>
                  <a:lnTo>
                    <a:pt x="109" y="55"/>
                  </a:lnTo>
                  <a:lnTo>
                    <a:pt x="109" y="48"/>
                  </a:lnTo>
                  <a:lnTo>
                    <a:pt x="112" y="43"/>
                  </a:lnTo>
                  <a:lnTo>
                    <a:pt x="112" y="38"/>
                  </a:lnTo>
                  <a:lnTo>
                    <a:pt x="112" y="31"/>
                  </a:lnTo>
                  <a:lnTo>
                    <a:pt x="114" y="27"/>
                  </a:lnTo>
                  <a:lnTo>
                    <a:pt x="114" y="19"/>
                  </a:lnTo>
                  <a:lnTo>
                    <a:pt x="112" y="17"/>
                  </a:lnTo>
                  <a:lnTo>
                    <a:pt x="112" y="12"/>
                  </a:lnTo>
                  <a:lnTo>
                    <a:pt x="104" y="8"/>
                  </a:lnTo>
                  <a:lnTo>
                    <a:pt x="104" y="5"/>
                  </a:lnTo>
                  <a:lnTo>
                    <a:pt x="97" y="0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88" y="0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1" y="12"/>
                  </a:lnTo>
                  <a:lnTo>
                    <a:pt x="83" y="15"/>
                  </a:lnTo>
                  <a:lnTo>
                    <a:pt x="88" y="15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97" y="19"/>
                  </a:lnTo>
                  <a:lnTo>
                    <a:pt x="102" y="19"/>
                  </a:lnTo>
                  <a:lnTo>
                    <a:pt x="102" y="22"/>
                  </a:lnTo>
                  <a:lnTo>
                    <a:pt x="95" y="29"/>
                  </a:lnTo>
                  <a:lnTo>
                    <a:pt x="93" y="29"/>
                  </a:lnTo>
                  <a:lnTo>
                    <a:pt x="88" y="24"/>
                  </a:lnTo>
                  <a:lnTo>
                    <a:pt x="85" y="24"/>
                  </a:lnTo>
                  <a:lnTo>
                    <a:pt x="81" y="24"/>
                  </a:lnTo>
                  <a:lnTo>
                    <a:pt x="83" y="27"/>
                  </a:lnTo>
                  <a:lnTo>
                    <a:pt x="85" y="29"/>
                  </a:lnTo>
                  <a:lnTo>
                    <a:pt x="83" y="31"/>
                  </a:lnTo>
                  <a:lnTo>
                    <a:pt x="78" y="31"/>
                  </a:lnTo>
                  <a:lnTo>
                    <a:pt x="74" y="27"/>
                  </a:lnTo>
                  <a:lnTo>
                    <a:pt x="67" y="29"/>
                  </a:lnTo>
                  <a:lnTo>
                    <a:pt x="67" y="36"/>
                  </a:lnTo>
                  <a:lnTo>
                    <a:pt x="62" y="38"/>
                  </a:lnTo>
                  <a:lnTo>
                    <a:pt x="64" y="41"/>
                  </a:lnTo>
                  <a:lnTo>
                    <a:pt x="67" y="41"/>
                  </a:lnTo>
                  <a:lnTo>
                    <a:pt x="67" y="45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9" y="53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67" y="57"/>
                  </a:lnTo>
                  <a:lnTo>
                    <a:pt x="64" y="55"/>
                  </a:lnTo>
                  <a:lnTo>
                    <a:pt x="62" y="55"/>
                  </a:lnTo>
                  <a:lnTo>
                    <a:pt x="57" y="53"/>
                  </a:lnTo>
                  <a:lnTo>
                    <a:pt x="55" y="53"/>
                  </a:lnTo>
                  <a:lnTo>
                    <a:pt x="50" y="53"/>
                  </a:lnTo>
                  <a:lnTo>
                    <a:pt x="50" y="57"/>
                  </a:lnTo>
                  <a:lnTo>
                    <a:pt x="52" y="62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0"/>
                  </a:lnTo>
                  <a:lnTo>
                    <a:pt x="45" y="57"/>
                  </a:lnTo>
                  <a:lnTo>
                    <a:pt x="41" y="57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3" y="53"/>
                  </a:lnTo>
                  <a:lnTo>
                    <a:pt x="33" y="55"/>
                  </a:lnTo>
                  <a:lnTo>
                    <a:pt x="36" y="60"/>
                  </a:lnTo>
                  <a:lnTo>
                    <a:pt x="33" y="64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43" y="7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1" y="76"/>
                  </a:lnTo>
                  <a:lnTo>
                    <a:pt x="45" y="79"/>
                  </a:lnTo>
                  <a:lnTo>
                    <a:pt x="45" y="83"/>
                  </a:lnTo>
                  <a:lnTo>
                    <a:pt x="50" y="86"/>
                  </a:lnTo>
                  <a:lnTo>
                    <a:pt x="55" y="83"/>
                  </a:lnTo>
                  <a:lnTo>
                    <a:pt x="57" y="81"/>
                  </a:lnTo>
                  <a:lnTo>
                    <a:pt x="59" y="81"/>
                  </a:lnTo>
                  <a:lnTo>
                    <a:pt x="59" y="86"/>
                  </a:lnTo>
                  <a:lnTo>
                    <a:pt x="57" y="88"/>
                  </a:lnTo>
                  <a:lnTo>
                    <a:pt x="55" y="93"/>
                  </a:lnTo>
                  <a:lnTo>
                    <a:pt x="52" y="93"/>
                  </a:lnTo>
                  <a:lnTo>
                    <a:pt x="48" y="90"/>
                  </a:lnTo>
                  <a:lnTo>
                    <a:pt x="36" y="88"/>
                  </a:lnTo>
                  <a:lnTo>
                    <a:pt x="33" y="81"/>
                  </a:lnTo>
                  <a:lnTo>
                    <a:pt x="29" y="81"/>
                  </a:lnTo>
                  <a:lnTo>
                    <a:pt x="29" y="79"/>
                  </a:lnTo>
                  <a:lnTo>
                    <a:pt x="26" y="79"/>
                  </a:lnTo>
                  <a:lnTo>
                    <a:pt x="24" y="83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6" y="93"/>
                  </a:lnTo>
                  <a:lnTo>
                    <a:pt x="22" y="95"/>
                  </a:lnTo>
                  <a:lnTo>
                    <a:pt x="19" y="93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7" y="109"/>
                  </a:lnTo>
                  <a:lnTo>
                    <a:pt x="22" y="112"/>
                  </a:lnTo>
                  <a:lnTo>
                    <a:pt x="26" y="112"/>
                  </a:lnTo>
                  <a:lnTo>
                    <a:pt x="31" y="114"/>
                  </a:lnTo>
                  <a:lnTo>
                    <a:pt x="33" y="112"/>
                  </a:lnTo>
                  <a:lnTo>
                    <a:pt x="33" y="114"/>
                  </a:lnTo>
                  <a:lnTo>
                    <a:pt x="31" y="116"/>
                  </a:lnTo>
                  <a:lnTo>
                    <a:pt x="26" y="114"/>
                  </a:lnTo>
                  <a:lnTo>
                    <a:pt x="22" y="114"/>
                  </a:lnTo>
                  <a:lnTo>
                    <a:pt x="19" y="114"/>
                  </a:lnTo>
                  <a:lnTo>
                    <a:pt x="15" y="114"/>
                  </a:lnTo>
                  <a:lnTo>
                    <a:pt x="10" y="121"/>
                  </a:lnTo>
                  <a:lnTo>
                    <a:pt x="10" y="124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10" y="135"/>
                  </a:lnTo>
                  <a:lnTo>
                    <a:pt x="12" y="133"/>
                  </a:lnTo>
                  <a:lnTo>
                    <a:pt x="17" y="133"/>
                  </a:lnTo>
                  <a:lnTo>
                    <a:pt x="22" y="131"/>
                  </a:lnTo>
                  <a:lnTo>
                    <a:pt x="24" y="133"/>
                  </a:lnTo>
                  <a:lnTo>
                    <a:pt x="22" y="135"/>
                  </a:lnTo>
                  <a:lnTo>
                    <a:pt x="19" y="135"/>
                  </a:lnTo>
                  <a:lnTo>
                    <a:pt x="17" y="140"/>
                  </a:lnTo>
                  <a:lnTo>
                    <a:pt x="19" y="142"/>
                  </a:lnTo>
                  <a:lnTo>
                    <a:pt x="22" y="142"/>
                  </a:lnTo>
                  <a:lnTo>
                    <a:pt x="24" y="138"/>
                  </a:lnTo>
                  <a:lnTo>
                    <a:pt x="26" y="138"/>
                  </a:lnTo>
                  <a:lnTo>
                    <a:pt x="31" y="135"/>
                  </a:lnTo>
                  <a:lnTo>
                    <a:pt x="31" y="138"/>
                  </a:lnTo>
                  <a:lnTo>
                    <a:pt x="29" y="140"/>
                  </a:lnTo>
                  <a:lnTo>
                    <a:pt x="31" y="142"/>
                  </a:lnTo>
                  <a:lnTo>
                    <a:pt x="36" y="142"/>
                  </a:lnTo>
                  <a:lnTo>
                    <a:pt x="38" y="145"/>
                  </a:lnTo>
                  <a:lnTo>
                    <a:pt x="36" y="145"/>
                  </a:lnTo>
                  <a:lnTo>
                    <a:pt x="36" y="147"/>
                  </a:lnTo>
                  <a:lnTo>
                    <a:pt x="38" y="147"/>
                  </a:lnTo>
                  <a:lnTo>
                    <a:pt x="43" y="147"/>
                  </a:lnTo>
                  <a:lnTo>
                    <a:pt x="48" y="150"/>
                  </a:lnTo>
                  <a:lnTo>
                    <a:pt x="57" y="152"/>
                  </a:lnTo>
                  <a:lnTo>
                    <a:pt x="57" y="154"/>
                  </a:lnTo>
                  <a:lnTo>
                    <a:pt x="50" y="154"/>
                  </a:lnTo>
                  <a:lnTo>
                    <a:pt x="45" y="154"/>
                  </a:lnTo>
                  <a:lnTo>
                    <a:pt x="41" y="152"/>
                  </a:lnTo>
                  <a:lnTo>
                    <a:pt x="36" y="152"/>
                  </a:lnTo>
                  <a:lnTo>
                    <a:pt x="33" y="154"/>
                  </a:lnTo>
                  <a:lnTo>
                    <a:pt x="41" y="157"/>
                  </a:lnTo>
                  <a:lnTo>
                    <a:pt x="48" y="159"/>
                  </a:lnTo>
                  <a:lnTo>
                    <a:pt x="55" y="159"/>
                  </a:lnTo>
                  <a:lnTo>
                    <a:pt x="59" y="161"/>
                  </a:lnTo>
                  <a:lnTo>
                    <a:pt x="50" y="161"/>
                  </a:lnTo>
                  <a:lnTo>
                    <a:pt x="48" y="161"/>
                  </a:lnTo>
                  <a:lnTo>
                    <a:pt x="38" y="159"/>
                  </a:lnTo>
                  <a:lnTo>
                    <a:pt x="33" y="159"/>
                  </a:lnTo>
                  <a:lnTo>
                    <a:pt x="31" y="157"/>
                  </a:lnTo>
                  <a:lnTo>
                    <a:pt x="29" y="154"/>
                  </a:lnTo>
                  <a:lnTo>
                    <a:pt x="22" y="150"/>
                  </a:lnTo>
                  <a:lnTo>
                    <a:pt x="19" y="152"/>
                  </a:lnTo>
                  <a:lnTo>
                    <a:pt x="17" y="154"/>
                  </a:lnTo>
                  <a:lnTo>
                    <a:pt x="10" y="154"/>
                  </a:lnTo>
                  <a:lnTo>
                    <a:pt x="7" y="157"/>
                  </a:lnTo>
                  <a:lnTo>
                    <a:pt x="7" y="164"/>
                  </a:lnTo>
                  <a:lnTo>
                    <a:pt x="12" y="168"/>
                  </a:lnTo>
                  <a:lnTo>
                    <a:pt x="12" y="173"/>
                  </a:lnTo>
                  <a:lnTo>
                    <a:pt x="10" y="176"/>
                  </a:lnTo>
                  <a:lnTo>
                    <a:pt x="7" y="168"/>
                  </a:lnTo>
                  <a:lnTo>
                    <a:pt x="5" y="168"/>
                  </a:lnTo>
                  <a:lnTo>
                    <a:pt x="3" y="178"/>
                  </a:lnTo>
                  <a:lnTo>
                    <a:pt x="3" y="183"/>
                  </a:lnTo>
                  <a:lnTo>
                    <a:pt x="5" y="183"/>
                  </a:lnTo>
                  <a:lnTo>
                    <a:pt x="7" y="183"/>
                  </a:lnTo>
                  <a:lnTo>
                    <a:pt x="10" y="183"/>
                  </a:lnTo>
                  <a:lnTo>
                    <a:pt x="12" y="187"/>
                  </a:lnTo>
                  <a:lnTo>
                    <a:pt x="15" y="187"/>
                  </a:lnTo>
                  <a:lnTo>
                    <a:pt x="12" y="187"/>
                  </a:lnTo>
                  <a:lnTo>
                    <a:pt x="10" y="190"/>
                  </a:lnTo>
                  <a:lnTo>
                    <a:pt x="7" y="185"/>
                  </a:lnTo>
                  <a:lnTo>
                    <a:pt x="0" y="187"/>
                  </a:lnTo>
                  <a:lnTo>
                    <a:pt x="0" y="195"/>
                  </a:lnTo>
                  <a:lnTo>
                    <a:pt x="3" y="197"/>
                  </a:lnTo>
                  <a:lnTo>
                    <a:pt x="5" y="19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4658130" y="2563266"/>
              <a:ext cx="15452" cy="11386"/>
            </a:xfrm>
            <a:custGeom>
              <a:rect b="b" l="l" r="r" t="t"/>
              <a:pathLst>
                <a:path extrusionOk="0" h="6" w="8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4358033" y="2809687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4577616" y="2581971"/>
              <a:ext cx="163468" cy="100033"/>
            </a:xfrm>
            <a:custGeom>
              <a:rect b="b" l="l" r="r" t="t"/>
              <a:pathLst>
                <a:path extrusionOk="0" h="123" w="201">
                  <a:moveTo>
                    <a:pt x="113" y="71"/>
                  </a:moveTo>
                  <a:lnTo>
                    <a:pt x="111" y="69"/>
                  </a:lnTo>
                  <a:lnTo>
                    <a:pt x="109" y="71"/>
                  </a:lnTo>
                  <a:lnTo>
                    <a:pt x="104" y="74"/>
                  </a:lnTo>
                  <a:lnTo>
                    <a:pt x="102" y="71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09" y="52"/>
                  </a:lnTo>
                  <a:lnTo>
                    <a:pt x="106" y="52"/>
                  </a:lnTo>
                  <a:lnTo>
                    <a:pt x="102" y="52"/>
                  </a:lnTo>
                  <a:lnTo>
                    <a:pt x="97" y="52"/>
                  </a:lnTo>
                  <a:lnTo>
                    <a:pt x="97" y="50"/>
                  </a:lnTo>
                  <a:lnTo>
                    <a:pt x="99" y="48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06" y="38"/>
                  </a:lnTo>
                  <a:lnTo>
                    <a:pt x="102" y="33"/>
                  </a:lnTo>
                  <a:lnTo>
                    <a:pt x="104" y="31"/>
                  </a:lnTo>
                  <a:lnTo>
                    <a:pt x="106" y="29"/>
                  </a:lnTo>
                  <a:lnTo>
                    <a:pt x="106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19"/>
                  </a:lnTo>
                  <a:lnTo>
                    <a:pt x="99" y="19"/>
                  </a:lnTo>
                  <a:lnTo>
                    <a:pt x="97" y="17"/>
                  </a:lnTo>
                  <a:lnTo>
                    <a:pt x="95" y="19"/>
                  </a:lnTo>
                  <a:lnTo>
                    <a:pt x="87" y="19"/>
                  </a:lnTo>
                  <a:lnTo>
                    <a:pt x="85" y="17"/>
                  </a:lnTo>
                  <a:lnTo>
                    <a:pt x="90" y="12"/>
                  </a:lnTo>
                  <a:lnTo>
                    <a:pt x="92" y="10"/>
                  </a:lnTo>
                  <a:lnTo>
                    <a:pt x="90" y="3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6" y="10"/>
                  </a:lnTo>
                  <a:lnTo>
                    <a:pt x="69" y="12"/>
                  </a:lnTo>
                  <a:lnTo>
                    <a:pt x="71" y="17"/>
                  </a:lnTo>
                  <a:lnTo>
                    <a:pt x="69" y="15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45" y="15"/>
                  </a:lnTo>
                  <a:lnTo>
                    <a:pt x="43" y="17"/>
                  </a:lnTo>
                  <a:lnTo>
                    <a:pt x="38" y="22"/>
                  </a:lnTo>
                  <a:lnTo>
                    <a:pt x="43" y="24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4" y="31"/>
                  </a:lnTo>
                  <a:lnTo>
                    <a:pt x="45" y="29"/>
                  </a:lnTo>
                  <a:lnTo>
                    <a:pt x="38" y="31"/>
                  </a:lnTo>
                  <a:lnTo>
                    <a:pt x="35" y="31"/>
                  </a:lnTo>
                  <a:lnTo>
                    <a:pt x="31" y="31"/>
                  </a:lnTo>
                  <a:lnTo>
                    <a:pt x="26" y="36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26" y="43"/>
                  </a:lnTo>
                  <a:lnTo>
                    <a:pt x="33" y="45"/>
                  </a:lnTo>
                  <a:lnTo>
                    <a:pt x="38" y="45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47" y="48"/>
                  </a:lnTo>
                  <a:lnTo>
                    <a:pt x="43" y="52"/>
                  </a:lnTo>
                  <a:lnTo>
                    <a:pt x="38" y="52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50"/>
                  </a:lnTo>
                  <a:lnTo>
                    <a:pt x="17" y="50"/>
                  </a:lnTo>
                  <a:lnTo>
                    <a:pt x="14" y="50"/>
                  </a:lnTo>
                  <a:lnTo>
                    <a:pt x="9" y="50"/>
                  </a:lnTo>
                  <a:lnTo>
                    <a:pt x="2" y="57"/>
                  </a:lnTo>
                  <a:lnTo>
                    <a:pt x="5" y="60"/>
                  </a:lnTo>
                  <a:lnTo>
                    <a:pt x="5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7" y="69"/>
                  </a:lnTo>
                  <a:lnTo>
                    <a:pt x="9" y="74"/>
                  </a:lnTo>
                  <a:lnTo>
                    <a:pt x="12" y="76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4" y="76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24" y="86"/>
                  </a:lnTo>
                  <a:lnTo>
                    <a:pt x="26" y="83"/>
                  </a:lnTo>
                  <a:lnTo>
                    <a:pt x="26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28" y="81"/>
                  </a:lnTo>
                  <a:lnTo>
                    <a:pt x="28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45" y="81"/>
                  </a:lnTo>
                  <a:lnTo>
                    <a:pt x="45" y="76"/>
                  </a:lnTo>
                  <a:lnTo>
                    <a:pt x="47" y="76"/>
                  </a:lnTo>
                  <a:lnTo>
                    <a:pt x="50" y="81"/>
                  </a:lnTo>
                  <a:lnTo>
                    <a:pt x="52" y="76"/>
                  </a:lnTo>
                  <a:lnTo>
                    <a:pt x="57" y="76"/>
                  </a:lnTo>
                  <a:lnTo>
                    <a:pt x="59" y="76"/>
                  </a:lnTo>
                  <a:lnTo>
                    <a:pt x="54" y="78"/>
                  </a:lnTo>
                  <a:lnTo>
                    <a:pt x="50" y="83"/>
                  </a:lnTo>
                  <a:lnTo>
                    <a:pt x="50" y="86"/>
                  </a:lnTo>
                  <a:lnTo>
                    <a:pt x="54" y="88"/>
                  </a:lnTo>
                  <a:lnTo>
                    <a:pt x="59" y="88"/>
                  </a:lnTo>
                  <a:lnTo>
                    <a:pt x="61" y="88"/>
                  </a:lnTo>
                  <a:lnTo>
                    <a:pt x="64" y="88"/>
                  </a:lnTo>
                  <a:lnTo>
                    <a:pt x="69" y="88"/>
                  </a:lnTo>
                  <a:lnTo>
                    <a:pt x="71" y="86"/>
                  </a:lnTo>
                  <a:lnTo>
                    <a:pt x="73" y="86"/>
                  </a:lnTo>
                  <a:lnTo>
                    <a:pt x="73" y="90"/>
                  </a:lnTo>
                  <a:lnTo>
                    <a:pt x="78" y="90"/>
                  </a:lnTo>
                  <a:lnTo>
                    <a:pt x="85" y="88"/>
                  </a:lnTo>
                  <a:lnTo>
                    <a:pt x="85" y="90"/>
                  </a:lnTo>
                  <a:lnTo>
                    <a:pt x="90" y="90"/>
                  </a:lnTo>
                  <a:lnTo>
                    <a:pt x="92" y="86"/>
                  </a:lnTo>
                  <a:lnTo>
                    <a:pt x="95" y="88"/>
                  </a:lnTo>
                  <a:lnTo>
                    <a:pt x="92" y="90"/>
                  </a:lnTo>
                  <a:lnTo>
                    <a:pt x="92" y="93"/>
                  </a:lnTo>
                  <a:lnTo>
                    <a:pt x="80" y="93"/>
                  </a:lnTo>
                  <a:lnTo>
                    <a:pt x="78" y="97"/>
                  </a:lnTo>
                  <a:lnTo>
                    <a:pt x="76" y="95"/>
                  </a:lnTo>
                  <a:lnTo>
                    <a:pt x="71" y="95"/>
                  </a:lnTo>
                  <a:lnTo>
                    <a:pt x="64" y="93"/>
                  </a:lnTo>
                  <a:lnTo>
                    <a:pt x="57" y="93"/>
                  </a:lnTo>
                  <a:lnTo>
                    <a:pt x="52" y="95"/>
                  </a:lnTo>
                  <a:lnTo>
                    <a:pt x="50" y="97"/>
                  </a:lnTo>
                  <a:lnTo>
                    <a:pt x="45" y="95"/>
                  </a:lnTo>
                  <a:lnTo>
                    <a:pt x="40" y="97"/>
                  </a:lnTo>
                  <a:lnTo>
                    <a:pt x="35" y="95"/>
                  </a:lnTo>
                  <a:lnTo>
                    <a:pt x="28" y="97"/>
                  </a:lnTo>
                  <a:lnTo>
                    <a:pt x="28" y="104"/>
                  </a:lnTo>
                  <a:lnTo>
                    <a:pt x="28" y="107"/>
                  </a:lnTo>
                  <a:lnTo>
                    <a:pt x="28" y="112"/>
                  </a:lnTo>
                  <a:lnTo>
                    <a:pt x="31" y="116"/>
                  </a:lnTo>
                  <a:lnTo>
                    <a:pt x="33" y="119"/>
                  </a:lnTo>
                  <a:lnTo>
                    <a:pt x="40" y="121"/>
                  </a:lnTo>
                  <a:lnTo>
                    <a:pt x="45" y="123"/>
                  </a:lnTo>
                  <a:lnTo>
                    <a:pt x="52" y="123"/>
                  </a:lnTo>
                  <a:lnTo>
                    <a:pt x="57" y="121"/>
                  </a:lnTo>
                  <a:lnTo>
                    <a:pt x="61" y="121"/>
                  </a:lnTo>
                  <a:lnTo>
                    <a:pt x="64" y="123"/>
                  </a:lnTo>
                  <a:lnTo>
                    <a:pt x="69" y="123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8" y="121"/>
                  </a:lnTo>
                  <a:lnTo>
                    <a:pt x="78" y="119"/>
                  </a:lnTo>
                  <a:lnTo>
                    <a:pt x="83" y="119"/>
                  </a:lnTo>
                  <a:lnTo>
                    <a:pt x="85" y="116"/>
                  </a:lnTo>
                  <a:lnTo>
                    <a:pt x="85" y="114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5" y="109"/>
                  </a:lnTo>
                  <a:lnTo>
                    <a:pt x="97" y="112"/>
                  </a:lnTo>
                  <a:lnTo>
                    <a:pt x="102" y="112"/>
                  </a:lnTo>
                  <a:lnTo>
                    <a:pt x="102" y="114"/>
                  </a:lnTo>
                  <a:lnTo>
                    <a:pt x="106" y="114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18" y="109"/>
                  </a:lnTo>
                  <a:lnTo>
                    <a:pt x="121" y="107"/>
                  </a:lnTo>
                  <a:lnTo>
                    <a:pt x="121" y="104"/>
                  </a:lnTo>
                  <a:lnTo>
                    <a:pt x="123" y="104"/>
                  </a:lnTo>
                  <a:lnTo>
                    <a:pt x="125" y="109"/>
                  </a:lnTo>
                  <a:lnTo>
                    <a:pt x="123" y="112"/>
                  </a:lnTo>
                  <a:lnTo>
                    <a:pt x="123" y="114"/>
                  </a:lnTo>
                  <a:lnTo>
                    <a:pt x="128" y="114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37" y="109"/>
                  </a:lnTo>
                  <a:lnTo>
                    <a:pt x="137" y="109"/>
                  </a:lnTo>
                  <a:lnTo>
                    <a:pt x="137" y="112"/>
                  </a:lnTo>
                  <a:lnTo>
                    <a:pt x="135" y="114"/>
                  </a:lnTo>
                  <a:lnTo>
                    <a:pt x="137" y="119"/>
                  </a:lnTo>
                  <a:lnTo>
                    <a:pt x="142" y="119"/>
                  </a:lnTo>
                  <a:lnTo>
                    <a:pt x="147" y="119"/>
                  </a:lnTo>
                  <a:lnTo>
                    <a:pt x="154" y="116"/>
                  </a:lnTo>
                  <a:lnTo>
                    <a:pt x="156" y="116"/>
                  </a:lnTo>
                  <a:lnTo>
                    <a:pt x="161" y="114"/>
                  </a:lnTo>
                  <a:lnTo>
                    <a:pt x="163" y="116"/>
                  </a:lnTo>
                  <a:lnTo>
                    <a:pt x="166" y="116"/>
                  </a:lnTo>
                  <a:lnTo>
                    <a:pt x="166" y="114"/>
                  </a:lnTo>
                  <a:lnTo>
                    <a:pt x="168" y="112"/>
                  </a:lnTo>
                  <a:lnTo>
                    <a:pt x="170" y="112"/>
                  </a:lnTo>
                  <a:lnTo>
                    <a:pt x="170" y="109"/>
                  </a:lnTo>
                  <a:lnTo>
                    <a:pt x="170" y="107"/>
                  </a:lnTo>
                  <a:lnTo>
                    <a:pt x="175" y="104"/>
                  </a:lnTo>
                  <a:lnTo>
                    <a:pt x="177" y="104"/>
                  </a:lnTo>
                  <a:lnTo>
                    <a:pt x="182" y="97"/>
                  </a:lnTo>
                  <a:lnTo>
                    <a:pt x="182" y="95"/>
                  </a:lnTo>
                  <a:lnTo>
                    <a:pt x="182" y="93"/>
                  </a:lnTo>
                  <a:lnTo>
                    <a:pt x="184" y="93"/>
                  </a:lnTo>
                  <a:lnTo>
                    <a:pt x="189" y="90"/>
                  </a:lnTo>
                  <a:lnTo>
                    <a:pt x="194" y="88"/>
                  </a:lnTo>
                  <a:lnTo>
                    <a:pt x="199" y="78"/>
                  </a:lnTo>
                  <a:lnTo>
                    <a:pt x="201" y="71"/>
                  </a:lnTo>
                  <a:lnTo>
                    <a:pt x="199" y="69"/>
                  </a:lnTo>
                  <a:lnTo>
                    <a:pt x="196" y="62"/>
                  </a:lnTo>
                  <a:lnTo>
                    <a:pt x="192" y="60"/>
                  </a:lnTo>
                  <a:lnTo>
                    <a:pt x="189" y="60"/>
                  </a:lnTo>
                  <a:lnTo>
                    <a:pt x="182" y="64"/>
                  </a:lnTo>
                  <a:lnTo>
                    <a:pt x="182" y="69"/>
                  </a:lnTo>
                  <a:lnTo>
                    <a:pt x="180" y="71"/>
                  </a:lnTo>
                  <a:lnTo>
                    <a:pt x="180" y="74"/>
                  </a:lnTo>
                  <a:lnTo>
                    <a:pt x="180" y="76"/>
                  </a:lnTo>
                  <a:lnTo>
                    <a:pt x="177" y="74"/>
                  </a:lnTo>
                  <a:lnTo>
                    <a:pt x="173" y="78"/>
                  </a:lnTo>
                  <a:lnTo>
                    <a:pt x="173" y="76"/>
                  </a:lnTo>
                  <a:lnTo>
                    <a:pt x="175" y="71"/>
                  </a:lnTo>
                  <a:lnTo>
                    <a:pt x="175" y="67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6" y="67"/>
                  </a:lnTo>
                  <a:lnTo>
                    <a:pt x="158" y="69"/>
                  </a:lnTo>
                  <a:lnTo>
                    <a:pt x="156" y="74"/>
                  </a:lnTo>
                  <a:lnTo>
                    <a:pt x="154" y="71"/>
                  </a:lnTo>
                  <a:lnTo>
                    <a:pt x="156" y="69"/>
                  </a:lnTo>
                  <a:lnTo>
                    <a:pt x="161" y="62"/>
                  </a:lnTo>
                  <a:lnTo>
                    <a:pt x="168" y="60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63" y="52"/>
                  </a:lnTo>
                  <a:lnTo>
                    <a:pt x="161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61" y="50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70" y="43"/>
                  </a:lnTo>
                  <a:lnTo>
                    <a:pt x="170" y="33"/>
                  </a:lnTo>
                  <a:lnTo>
                    <a:pt x="170" y="31"/>
                  </a:lnTo>
                  <a:lnTo>
                    <a:pt x="170" y="26"/>
                  </a:lnTo>
                  <a:lnTo>
                    <a:pt x="170" y="22"/>
                  </a:lnTo>
                  <a:lnTo>
                    <a:pt x="170" y="19"/>
                  </a:lnTo>
                  <a:lnTo>
                    <a:pt x="173" y="17"/>
                  </a:lnTo>
                  <a:lnTo>
                    <a:pt x="177" y="17"/>
                  </a:lnTo>
                  <a:lnTo>
                    <a:pt x="177" y="15"/>
                  </a:lnTo>
                  <a:lnTo>
                    <a:pt x="177" y="12"/>
                  </a:lnTo>
                  <a:lnTo>
                    <a:pt x="177" y="10"/>
                  </a:lnTo>
                  <a:lnTo>
                    <a:pt x="173" y="5"/>
                  </a:lnTo>
                  <a:lnTo>
                    <a:pt x="168" y="5"/>
                  </a:lnTo>
                  <a:lnTo>
                    <a:pt x="161" y="15"/>
                  </a:lnTo>
                  <a:lnTo>
                    <a:pt x="156" y="17"/>
                  </a:lnTo>
                  <a:lnTo>
                    <a:pt x="154" y="19"/>
                  </a:lnTo>
                  <a:lnTo>
                    <a:pt x="154" y="22"/>
                  </a:lnTo>
                  <a:lnTo>
                    <a:pt x="151" y="22"/>
                  </a:lnTo>
                  <a:lnTo>
                    <a:pt x="149" y="22"/>
                  </a:lnTo>
                  <a:lnTo>
                    <a:pt x="144" y="22"/>
                  </a:lnTo>
                  <a:lnTo>
                    <a:pt x="142" y="29"/>
                  </a:lnTo>
                  <a:lnTo>
                    <a:pt x="144" y="33"/>
                  </a:lnTo>
                  <a:lnTo>
                    <a:pt x="142" y="38"/>
                  </a:lnTo>
                  <a:lnTo>
                    <a:pt x="144" y="38"/>
                  </a:lnTo>
                  <a:lnTo>
                    <a:pt x="147" y="45"/>
                  </a:lnTo>
                  <a:lnTo>
                    <a:pt x="147" y="50"/>
                  </a:lnTo>
                  <a:lnTo>
                    <a:pt x="142" y="50"/>
                  </a:lnTo>
                  <a:lnTo>
                    <a:pt x="135" y="52"/>
                  </a:lnTo>
                  <a:lnTo>
                    <a:pt x="132" y="52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7" y="64"/>
                  </a:lnTo>
                  <a:lnTo>
                    <a:pt x="139" y="71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8" y="76"/>
                  </a:lnTo>
                  <a:lnTo>
                    <a:pt x="121" y="74"/>
                  </a:lnTo>
                  <a:lnTo>
                    <a:pt x="118" y="74"/>
                  </a:lnTo>
                  <a:lnTo>
                    <a:pt x="113" y="74"/>
                  </a:lnTo>
                  <a:lnTo>
                    <a:pt x="113" y="7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4541019" y="2520976"/>
              <a:ext cx="125245" cy="69128"/>
            </a:xfrm>
            <a:custGeom>
              <a:rect b="b" l="l" r="r" t="t"/>
              <a:pathLst>
                <a:path extrusionOk="0" h="85" w="154">
                  <a:moveTo>
                    <a:pt x="10" y="56"/>
                  </a:moveTo>
                  <a:lnTo>
                    <a:pt x="5" y="56"/>
                  </a:lnTo>
                  <a:lnTo>
                    <a:pt x="5" y="59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5" y="68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17" y="66"/>
                  </a:lnTo>
                  <a:lnTo>
                    <a:pt x="19" y="71"/>
                  </a:lnTo>
                  <a:lnTo>
                    <a:pt x="21" y="75"/>
                  </a:lnTo>
                  <a:lnTo>
                    <a:pt x="24" y="75"/>
                  </a:lnTo>
                  <a:lnTo>
                    <a:pt x="26" y="75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8" y="64"/>
                  </a:lnTo>
                  <a:lnTo>
                    <a:pt x="31" y="64"/>
                  </a:lnTo>
                  <a:lnTo>
                    <a:pt x="36" y="61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3" y="68"/>
                  </a:lnTo>
                  <a:lnTo>
                    <a:pt x="31" y="73"/>
                  </a:lnTo>
                  <a:lnTo>
                    <a:pt x="33" y="75"/>
                  </a:lnTo>
                  <a:lnTo>
                    <a:pt x="31" y="78"/>
                  </a:lnTo>
                  <a:lnTo>
                    <a:pt x="28" y="82"/>
                  </a:lnTo>
                  <a:lnTo>
                    <a:pt x="31" y="85"/>
                  </a:lnTo>
                  <a:lnTo>
                    <a:pt x="33" y="82"/>
                  </a:lnTo>
                  <a:lnTo>
                    <a:pt x="36" y="82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43" y="82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2" y="75"/>
                  </a:lnTo>
                  <a:lnTo>
                    <a:pt x="52" y="71"/>
                  </a:lnTo>
                  <a:lnTo>
                    <a:pt x="54" y="71"/>
                  </a:lnTo>
                  <a:lnTo>
                    <a:pt x="57" y="66"/>
                  </a:lnTo>
                  <a:lnTo>
                    <a:pt x="57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6"/>
                  </a:lnTo>
                  <a:lnTo>
                    <a:pt x="59" y="68"/>
                  </a:lnTo>
                  <a:lnTo>
                    <a:pt x="59" y="73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6" y="73"/>
                  </a:lnTo>
                  <a:lnTo>
                    <a:pt x="66" y="68"/>
                  </a:lnTo>
                  <a:lnTo>
                    <a:pt x="66" y="66"/>
                  </a:lnTo>
                  <a:lnTo>
                    <a:pt x="69" y="66"/>
                  </a:lnTo>
                  <a:lnTo>
                    <a:pt x="73" y="59"/>
                  </a:lnTo>
                  <a:lnTo>
                    <a:pt x="76" y="56"/>
                  </a:lnTo>
                  <a:lnTo>
                    <a:pt x="73" y="52"/>
                  </a:lnTo>
                  <a:lnTo>
                    <a:pt x="76" y="47"/>
                  </a:lnTo>
                  <a:lnTo>
                    <a:pt x="78" y="52"/>
                  </a:lnTo>
                  <a:lnTo>
                    <a:pt x="85" y="47"/>
                  </a:lnTo>
                  <a:lnTo>
                    <a:pt x="88" y="42"/>
                  </a:lnTo>
                  <a:lnTo>
                    <a:pt x="88" y="37"/>
                  </a:lnTo>
                  <a:lnTo>
                    <a:pt x="92" y="37"/>
                  </a:lnTo>
                  <a:lnTo>
                    <a:pt x="95" y="37"/>
                  </a:lnTo>
                  <a:lnTo>
                    <a:pt x="97" y="37"/>
                  </a:lnTo>
                  <a:lnTo>
                    <a:pt x="99" y="35"/>
                  </a:lnTo>
                  <a:lnTo>
                    <a:pt x="102" y="37"/>
                  </a:lnTo>
                  <a:lnTo>
                    <a:pt x="99" y="45"/>
                  </a:lnTo>
                  <a:lnTo>
                    <a:pt x="95" y="49"/>
                  </a:lnTo>
                  <a:lnTo>
                    <a:pt x="95" y="54"/>
                  </a:lnTo>
                  <a:lnTo>
                    <a:pt x="90" y="56"/>
                  </a:lnTo>
                  <a:lnTo>
                    <a:pt x="90" y="59"/>
                  </a:lnTo>
                  <a:lnTo>
                    <a:pt x="88" y="61"/>
                  </a:lnTo>
                  <a:lnTo>
                    <a:pt x="83" y="68"/>
                  </a:lnTo>
                  <a:lnTo>
                    <a:pt x="83" y="71"/>
                  </a:lnTo>
                  <a:lnTo>
                    <a:pt x="83" y="73"/>
                  </a:lnTo>
                  <a:lnTo>
                    <a:pt x="83" y="78"/>
                  </a:lnTo>
                  <a:lnTo>
                    <a:pt x="85" y="78"/>
                  </a:lnTo>
                  <a:lnTo>
                    <a:pt x="90" y="80"/>
                  </a:lnTo>
                  <a:lnTo>
                    <a:pt x="92" y="78"/>
                  </a:lnTo>
                  <a:lnTo>
                    <a:pt x="97" y="75"/>
                  </a:lnTo>
                  <a:lnTo>
                    <a:pt x="97" y="71"/>
                  </a:lnTo>
                  <a:lnTo>
                    <a:pt x="97" y="68"/>
                  </a:lnTo>
                  <a:lnTo>
                    <a:pt x="99" y="66"/>
                  </a:lnTo>
                  <a:lnTo>
                    <a:pt x="102" y="61"/>
                  </a:lnTo>
                  <a:lnTo>
                    <a:pt x="104" y="61"/>
                  </a:lnTo>
                  <a:lnTo>
                    <a:pt x="106" y="61"/>
                  </a:lnTo>
                  <a:lnTo>
                    <a:pt x="109" y="64"/>
                  </a:lnTo>
                  <a:lnTo>
                    <a:pt x="114" y="64"/>
                  </a:lnTo>
                  <a:lnTo>
                    <a:pt x="116" y="61"/>
                  </a:lnTo>
                  <a:lnTo>
                    <a:pt x="121" y="61"/>
                  </a:lnTo>
                  <a:lnTo>
                    <a:pt x="123" y="56"/>
                  </a:lnTo>
                  <a:lnTo>
                    <a:pt x="125" y="49"/>
                  </a:lnTo>
                  <a:lnTo>
                    <a:pt x="130" y="45"/>
                  </a:lnTo>
                  <a:lnTo>
                    <a:pt x="130" y="40"/>
                  </a:lnTo>
                  <a:lnTo>
                    <a:pt x="130" y="37"/>
                  </a:lnTo>
                  <a:lnTo>
                    <a:pt x="132" y="42"/>
                  </a:lnTo>
                  <a:lnTo>
                    <a:pt x="137" y="45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5" y="33"/>
                  </a:lnTo>
                  <a:lnTo>
                    <a:pt x="135" y="30"/>
                  </a:lnTo>
                  <a:lnTo>
                    <a:pt x="137" y="28"/>
                  </a:lnTo>
                  <a:lnTo>
                    <a:pt x="142" y="26"/>
                  </a:lnTo>
                  <a:lnTo>
                    <a:pt x="147" y="23"/>
                  </a:lnTo>
                  <a:lnTo>
                    <a:pt x="149" y="26"/>
                  </a:lnTo>
                  <a:lnTo>
                    <a:pt x="151" y="26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9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2" y="4"/>
                  </a:lnTo>
                  <a:lnTo>
                    <a:pt x="142" y="9"/>
                  </a:lnTo>
                  <a:lnTo>
                    <a:pt x="142" y="11"/>
                  </a:lnTo>
                  <a:lnTo>
                    <a:pt x="142" y="14"/>
                  </a:lnTo>
                  <a:lnTo>
                    <a:pt x="140" y="14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37" y="14"/>
                  </a:lnTo>
                  <a:lnTo>
                    <a:pt x="135" y="16"/>
                  </a:lnTo>
                  <a:lnTo>
                    <a:pt x="132" y="11"/>
                  </a:lnTo>
                  <a:lnTo>
                    <a:pt x="132" y="7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5" y="4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04" y="2"/>
                  </a:lnTo>
                  <a:lnTo>
                    <a:pt x="99" y="4"/>
                  </a:lnTo>
                  <a:lnTo>
                    <a:pt x="99" y="9"/>
                  </a:lnTo>
                  <a:lnTo>
                    <a:pt x="97" y="11"/>
                  </a:lnTo>
                  <a:lnTo>
                    <a:pt x="95" y="9"/>
                  </a:lnTo>
                  <a:lnTo>
                    <a:pt x="92" y="9"/>
                  </a:lnTo>
                  <a:lnTo>
                    <a:pt x="83" y="16"/>
                  </a:lnTo>
                  <a:lnTo>
                    <a:pt x="80" y="19"/>
                  </a:lnTo>
                  <a:lnTo>
                    <a:pt x="78" y="21"/>
                  </a:lnTo>
                  <a:lnTo>
                    <a:pt x="71" y="23"/>
                  </a:lnTo>
                  <a:lnTo>
                    <a:pt x="69" y="23"/>
                  </a:lnTo>
                  <a:lnTo>
                    <a:pt x="66" y="28"/>
                  </a:lnTo>
                  <a:lnTo>
                    <a:pt x="64" y="30"/>
                  </a:lnTo>
                  <a:lnTo>
                    <a:pt x="59" y="30"/>
                  </a:lnTo>
                  <a:lnTo>
                    <a:pt x="57" y="30"/>
                  </a:lnTo>
                  <a:lnTo>
                    <a:pt x="52" y="30"/>
                  </a:lnTo>
                  <a:lnTo>
                    <a:pt x="50" y="33"/>
                  </a:lnTo>
                  <a:lnTo>
                    <a:pt x="47" y="33"/>
                  </a:lnTo>
                  <a:lnTo>
                    <a:pt x="40" y="37"/>
                  </a:lnTo>
                  <a:lnTo>
                    <a:pt x="36" y="40"/>
                  </a:lnTo>
                  <a:lnTo>
                    <a:pt x="31" y="37"/>
                  </a:lnTo>
                  <a:lnTo>
                    <a:pt x="28" y="40"/>
                  </a:lnTo>
                  <a:lnTo>
                    <a:pt x="19" y="42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5" y="49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5154227" y="2603116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4539393" y="256651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4763856" y="2624261"/>
              <a:ext cx="81328" cy="78888"/>
            </a:xfrm>
            <a:custGeom>
              <a:rect b="b" l="l" r="r" t="t"/>
              <a:pathLst>
                <a:path extrusionOk="0" h="41" w="42">
                  <a:moveTo>
                    <a:pt x="14" y="4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7" y="1"/>
                    <a:pt x="27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4679274" y="255106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4763856" y="2611249"/>
              <a:ext cx="15452" cy="19518"/>
            </a:xfrm>
            <a:custGeom>
              <a:rect b="b" l="l" r="r" t="t"/>
              <a:pathLst>
                <a:path extrusionOk="0" h="24" w="19">
                  <a:moveTo>
                    <a:pt x="7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9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17" y="21"/>
                  </a:lnTo>
                  <a:lnTo>
                    <a:pt x="19" y="19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4779308" y="2555132"/>
              <a:ext cx="15452" cy="34971"/>
            </a:xfrm>
            <a:custGeom>
              <a:rect b="b" l="l" r="r" t="t"/>
              <a:pathLst>
                <a:path extrusionOk="0" h="43" w="19">
                  <a:moveTo>
                    <a:pt x="7" y="43"/>
                  </a:moveTo>
                  <a:lnTo>
                    <a:pt x="12" y="40"/>
                  </a:lnTo>
                  <a:lnTo>
                    <a:pt x="17" y="29"/>
                  </a:lnTo>
                  <a:lnTo>
                    <a:pt x="14" y="26"/>
                  </a:lnTo>
                  <a:lnTo>
                    <a:pt x="17" y="22"/>
                  </a:lnTo>
                  <a:lnTo>
                    <a:pt x="17" y="19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3" y="22"/>
                  </a:lnTo>
                  <a:lnTo>
                    <a:pt x="3" y="26"/>
                  </a:lnTo>
                  <a:lnTo>
                    <a:pt x="3" y="33"/>
                  </a:lnTo>
                  <a:lnTo>
                    <a:pt x="0" y="36"/>
                  </a:lnTo>
                  <a:lnTo>
                    <a:pt x="3" y="40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4783373" y="2591730"/>
              <a:ext cx="7320" cy="2439"/>
            </a:xfrm>
            <a:custGeom>
              <a:rect b="b" l="l" r="r" t="t"/>
              <a:pathLst>
                <a:path extrusionOk="0" h="3" w="9">
                  <a:moveTo>
                    <a:pt x="7" y="3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4698793" y="2520976"/>
              <a:ext cx="56116" cy="38225"/>
            </a:xfrm>
            <a:custGeom>
              <a:rect b="b" l="l" r="r" t="t"/>
              <a:pathLst>
                <a:path extrusionOk="0" h="47" w="69">
                  <a:moveTo>
                    <a:pt x="2" y="14"/>
                  </a:moveTo>
                  <a:lnTo>
                    <a:pt x="2" y="19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7" y="35"/>
                  </a:lnTo>
                  <a:lnTo>
                    <a:pt x="9" y="40"/>
                  </a:lnTo>
                  <a:lnTo>
                    <a:pt x="7" y="42"/>
                  </a:lnTo>
                  <a:lnTo>
                    <a:pt x="9" y="45"/>
                  </a:lnTo>
                  <a:lnTo>
                    <a:pt x="14" y="42"/>
                  </a:lnTo>
                  <a:lnTo>
                    <a:pt x="19" y="45"/>
                  </a:lnTo>
                  <a:lnTo>
                    <a:pt x="21" y="42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8" y="45"/>
                  </a:lnTo>
                  <a:lnTo>
                    <a:pt x="40" y="40"/>
                  </a:lnTo>
                  <a:lnTo>
                    <a:pt x="40" y="37"/>
                  </a:lnTo>
                  <a:lnTo>
                    <a:pt x="43" y="37"/>
                  </a:lnTo>
                  <a:lnTo>
                    <a:pt x="45" y="35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47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7" y="19"/>
                  </a:lnTo>
                  <a:lnTo>
                    <a:pt x="52" y="19"/>
                  </a:lnTo>
                  <a:lnTo>
                    <a:pt x="61" y="16"/>
                  </a:lnTo>
                  <a:lnTo>
                    <a:pt x="64" y="16"/>
                  </a:lnTo>
                  <a:lnTo>
                    <a:pt x="69" y="9"/>
                  </a:lnTo>
                  <a:lnTo>
                    <a:pt x="66" y="7"/>
                  </a:lnTo>
                  <a:lnTo>
                    <a:pt x="61" y="7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7" y="7"/>
                  </a:lnTo>
                  <a:lnTo>
                    <a:pt x="7" y="11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4725632" y="2490072"/>
              <a:ext cx="50423" cy="30904"/>
            </a:xfrm>
            <a:custGeom>
              <a:rect b="b" l="l" r="r" t="t"/>
              <a:pathLst>
                <a:path extrusionOk="0" h="38" w="62">
                  <a:moveTo>
                    <a:pt x="5" y="16"/>
                  </a:move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9" y="14"/>
                  </a:lnTo>
                  <a:lnTo>
                    <a:pt x="21" y="16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31" y="23"/>
                  </a:lnTo>
                  <a:lnTo>
                    <a:pt x="31" y="28"/>
                  </a:lnTo>
                  <a:lnTo>
                    <a:pt x="36" y="35"/>
                  </a:lnTo>
                  <a:lnTo>
                    <a:pt x="40" y="33"/>
                  </a:lnTo>
                  <a:lnTo>
                    <a:pt x="43" y="38"/>
                  </a:lnTo>
                  <a:lnTo>
                    <a:pt x="45" y="35"/>
                  </a:lnTo>
                  <a:lnTo>
                    <a:pt x="47" y="38"/>
                  </a:lnTo>
                  <a:lnTo>
                    <a:pt x="52" y="33"/>
                  </a:lnTo>
                  <a:lnTo>
                    <a:pt x="57" y="31"/>
                  </a:lnTo>
                  <a:lnTo>
                    <a:pt x="59" y="23"/>
                  </a:lnTo>
                  <a:lnTo>
                    <a:pt x="57" y="16"/>
                  </a:lnTo>
                  <a:lnTo>
                    <a:pt x="62" y="12"/>
                  </a:lnTo>
                  <a:lnTo>
                    <a:pt x="62" y="9"/>
                  </a:lnTo>
                  <a:lnTo>
                    <a:pt x="59" y="5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45" y="2"/>
                  </a:lnTo>
                  <a:lnTo>
                    <a:pt x="40" y="5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28" y="5"/>
                  </a:lnTo>
                  <a:lnTo>
                    <a:pt x="26" y="2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4690661" y="2508777"/>
              <a:ext cx="13826" cy="19518"/>
            </a:xfrm>
            <a:custGeom>
              <a:rect b="b" l="l" r="r" t="t"/>
              <a:pathLst>
                <a:path extrusionOk="0" h="24" w="17">
                  <a:moveTo>
                    <a:pt x="5" y="22"/>
                  </a:moveTo>
                  <a:lnTo>
                    <a:pt x="8" y="24"/>
                  </a:lnTo>
                  <a:lnTo>
                    <a:pt x="12" y="22"/>
                  </a:lnTo>
                  <a:lnTo>
                    <a:pt x="15" y="17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8"/>
                  </a:lnTo>
                  <a:lnTo>
                    <a:pt x="3" y="12"/>
                  </a:lnTo>
                  <a:lnTo>
                    <a:pt x="0" y="17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4777681" y="292679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4900486" y="2961769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4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4893166" y="2949570"/>
              <a:ext cx="7320" cy="4066"/>
            </a:xfrm>
            <a:custGeom>
              <a:rect b="b" l="l" r="r" t="t"/>
              <a:pathLst>
                <a:path extrusionOk="0" h="5" w="9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4902925" y="296502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4841116" y="2928426"/>
              <a:ext cx="11386" cy="8133"/>
            </a:xfrm>
            <a:custGeom>
              <a:rect b="b" l="l" r="r" t="t"/>
              <a:pathLst>
                <a:path extrusionOk="0" h="4" w="6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4889099" y="294957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4881781" y="294794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1" name="Google Shape;1351;p15"/>
            <p:cNvSpPr/>
            <p:nvPr/>
          </p:nvSpPr>
          <p:spPr>
            <a:xfrm>
              <a:off x="4906179" y="2963396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4979374" y="3022765"/>
              <a:ext cx="17080" cy="13826"/>
            </a:xfrm>
            <a:custGeom>
              <a:rect b="b" l="l" r="r" t="t"/>
              <a:pathLst>
                <a:path extrusionOk="0" h="17" w="21">
                  <a:moveTo>
                    <a:pt x="7" y="5"/>
                  </a:move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4979374" y="3004060"/>
              <a:ext cx="5693" cy="13013"/>
            </a:xfrm>
            <a:custGeom>
              <a:rect b="b" l="l" r="r" t="t"/>
              <a:pathLst>
                <a:path extrusionOk="0" h="16" w="7">
                  <a:moveTo>
                    <a:pt x="5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4929764" y="3007313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4933016" y="299836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4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4990759" y="301544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4987506" y="3005686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9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4924071" y="2955263"/>
              <a:ext cx="15452" cy="9760"/>
            </a:xfrm>
            <a:custGeom>
              <a:rect b="b" l="l" r="r" t="t"/>
              <a:pathLst>
                <a:path extrusionOk="0" h="5" w="8">
                  <a:moveTo>
                    <a:pt x="5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4515808" y="2967462"/>
              <a:ext cx="4066" cy="13013"/>
            </a:xfrm>
            <a:custGeom>
              <a:rect b="b" l="l" r="r" t="t"/>
              <a:pathLst>
                <a:path extrusionOk="0" h="16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4973681" y="3296025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4975307" y="3296025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7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4846810" y="306749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3" name="Google Shape;1363;p15"/>
            <p:cNvSpPr/>
            <p:nvPr/>
          </p:nvSpPr>
          <p:spPr>
            <a:xfrm>
              <a:off x="4746778" y="3438348"/>
              <a:ext cx="21146" cy="12200"/>
            </a:xfrm>
            <a:custGeom>
              <a:rect b="b" l="l" r="r" t="t"/>
              <a:pathLst>
                <a:path extrusionOk="0" h="15" w="26">
                  <a:moveTo>
                    <a:pt x="12" y="10"/>
                  </a:moveTo>
                  <a:lnTo>
                    <a:pt x="14" y="12"/>
                  </a:lnTo>
                  <a:lnTo>
                    <a:pt x="24" y="15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4" name="Google Shape;1364;p15"/>
            <p:cNvSpPr/>
            <p:nvPr/>
          </p:nvSpPr>
          <p:spPr>
            <a:xfrm>
              <a:off x="4985066" y="3598563"/>
              <a:ext cx="34971" cy="25212"/>
            </a:xfrm>
            <a:custGeom>
              <a:rect b="b" l="l" r="r" t="t"/>
              <a:pathLst>
                <a:path extrusionOk="0" h="31" w="43">
                  <a:moveTo>
                    <a:pt x="40" y="16"/>
                  </a:moveTo>
                  <a:lnTo>
                    <a:pt x="43" y="16"/>
                  </a:lnTo>
                  <a:lnTo>
                    <a:pt x="36" y="16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7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5" name="Google Shape;1365;p15"/>
            <p:cNvSpPr/>
            <p:nvPr/>
          </p:nvSpPr>
          <p:spPr>
            <a:xfrm>
              <a:off x="4973681" y="3296025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4814278" y="300568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4773615" y="2751945"/>
              <a:ext cx="98406" cy="86207"/>
            </a:xfrm>
            <a:custGeom>
              <a:rect b="b" l="l" r="r" t="t"/>
              <a:pathLst>
                <a:path extrusionOk="0" h="45" w="51">
                  <a:moveTo>
                    <a:pt x="28" y="33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lnTo>
                    <a:pt x="28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5025730" y="3588803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10"/>
                  </a:moveTo>
                  <a:lnTo>
                    <a:pt x="2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4996452" y="3532686"/>
              <a:ext cx="40663" cy="23585"/>
            </a:xfrm>
            <a:custGeom>
              <a:rect b="b" l="l" r="r" t="t"/>
              <a:pathLst>
                <a:path extrusionOk="0" h="29" w="50">
                  <a:moveTo>
                    <a:pt x="36" y="24"/>
                  </a:moveTo>
                  <a:lnTo>
                    <a:pt x="38" y="26"/>
                  </a:lnTo>
                  <a:lnTo>
                    <a:pt x="41" y="29"/>
                  </a:lnTo>
                  <a:lnTo>
                    <a:pt x="45" y="29"/>
                  </a:lnTo>
                  <a:lnTo>
                    <a:pt x="50" y="29"/>
                  </a:lnTo>
                  <a:lnTo>
                    <a:pt x="50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8" y="15"/>
                  </a:lnTo>
                  <a:lnTo>
                    <a:pt x="34" y="12"/>
                  </a:lnTo>
                  <a:lnTo>
                    <a:pt x="31" y="12"/>
                  </a:lnTo>
                  <a:lnTo>
                    <a:pt x="29" y="8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8" y="8"/>
                  </a:lnTo>
                  <a:lnTo>
                    <a:pt x="15" y="12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26" y="24"/>
                  </a:lnTo>
                  <a:lnTo>
                    <a:pt x="31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0" name="Google Shape;1370;p15"/>
            <p:cNvSpPr/>
            <p:nvPr/>
          </p:nvSpPr>
          <p:spPr>
            <a:xfrm>
              <a:off x="4694728" y="2743813"/>
              <a:ext cx="92713" cy="113859"/>
            </a:xfrm>
            <a:custGeom>
              <a:rect b="b" l="l" r="r" t="t"/>
              <a:pathLst>
                <a:path extrusionOk="0" h="59" w="48">
                  <a:moveTo>
                    <a:pt x="37" y="39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6" y="58"/>
                    <a:pt x="16" y="5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lnTo>
                    <a:pt x="37" y="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5111936" y="3609948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4825665" y="2788543"/>
              <a:ext cx="322869" cy="438355"/>
            </a:xfrm>
            <a:custGeom>
              <a:rect b="b" l="l" r="r" t="t"/>
              <a:pathLst>
                <a:path extrusionOk="0" h="539" w="397">
                  <a:moveTo>
                    <a:pt x="395" y="381"/>
                  </a:moveTo>
                  <a:lnTo>
                    <a:pt x="395" y="378"/>
                  </a:lnTo>
                  <a:lnTo>
                    <a:pt x="397" y="378"/>
                  </a:lnTo>
                  <a:lnTo>
                    <a:pt x="395" y="376"/>
                  </a:lnTo>
                  <a:lnTo>
                    <a:pt x="393" y="373"/>
                  </a:lnTo>
                  <a:lnTo>
                    <a:pt x="393" y="371"/>
                  </a:lnTo>
                  <a:lnTo>
                    <a:pt x="393" y="369"/>
                  </a:lnTo>
                  <a:lnTo>
                    <a:pt x="388" y="369"/>
                  </a:lnTo>
                  <a:lnTo>
                    <a:pt x="390" y="366"/>
                  </a:lnTo>
                  <a:lnTo>
                    <a:pt x="388" y="364"/>
                  </a:lnTo>
                  <a:lnTo>
                    <a:pt x="385" y="364"/>
                  </a:lnTo>
                  <a:lnTo>
                    <a:pt x="383" y="362"/>
                  </a:lnTo>
                  <a:lnTo>
                    <a:pt x="385" y="359"/>
                  </a:lnTo>
                  <a:lnTo>
                    <a:pt x="385" y="359"/>
                  </a:lnTo>
                  <a:lnTo>
                    <a:pt x="381" y="362"/>
                  </a:lnTo>
                  <a:lnTo>
                    <a:pt x="378" y="364"/>
                  </a:lnTo>
                  <a:lnTo>
                    <a:pt x="378" y="369"/>
                  </a:lnTo>
                  <a:lnTo>
                    <a:pt x="378" y="369"/>
                  </a:lnTo>
                  <a:lnTo>
                    <a:pt x="376" y="366"/>
                  </a:lnTo>
                  <a:lnTo>
                    <a:pt x="376" y="362"/>
                  </a:lnTo>
                  <a:lnTo>
                    <a:pt x="374" y="359"/>
                  </a:lnTo>
                  <a:lnTo>
                    <a:pt x="371" y="362"/>
                  </a:lnTo>
                  <a:lnTo>
                    <a:pt x="371" y="364"/>
                  </a:lnTo>
                  <a:lnTo>
                    <a:pt x="369" y="369"/>
                  </a:lnTo>
                  <a:lnTo>
                    <a:pt x="367" y="371"/>
                  </a:lnTo>
                  <a:lnTo>
                    <a:pt x="369" y="366"/>
                  </a:lnTo>
                  <a:lnTo>
                    <a:pt x="369" y="364"/>
                  </a:lnTo>
                  <a:lnTo>
                    <a:pt x="371" y="359"/>
                  </a:lnTo>
                  <a:lnTo>
                    <a:pt x="371" y="357"/>
                  </a:lnTo>
                  <a:lnTo>
                    <a:pt x="369" y="357"/>
                  </a:lnTo>
                  <a:lnTo>
                    <a:pt x="364" y="362"/>
                  </a:lnTo>
                  <a:lnTo>
                    <a:pt x="364" y="364"/>
                  </a:lnTo>
                  <a:lnTo>
                    <a:pt x="362" y="366"/>
                  </a:lnTo>
                  <a:lnTo>
                    <a:pt x="359" y="366"/>
                  </a:lnTo>
                  <a:lnTo>
                    <a:pt x="359" y="364"/>
                  </a:lnTo>
                  <a:lnTo>
                    <a:pt x="362" y="359"/>
                  </a:lnTo>
                  <a:lnTo>
                    <a:pt x="364" y="359"/>
                  </a:lnTo>
                  <a:lnTo>
                    <a:pt x="367" y="355"/>
                  </a:lnTo>
                  <a:lnTo>
                    <a:pt x="369" y="352"/>
                  </a:lnTo>
                  <a:lnTo>
                    <a:pt x="371" y="352"/>
                  </a:lnTo>
                  <a:lnTo>
                    <a:pt x="374" y="350"/>
                  </a:lnTo>
                  <a:lnTo>
                    <a:pt x="374" y="347"/>
                  </a:lnTo>
                  <a:lnTo>
                    <a:pt x="371" y="345"/>
                  </a:lnTo>
                  <a:lnTo>
                    <a:pt x="367" y="350"/>
                  </a:lnTo>
                  <a:lnTo>
                    <a:pt x="364" y="352"/>
                  </a:lnTo>
                  <a:lnTo>
                    <a:pt x="362" y="352"/>
                  </a:lnTo>
                  <a:lnTo>
                    <a:pt x="357" y="357"/>
                  </a:lnTo>
                  <a:lnTo>
                    <a:pt x="359" y="352"/>
                  </a:lnTo>
                  <a:lnTo>
                    <a:pt x="362" y="347"/>
                  </a:lnTo>
                  <a:lnTo>
                    <a:pt x="362" y="347"/>
                  </a:lnTo>
                  <a:lnTo>
                    <a:pt x="357" y="347"/>
                  </a:lnTo>
                  <a:lnTo>
                    <a:pt x="357" y="350"/>
                  </a:lnTo>
                  <a:lnTo>
                    <a:pt x="350" y="350"/>
                  </a:lnTo>
                  <a:lnTo>
                    <a:pt x="348" y="350"/>
                  </a:lnTo>
                  <a:lnTo>
                    <a:pt x="345" y="347"/>
                  </a:lnTo>
                  <a:lnTo>
                    <a:pt x="350" y="347"/>
                  </a:lnTo>
                  <a:lnTo>
                    <a:pt x="357" y="345"/>
                  </a:lnTo>
                  <a:lnTo>
                    <a:pt x="355" y="345"/>
                  </a:lnTo>
                  <a:lnTo>
                    <a:pt x="350" y="343"/>
                  </a:lnTo>
                  <a:lnTo>
                    <a:pt x="355" y="343"/>
                  </a:lnTo>
                  <a:lnTo>
                    <a:pt x="357" y="343"/>
                  </a:lnTo>
                  <a:lnTo>
                    <a:pt x="355" y="34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55" y="336"/>
                  </a:lnTo>
                  <a:lnTo>
                    <a:pt x="355" y="333"/>
                  </a:lnTo>
                  <a:lnTo>
                    <a:pt x="355" y="329"/>
                  </a:lnTo>
                  <a:lnTo>
                    <a:pt x="352" y="326"/>
                  </a:lnTo>
                  <a:lnTo>
                    <a:pt x="348" y="329"/>
                  </a:lnTo>
                  <a:lnTo>
                    <a:pt x="345" y="331"/>
                  </a:lnTo>
                  <a:lnTo>
                    <a:pt x="345" y="329"/>
                  </a:lnTo>
                  <a:lnTo>
                    <a:pt x="343" y="331"/>
                  </a:lnTo>
                  <a:lnTo>
                    <a:pt x="343" y="329"/>
                  </a:lnTo>
                  <a:lnTo>
                    <a:pt x="343" y="326"/>
                  </a:lnTo>
                  <a:lnTo>
                    <a:pt x="345" y="324"/>
                  </a:lnTo>
                  <a:lnTo>
                    <a:pt x="348" y="321"/>
                  </a:lnTo>
                  <a:lnTo>
                    <a:pt x="350" y="319"/>
                  </a:lnTo>
                  <a:lnTo>
                    <a:pt x="350" y="314"/>
                  </a:lnTo>
                  <a:lnTo>
                    <a:pt x="350" y="314"/>
                  </a:lnTo>
                  <a:lnTo>
                    <a:pt x="348" y="317"/>
                  </a:lnTo>
                  <a:lnTo>
                    <a:pt x="343" y="321"/>
                  </a:lnTo>
                  <a:lnTo>
                    <a:pt x="341" y="324"/>
                  </a:lnTo>
                  <a:lnTo>
                    <a:pt x="338" y="326"/>
                  </a:lnTo>
                  <a:lnTo>
                    <a:pt x="336" y="329"/>
                  </a:lnTo>
                  <a:lnTo>
                    <a:pt x="336" y="331"/>
                  </a:lnTo>
                  <a:lnTo>
                    <a:pt x="336" y="333"/>
                  </a:lnTo>
                  <a:lnTo>
                    <a:pt x="336" y="329"/>
                  </a:lnTo>
                  <a:lnTo>
                    <a:pt x="336" y="326"/>
                  </a:lnTo>
                  <a:lnTo>
                    <a:pt x="336" y="321"/>
                  </a:lnTo>
                  <a:lnTo>
                    <a:pt x="341" y="317"/>
                  </a:lnTo>
                  <a:lnTo>
                    <a:pt x="341" y="314"/>
                  </a:lnTo>
                  <a:lnTo>
                    <a:pt x="341" y="314"/>
                  </a:lnTo>
                  <a:lnTo>
                    <a:pt x="338" y="317"/>
                  </a:lnTo>
                  <a:lnTo>
                    <a:pt x="336" y="319"/>
                  </a:lnTo>
                  <a:lnTo>
                    <a:pt x="336" y="319"/>
                  </a:lnTo>
                  <a:lnTo>
                    <a:pt x="333" y="321"/>
                  </a:lnTo>
                  <a:lnTo>
                    <a:pt x="331" y="324"/>
                  </a:lnTo>
                  <a:lnTo>
                    <a:pt x="331" y="326"/>
                  </a:lnTo>
                  <a:lnTo>
                    <a:pt x="329" y="331"/>
                  </a:lnTo>
                  <a:lnTo>
                    <a:pt x="326" y="333"/>
                  </a:lnTo>
                  <a:lnTo>
                    <a:pt x="326" y="329"/>
                  </a:lnTo>
                  <a:lnTo>
                    <a:pt x="329" y="326"/>
                  </a:lnTo>
                  <a:lnTo>
                    <a:pt x="331" y="319"/>
                  </a:lnTo>
                  <a:lnTo>
                    <a:pt x="333" y="317"/>
                  </a:lnTo>
                  <a:lnTo>
                    <a:pt x="333" y="314"/>
                  </a:lnTo>
                  <a:lnTo>
                    <a:pt x="329" y="314"/>
                  </a:lnTo>
                  <a:lnTo>
                    <a:pt x="326" y="317"/>
                  </a:lnTo>
                  <a:lnTo>
                    <a:pt x="326" y="319"/>
                  </a:lnTo>
                  <a:lnTo>
                    <a:pt x="326" y="321"/>
                  </a:lnTo>
                  <a:lnTo>
                    <a:pt x="324" y="319"/>
                  </a:lnTo>
                  <a:lnTo>
                    <a:pt x="326" y="314"/>
                  </a:lnTo>
                  <a:lnTo>
                    <a:pt x="329" y="312"/>
                  </a:lnTo>
                  <a:lnTo>
                    <a:pt x="326" y="310"/>
                  </a:lnTo>
                  <a:lnTo>
                    <a:pt x="324" y="307"/>
                  </a:lnTo>
                  <a:lnTo>
                    <a:pt x="324" y="307"/>
                  </a:lnTo>
                  <a:lnTo>
                    <a:pt x="322" y="305"/>
                  </a:lnTo>
                  <a:lnTo>
                    <a:pt x="317" y="305"/>
                  </a:lnTo>
                  <a:lnTo>
                    <a:pt x="315" y="307"/>
                  </a:lnTo>
                  <a:lnTo>
                    <a:pt x="317" y="302"/>
                  </a:lnTo>
                  <a:lnTo>
                    <a:pt x="319" y="302"/>
                  </a:lnTo>
                  <a:lnTo>
                    <a:pt x="317" y="302"/>
                  </a:lnTo>
                  <a:lnTo>
                    <a:pt x="312" y="302"/>
                  </a:lnTo>
                  <a:lnTo>
                    <a:pt x="307" y="305"/>
                  </a:lnTo>
                  <a:lnTo>
                    <a:pt x="307" y="302"/>
                  </a:lnTo>
                  <a:lnTo>
                    <a:pt x="315" y="298"/>
                  </a:lnTo>
                  <a:lnTo>
                    <a:pt x="319" y="298"/>
                  </a:lnTo>
                  <a:lnTo>
                    <a:pt x="322" y="300"/>
                  </a:lnTo>
                  <a:lnTo>
                    <a:pt x="324" y="300"/>
                  </a:lnTo>
                  <a:lnTo>
                    <a:pt x="326" y="300"/>
                  </a:lnTo>
                  <a:lnTo>
                    <a:pt x="326" y="295"/>
                  </a:lnTo>
                  <a:lnTo>
                    <a:pt x="324" y="295"/>
                  </a:lnTo>
                  <a:lnTo>
                    <a:pt x="319" y="295"/>
                  </a:lnTo>
                  <a:lnTo>
                    <a:pt x="317" y="293"/>
                  </a:lnTo>
                  <a:lnTo>
                    <a:pt x="315" y="293"/>
                  </a:lnTo>
                  <a:lnTo>
                    <a:pt x="312" y="295"/>
                  </a:lnTo>
                  <a:lnTo>
                    <a:pt x="312" y="298"/>
                  </a:lnTo>
                  <a:lnTo>
                    <a:pt x="312" y="295"/>
                  </a:lnTo>
                  <a:lnTo>
                    <a:pt x="312" y="293"/>
                  </a:lnTo>
                  <a:lnTo>
                    <a:pt x="312" y="291"/>
                  </a:lnTo>
                  <a:lnTo>
                    <a:pt x="310" y="291"/>
                  </a:lnTo>
                  <a:lnTo>
                    <a:pt x="310" y="293"/>
                  </a:lnTo>
                  <a:lnTo>
                    <a:pt x="307" y="295"/>
                  </a:lnTo>
                  <a:lnTo>
                    <a:pt x="305" y="293"/>
                  </a:lnTo>
                  <a:lnTo>
                    <a:pt x="305" y="291"/>
                  </a:lnTo>
                  <a:lnTo>
                    <a:pt x="305" y="288"/>
                  </a:lnTo>
                  <a:lnTo>
                    <a:pt x="303" y="291"/>
                  </a:lnTo>
                  <a:lnTo>
                    <a:pt x="300" y="288"/>
                  </a:lnTo>
                  <a:lnTo>
                    <a:pt x="298" y="286"/>
                  </a:lnTo>
                  <a:lnTo>
                    <a:pt x="296" y="286"/>
                  </a:lnTo>
                  <a:lnTo>
                    <a:pt x="298" y="284"/>
                  </a:lnTo>
                  <a:lnTo>
                    <a:pt x="300" y="284"/>
                  </a:lnTo>
                  <a:lnTo>
                    <a:pt x="307" y="286"/>
                  </a:lnTo>
                  <a:lnTo>
                    <a:pt x="307" y="286"/>
                  </a:lnTo>
                  <a:lnTo>
                    <a:pt x="307" y="284"/>
                  </a:lnTo>
                  <a:lnTo>
                    <a:pt x="298" y="279"/>
                  </a:lnTo>
                  <a:lnTo>
                    <a:pt x="293" y="279"/>
                  </a:lnTo>
                  <a:lnTo>
                    <a:pt x="291" y="276"/>
                  </a:lnTo>
                  <a:lnTo>
                    <a:pt x="296" y="276"/>
                  </a:lnTo>
                  <a:lnTo>
                    <a:pt x="303" y="279"/>
                  </a:lnTo>
                  <a:lnTo>
                    <a:pt x="307" y="279"/>
                  </a:lnTo>
                  <a:lnTo>
                    <a:pt x="315" y="281"/>
                  </a:lnTo>
                  <a:lnTo>
                    <a:pt x="317" y="281"/>
                  </a:lnTo>
                  <a:lnTo>
                    <a:pt x="315" y="279"/>
                  </a:lnTo>
                  <a:lnTo>
                    <a:pt x="315" y="276"/>
                  </a:lnTo>
                  <a:lnTo>
                    <a:pt x="315" y="274"/>
                  </a:lnTo>
                  <a:lnTo>
                    <a:pt x="312" y="274"/>
                  </a:lnTo>
                  <a:lnTo>
                    <a:pt x="307" y="272"/>
                  </a:lnTo>
                  <a:lnTo>
                    <a:pt x="310" y="272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5" y="274"/>
                  </a:lnTo>
                  <a:lnTo>
                    <a:pt x="317" y="272"/>
                  </a:lnTo>
                  <a:lnTo>
                    <a:pt x="319" y="272"/>
                  </a:lnTo>
                  <a:lnTo>
                    <a:pt x="322" y="272"/>
                  </a:lnTo>
                  <a:lnTo>
                    <a:pt x="319" y="269"/>
                  </a:lnTo>
                  <a:lnTo>
                    <a:pt x="317" y="269"/>
                  </a:lnTo>
                  <a:lnTo>
                    <a:pt x="317" y="267"/>
                  </a:lnTo>
                  <a:lnTo>
                    <a:pt x="317" y="265"/>
                  </a:lnTo>
                  <a:lnTo>
                    <a:pt x="312" y="265"/>
                  </a:lnTo>
                  <a:lnTo>
                    <a:pt x="310" y="267"/>
                  </a:lnTo>
                  <a:lnTo>
                    <a:pt x="305" y="267"/>
                  </a:lnTo>
                  <a:lnTo>
                    <a:pt x="303" y="269"/>
                  </a:lnTo>
                  <a:lnTo>
                    <a:pt x="303" y="269"/>
                  </a:lnTo>
                  <a:lnTo>
                    <a:pt x="300" y="267"/>
                  </a:lnTo>
                  <a:lnTo>
                    <a:pt x="305" y="265"/>
                  </a:lnTo>
                  <a:lnTo>
                    <a:pt x="310" y="265"/>
                  </a:lnTo>
                  <a:lnTo>
                    <a:pt x="310" y="262"/>
                  </a:lnTo>
                  <a:lnTo>
                    <a:pt x="317" y="262"/>
                  </a:lnTo>
                  <a:lnTo>
                    <a:pt x="317" y="260"/>
                  </a:lnTo>
                  <a:lnTo>
                    <a:pt x="315" y="260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2" y="260"/>
                  </a:lnTo>
                  <a:lnTo>
                    <a:pt x="315" y="258"/>
                  </a:lnTo>
                  <a:lnTo>
                    <a:pt x="317" y="258"/>
                  </a:lnTo>
                  <a:lnTo>
                    <a:pt x="319" y="260"/>
                  </a:lnTo>
                  <a:lnTo>
                    <a:pt x="324" y="265"/>
                  </a:lnTo>
                  <a:lnTo>
                    <a:pt x="326" y="265"/>
                  </a:lnTo>
                  <a:lnTo>
                    <a:pt x="329" y="265"/>
                  </a:lnTo>
                  <a:lnTo>
                    <a:pt x="331" y="265"/>
                  </a:lnTo>
                  <a:lnTo>
                    <a:pt x="331" y="267"/>
                  </a:lnTo>
                  <a:lnTo>
                    <a:pt x="333" y="265"/>
                  </a:lnTo>
                  <a:lnTo>
                    <a:pt x="336" y="265"/>
                  </a:lnTo>
                  <a:lnTo>
                    <a:pt x="338" y="267"/>
                  </a:lnTo>
                  <a:lnTo>
                    <a:pt x="341" y="267"/>
                  </a:lnTo>
                  <a:lnTo>
                    <a:pt x="341" y="267"/>
                  </a:lnTo>
                  <a:lnTo>
                    <a:pt x="341" y="262"/>
                  </a:lnTo>
                  <a:lnTo>
                    <a:pt x="338" y="260"/>
                  </a:lnTo>
                  <a:lnTo>
                    <a:pt x="338" y="255"/>
                  </a:lnTo>
                  <a:lnTo>
                    <a:pt x="336" y="255"/>
                  </a:lnTo>
                  <a:lnTo>
                    <a:pt x="331" y="253"/>
                  </a:lnTo>
                  <a:lnTo>
                    <a:pt x="329" y="250"/>
                  </a:lnTo>
                  <a:lnTo>
                    <a:pt x="326" y="250"/>
                  </a:lnTo>
                  <a:lnTo>
                    <a:pt x="326" y="253"/>
                  </a:lnTo>
                  <a:lnTo>
                    <a:pt x="322" y="250"/>
                  </a:lnTo>
                  <a:lnTo>
                    <a:pt x="317" y="246"/>
                  </a:lnTo>
                  <a:lnTo>
                    <a:pt x="315" y="246"/>
                  </a:lnTo>
                  <a:lnTo>
                    <a:pt x="307" y="246"/>
                  </a:lnTo>
                  <a:lnTo>
                    <a:pt x="303" y="246"/>
                  </a:lnTo>
                  <a:lnTo>
                    <a:pt x="310" y="243"/>
                  </a:lnTo>
                  <a:lnTo>
                    <a:pt x="312" y="241"/>
                  </a:lnTo>
                  <a:lnTo>
                    <a:pt x="315" y="241"/>
                  </a:lnTo>
                  <a:lnTo>
                    <a:pt x="317" y="243"/>
                  </a:lnTo>
                  <a:lnTo>
                    <a:pt x="319" y="243"/>
                  </a:lnTo>
                  <a:lnTo>
                    <a:pt x="322" y="241"/>
                  </a:lnTo>
                  <a:lnTo>
                    <a:pt x="326" y="239"/>
                  </a:lnTo>
                  <a:lnTo>
                    <a:pt x="331" y="239"/>
                  </a:lnTo>
                  <a:lnTo>
                    <a:pt x="333" y="241"/>
                  </a:lnTo>
                  <a:lnTo>
                    <a:pt x="338" y="241"/>
                  </a:lnTo>
                  <a:lnTo>
                    <a:pt x="341" y="239"/>
                  </a:lnTo>
                  <a:lnTo>
                    <a:pt x="341" y="236"/>
                  </a:lnTo>
                  <a:lnTo>
                    <a:pt x="338" y="231"/>
                  </a:lnTo>
                  <a:lnTo>
                    <a:pt x="338" y="227"/>
                  </a:lnTo>
                  <a:lnTo>
                    <a:pt x="333" y="220"/>
                  </a:lnTo>
                  <a:lnTo>
                    <a:pt x="333" y="215"/>
                  </a:lnTo>
                  <a:lnTo>
                    <a:pt x="331" y="215"/>
                  </a:lnTo>
                  <a:lnTo>
                    <a:pt x="329" y="215"/>
                  </a:lnTo>
                  <a:lnTo>
                    <a:pt x="326" y="215"/>
                  </a:lnTo>
                  <a:lnTo>
                    <a:pt x="326" y="217"/>
                  </a:lnTo>
                  <a:lnTo>
                    <a:pt x="324" y="222"/>
                  </a:lnTo>
                  <a:lnTo>
                    <a:pt x="326" y="222"/>
                  </a:lnTo>
                  <a:lnTo>
                    <a:pt x="326" y="224"/>
                  </a:lnTo>
                  <a:lnTo>
                    <a:pt x="324" y="227"/>
                  </a:lnTo>
                  <a:lnTo>
                    <a:pt x="322" y="227"/>
                  </a:lnTo>
                  <a:lnTo>
                    <a:pt x="319" y="231"/>
                  </a:lnTo>
                  <a:lnTo>
                    <a:pt x="315" y="229"/>
                  </a:lnTo>
                  <a:lnTo>
                    <a:pt x="312" y="229"/>
                  </a:lnTo>
                  <a:lnTo>
                    <a:pt x="307" y="229"/>
                  </a:lnTo>
                  <a:lnTo>
                    <a:pt x="305" y="234"/>
                  </a:lnTo>
                  <a:lnTo>
                    <a:pt x="303" y="236"/>
                  </a:lnTo>
                  <a:lnTo>
                    <a:pt x="300" y="236"/>
                  </a:lnTo>
                  <a:lnTo>
                    <a:pt x="298" y="236"/>
                  </a:lnTo>
                  <a:lnTo>
                    <a:pt x="293" y="236"/>
                  </a:lnTo>
                  <a:lnTo>
                    <a:pt x="291" y="236"/>
                  </a:lnTo>
                  <a:lnTo>
                    <a:pt x="296" y="234"/>
                  </a:lnTo>
                  <a:lnTo>
                    <a:pt x="298" y="234"/>
                  </a:lnTo>
                  <a:lnTo>
                    <a:pt x="300" y="234"/>
                  </a:lnTo>
                  <a:lnTo>
                    <a:pt x="303" y="234"/>
                  </a:lnTo>
                  <a:lnTo>
                    <a:pt x="305" y="229"/>
                  </a:lnTo>
                  <a:lnTo>
                    <a:pt x="310" y="229"/>
                  </a:lnTo>
                  <a:lnTo>
                    <a:pt x="312" y="229"/>
                  </a:lnTo>
                  <a:lnTo>
                    <a:pt x="315" y="227"/>
                  </a:lnTo>
                  <a:lnTo>
                    <a:pt x="317" y="224"/>
                  </a:lnTo>
                  <a:lnTo>
                    <a:pt x="317" y="220"/>
                  </a:lnTo>
                  <a:lnTo>
                    <a:pt x="317" y="217"/>
                  </a:lnTo>
                  <a:lnTo>
                    <a:pt x="315" y="217"/>
                  </a:lnTo>
                  <a:lnTo>
                    <a:pt x="312" y="220"/>
                  </a:lnTo>
                  <a:lnTo>
                    <a:pt x="310" y="220"/>
                  </a:lnTo>
                  <a:lnTo>
                    <a:pt x="305" y="220"/>
                  </a:lnTo>
                  <a:lnTo>
                    <a:pt x="298" y="224"/>
                  </a:lnTo>
                  <a:lnTo>
                    <a:pt x="296" y="229"/>
                  </a:lnTo>
                  <a:lnTo>
                    <a:pt x="289" y="229"/>
                  </a:lnTo>
                  <a:lnTo>
                    <a:pt x="289" y="227"/>
                  </a:lnTo>
                  <a:lnTo>
                    <a:pt x="296" y="227"/>
                  </a:lnTo>
                  <a:lnTo>
                    <a:pt x="296" y="224"/>
                  </a:lnTo>
                  <a:lnTo>
                    <a:pt x="293" y="222"/>
                  </a:lnTo>
                  <a:lnTo>
                    <a:pt x="291" y="222"/>
                  </a:lnTo>
                  <a:lnTo>
                    <a:pt x="296" y="220"/>
                  </a:lnTo>
                  <a:lnTo>
                    <a:pt x="300" y="220"/>
                  </a:lnTo>
                  <a:lnTo>
                    <a:pt x="305" y="215"/>
                  </a:lnTo>
                  <a:lnTo>
                    <a:pt x="310" y="217"/>
                  </a:lnTo>
                  <a:lnTo>
                    <a:pt x="312" y="215"/>
                  </a:lnTo>
                  <a:lnTo>
                    <a:pt x="319" y="215"/>
                  </a:lnTo>
                  <a:lnTo>
                    <a:pt x="322" y="213"/>
                  </a:lnTo>
                  <a:lnTo>
                    <a:pt x="322" y="210"/>
                  </a:lnTo>
                  <a:lnTo>
                    <a:pt x="324" y="208"/>
                  </a:lnTo>
                  <a:lnTo>
                    <a:pt x="326" y="208"/>
                  </a:lnTo>
                  <a:lnTo>
                    <a:pt x="326" y="210"/>
                  </a:lnTo>
                  <a:lnTo>
                    <a:pt x="326" y="213"/>
                  </a:lnTo>
                  <a:lnTo>
                    <a:pt x="331" y="208"/>
                  </a:lnTo>
                  <a:lnTo>
                    <a:pt x="331" y="205"/>
                  </a:lnTo>
                  <a:lnTo>
                    <a:pt x="331" y="203"/>
                  </a:lnTo>
                  <a:lnTo>
                    <a:pt x="329" y="201"/>
                  </a:lnTo>
                  <a:lnTo>
                    <a:pt x="326" y="198"/>
                  </a:lnTo>
                  <a:lnTo>
                    <a:pt x="322" y="194"/>
                  </a:lnTo>
                  <a:lnTo>
                    <a:pt x="319" y="189"/>
                  </a:lnTo>
                  <a:lnTo>
                    <a:pt x="317" y="189"/>
                  </a:lnTo>
                  <a:lnTo>
                    <a:pt x="315" y="191"/>
                  </a:lnTo>
                  <a:lnTo>
                    <a:pt x="312" y="191"/>
                  </a:lnTo>
                  <a:lnTo>
                    <a:pt x="310" y="194"/>
                  </a:lnTo>
                  <a:lnTo>
                    <a:pt x="305" y="196"/>
                  </a:lnTo>
                  <a:lnTo>
                    <a:pt x="300" y="196"/>
                  </a:lnTo>
                  <a:lnTo>
                    <a:pt x="298" y="198"/>
                  </a:lnTo>
                  <a:lnTo>
                    <a:pt x="298" y="198"/>
                  </a:lnTo>
                  <a:lnTo>
                    <a:pt x="298" y="196"/>
                  </a:lnTo>
                  <a:lnTo>
                    <a:pt x="300" y="194"/>
                  </a:lnTo>
                  <a:lnTo>
                    <a:pt x="305" y="194"/>
                  </a:lnTo>
                  <a:lnTo>
                    <a:pt x="307" y="189"/>
                  </a:lnTo>
                  <a:lnTo>
                    <a:pt x="310" y="187"/>
                  </a:lnTo>
                  <a:lnTo>
                    <a:pt x="310" y="184"/>
                  </a:lnTo>
                  <a:lnTo>
                    <a:pt x="307" y="187"/>
                  </a:lnTo>
                  <a:lnTo>
                    <a:pt x="303" y="189"/>
                  </a:lnTo>
                  <a:lnTo>
                    <a:pt x="296" y="191"/>
                  </a:lnTo>
                  <a:lnTo>
                    <a:pt x="293" y="191"/>
                  </a:lnTo>
                  <a:lnTo>
                    <a:pt x="293" y="194"/>
                  </a:lnTo>
                  <a:lnTo>
                    <a:pt x="291" y="196"/>
                  </a:lnTo>
                  <a:lnTo>
                    <a:pt x="289" y="203"/>
                  </a:lnTo>
                  <a:lnTo>
                    <a:pt x="281" y="210"/>
                  </a:lnTo>
                  <a:lnTo>
                    <a:pt x="277" y="215"/>
                  </a:lnTo>
                  <a:lnTo>
                    <a:pt x="277" y="213"/>
                  </a:lnTo>
                  <a:lnTo>
                    <a:pt x="279" y="210"/>
                  </a:lnTo>
                  <a:lnTo>
                    <a:pt x="284" y="205"/>
                  </a:lnTo>
                  <a:lnTo>
                    <a:pt x="286" y="201"/>
                  </a:lnTo>
                  <a:lnTo>
                    <a:pt x="289" y="198"/>
                  </a:lnTo>
                  <a:lnTo>
                    <a:pt x="289" y="198"/>
                  </a:lnTo>
                  <a:lnTo>
                    <a:pt x="286" y="196"/>
                  </a:lnTo>
                  <a:lnTo>
                    <a:pt x="284" y="196"/>
                  </a:lnTo>
                  <a:lnTo>
                    <a:pt x="284" y="196"/>
                  </a:lnTo>
                  <a:lnTo>
                    <a:pt x="279" y="201"/>
                  </a:lnTo>
                  <a:lnTo>
                    <a:pt x="274" y="208"/>
                  </a:lnTo>
                  <a:lnTo>
                    <a:pt x="274" y="208"/>
                  </a:lnTo>
                  <a:lnTo>
                    <a:pt x="274" y="205"/>
                  </a:lnTo>
                  <a:lnTo>
                    <a:pt x="274" y="203"/>
                  </a:lnTo>
                  <a:lnTo>
                    <a:pt x="279" y="198"/>
                  </a:lnTo>
                  <a:lnTo>
                    <a:pt x="279" y="196"/>
                  </a:lnTo>
                  <a:lnTo>
                    <a:pt x="281" y="194"/>
                  </a:lnTo>
                  <a:lnTo>
                    <a:pt x="284" y="194"/>
                  </a:lnTo>
                  <a:lnTo>
                    <a:pt x="286" y="194"/>
                  </a:lnTo>
                  <a:lnTo>
                    <a:pt x="289" y="194"/>
                  </a:lnTo>
                  <a:lnTo>
                    <a:pt x="291" y="194"/>
                  </a:lnTo>
                  <a:lnTo>
                    <a:pt x="293" y="191"/>
                  </a:lnTo>
                  <a:lnTo>
                    <a:pt x="298" y="189"/>
                  </a:lnTo>
                  <a:lnTo>
                    <a:pt x="300" y="184"/>
                  </a:lnTo>
                  <a:lnTo>
                    <a:pt x="303" y="179"/>
                  </a:lnTo>
                  <a:lnTo>
                    <a:pt x="300" y="177"/>
                  </a:lnTo>
                  <a:lnTo>
                    <a:pt x="303" y="175"/>
                  </a:lnTo>
                  <a:lnTo>
                    <a:pt x="300" y="175"/>
                  </a:lnTo>
                  <a:lnTo>
                    <a:pt x="296" y="177"/>
                  </a:lnTo>
                  <a:lnTo>
                    <a:pt x="293" y="179"/>
                  </a:lnTo>
                  <a:lnTo>
                    <a:pt x="293" y="182"/>
                  </a:lnTo>
                  <a:lnTo>
                    <a:pt x="291" y="187"/>
                  </a:lnTo>
                  <a:lnTo>
                    <a:pt x="291" y="189"/>
                  </a:lnTo>
                  <a:lnTo>
                    <a:pt x="291" y="187"/>
                  </a:lnTo>
                  <a:lnTo>
                    <a:pt x="291" y="184"/>
                  </a:lnTo>
                  <a:lnTo>
                    <a:pt x="289" y="184"/>
                  </a:lnTo>
                  <a:lnTo>
                    <a:pt x="284" y="184"/>
                  </a:lnTo>
                  <a:lnTo>
                    <a:pt x="281" y="187"/>
                  </a:lnTo>
                  <a:lnTo>
                    <a:pt x="279" y="187"/>
                  </a:lnTo>
                  <a:lnTo>
                    <a:pt x="274" y="187"/>
                  </a:lnTo>
                  <a:lnTo>
                    <a:pt x="270" y="189"/>
                  </a:lnTo>
                  <a:lnTo>
                    <a:pt x="265" y="189"/>
                  </a:lnTo>
                  <a:lnTo>
                    <a:pt x="270" y="187"/>
                  </a:lnTo>
                  <a:lnTo>
                    <a:pt x="272" y="184"/>
                  </a:lnTo>
                  <a:lnTo>
                    <a:pt x="274" y="182"/>
                  </a:lnTo>
                  <a:lnTo>
                    <a:pt x="274" y="179"/>
                  </a:lnTo>
                  <a:lnTo>
                    <a:pt x="272" y="179"/>
                  </a:lnTo>
                  <a:lnTo>
                    <a:pt x="267" y="179"/>
                  </a:lnTo>
                  <a:lnTo>
                    <a:pt x="270" y="177"/>
                  </a:lnTo>
                  <a:lnTo>
                    <a:pt x="272" y="177"/>
                  </a:lnTo>
                  <a:lnTo>
                    <a:pt x="274" y="175"/>
                  </a:lnTo>
                  <a:lnTo>
                    <a:pt x="277" y="172"/>
                  </a:lnTo>
                  <a:lnTo>
                    <a:pt x="279" y="170"/>
                  </a:lnTo>
                  <a:lnTo>
                    <a:pt x="281" y="170"/>
                  </a:lnTo>
                  <a:lnTo>
                    <a:pt x="284" y="168"/>
                  </a:lnTo>
                  <a:lnTo>
                    <a:pt x="286" y="172"/>
                  </a:lnTo>
                  <a:lnTo>
                    <a:pt x="289" y="175"/>
                  </a:lnTo>
                  <a:lnTo>
                    <a:pt x="291" y="175"/>
                  </a:lnTo>
                  <a:lnTo>
                    <a:pt x="296" y="170"/>
                  </a:lnTo>
                  <a:lnTo>
                    <a:pt x="298" y="165"/>
                  </a:lnTo>
                  <a:lnTo>
                    <a:pt x="298" y="165"/>
                  </a:lnTo>
                  <a:lnTo>
                    <a:pt x="293" y="161"/>
                  </a:lnTo>
                  <a:lnTo>
                    <a:pt x="293" y="156"/>
                  </a:lnTo>
                  <a:lnTo>
                    <a:pt x="293" y="153"/>
                  </a:lnTo>
                  <a:lnTo>
                    <a:pt x="289" y="149"/>
                  </a:lnTo>
                  <a:lnTo>
                    <a:pt x="286" y="149"/>
                  </a:lnTo>
                  <a:lnTo>
                    <a:pt x="284" y="142"/>
                  </a:lnTo>
                  <a:lnTo>
                    <a:pt x="281" y="142"/>
                  </a:lnTo>
                  <a:lnTo>
                    <a:pt x="281" y="144"/>
                  </a:lnTo>
                  <a:lnTo>
                    <a:pt x="279" y="149"/>
                  </a:lnTo>
                  <a:lnTo>
                    <a:pt x="277" y="149"/>
                  </a:lnTo>
                  <a:lnTo>
                    <a:pt x="277" y="151"/>
                  </a:lnTo>
                  <a:lnTo>
                    <a:pt x="277" y="153"/>
                  </a:lnTo>
                  <a:lnTo>
                    <a:pt x="272" y="156"/>
                  </a:lnTo>
                  <a:lnTo>
                    <a:pt x="272" y="158"/>
                  </a:lnTo>
                  <a:lnTo>
                    <a:pt x="272" y="163"/>
                  </a:lnTo>
                  <a:lnTo>
                    <a:pt x="267" y="163"/>
                  </a:lnTo>
                  <a:lnTo>
                    <a:pt x="265" y="168"/>
                  </a:lnTo>
                  <a:lnTo>
                    <a:pt x="265" y="170"/>
                  </a:lnTo>
                  <a:lnTo>
                    <a:pt x="263" y="175"/>
                  </a:lnTo>
                  <a:lnTo>
                    <a:pt x="260" y="172"/>
                  </a:lnTo>
                  <a:lnTo>
                    <a:pt x="263" y="168"/>
                  </a:lnTo>
                  <a:lnTo>
                    <a:pt x="265" y="163"/>
                  </a:lnTo>
                  <a:lnTo>
                    <a:pt x="267" y="163"/>
                  </a:lnTo>
                  <a:lnTo>
                    <a:pt x="267" y="161"/>
                  </a:lnTo>
                  <a:lnTo>
                    <a:pt x="267" y="158"/>
                  </a:lnTo>
                  <a:lnTo>
                    <a:pt x="265" y="156"/>
                  </a:lnTo>
                  <a:lnTo>
                    <a:pt x="263" y="158"/>
                  </a:lnTo>
                  <a:lnTo>
                    <a:pt x="258" y="165"/>
                  </a:lnTo>
                  <a:lnTo>
                    <a:pt x="255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3" y="165"/>
                  </a:lnTo>
                  <a:lnTo>
                    <a:pt x="258" y="161"/>
                  </a:lnTo>
                  <a:lnTo>
                    <a:pt x="258" y="158"/>
                  </a:lnTo>
                  <a:lnTo>
                    <a:pt x="263" y="153"/>
                  </a:lnTo>
                  <a:lnTo>
                    <a:pt x="265" y="151"/>
                  </a:lnTo>
                  <a:lnTo>
                    <a:pt x="265" y="149"/>
                  </a:lnTo>
                  <a:lnTo>
                    <a:pt x="265" y="146"/>
                  </a:lnTo>
                  <a:lnTo>
                    <a:pt x="260" y="149"/>
                  </a:lnTo>
                  <a:lnTo>
                    <a:pt x="255" y="153"/>
                  </a:lnTo>
                  <a:lnTo>
                    <a:pt x="253" y="156"/>
                  </a:lnTo>
                  <a:lnTo>
                    <a:pt x="251" y="161"/>
                  </a:lnTo>
                  <a:lnTo>
                    <a:pt x="251" y="158"/>
                  </a:lnTo>
                  <a:lnTo>
                    <a:pt x="251" y="156"/>
                  </a:lnTo>
                  <a:lnTo>
                    <a:pt x="253" y="151"/>
                  </a:lnTo>
                  <a:lnTo>
                    <a:pt x="251" y="151"/>
                  </a:lnTo>
                  <a:lnTo>
                    <a:pt x="251" y="149"/>
                  </a:lnTo>
                  <a:lnTo>
                    <a:pt x="253" y="149"/>
                  </a:lnTo>
                  <a:lnTo>
                    <a:pt x="260" y="144"/>
                  </a:lnTo>
                  <a:lnTo>
                    <a:pt x="267" y="139"/>
                  </a:lnTo>
                  <a:lnTo>
                    <a:pt x="267" y="137"/>
                  </a:lnTo>
                  <a:lnTo>
                    <a:pt x="265" y="137"/>
                  </a:lnTo>
                  <a:lnTo>
                    <a:pt x="260" y="139"/>
                  </a:lnTo>
                  <a:lnTo>
                    <a:pt x="260" y="142"/>
                  </a:lnTo>
                  <a:lnTo>
                    <a:pt x="255" y="144"/>
                  </a:lnTo>
                  <a:lnTo>
                    <a:pt x="255" y="142"/>
                  </a:lnTo>
                  <a:lnTo>
                    <a:pt x="255" y="139"/>
                  </a:lnTo>
                  <a:lnTo>
                    <a:pt x="248" y="144"/>
                  </a:lnTo>
                  <a:lnTo>
                    <a:pt x="246" y="149"/>
                  </a:lnTo>
                  <a:lnTo>
                    <a:pt x="244" y="153"/>
                  </a:lnTo>
                  <a:lnTo>
                    <a:pt x="239" y="158"/>
                  </a:lnTo>
                  <a:lnTo>
                    <a:pt x="236" y="156"/>
                  </a:lnTo>
                  <a:lnTo>
                    <a:pt x="239" y="153"/>
                  </a:lnTo>
                  <a:lnTo>
                    <a:pt x="244" y="151"/>
                  </a:lnTo>
                  <a:lnTo>
                    <a:pt x="246" y="146"/>
                  </a:lnTo>
                  <a:lnTo>
                    <a:pt x="244" y="146"/>
                  </a:lnTo>
                  <a:lnTo>
                    <a:pt x="241" y="146"/>
                  </a:lnTo>
                  <a:lnTo>
                    <a:pt x="244" y="144"/>
                  </a:lnTo>
                  <a:lnTo>
                    <a:pt x="248" y="142"/>
                  </a:lnTo>
                  <a:lnTo>
                    <a:pt x="251" y="142"/>
                  </a:lnTo>
                  <a:lnTo>
                    <a:pt x="251" y="139"/>
                  </a:lnTo>
                  <a:lnTo>
                    <a:pt x="248" y="139"/>
                  </a:lnTo>
                  <a:lnTo>
                    <a:pt x="244" y="142"/>
                  </a:lnTo>
                  <a:lnTo>
                    <a:pt x="241" y="144"/>
                  </a:lnTo>
                  <a:lnTo>
                    <a:pt x="239" y="144"/>
                  </a:lnTo>
                  <a:lnTo>
                    <a:pt x="246" y="139"/>
                  </a:lnTo>
                  <a:lnTo>
                    <a:pt x="244" y="137"/>
                  </a:lnTo>
                  <a:lnTo>
                    <a:pt x="241" y="137"/>
                  </a:lnTo>
                  <a:lnTo>
                    <a:pt x="241" y="134"/>
                  </a:lnTo>
                  <a:lnTo>
                    <a:pt x="246" y="134"/>
                  </a:lnTo>
                  <a:lnTo>
                    <a:pt x="248" y="137"/>
                  </a:lnTo>
                  <a:lnTo>
                    <a:pt x="253" y="134"/>
                  </a:lnTo>
                  <a:lnTo>
                    <a:pt x="253" y="132"/>
                  </a:lnTo>
                  <a:lnTo>
                    <a:pt x="258" y="130"/>
                  </a:lnTo>
                  <a:lnTo>
                    <a:pt x="258" y="127"/>
                  </a:lnTo>
                  <a:lnTo>
                    <a:pt x="260" y="125"/>
                  </a:lnTo>
                  <a:lnTo>
                    <a:pt x="260" y="120"/>
                  </a:lnTo>
                  <a:lnTo>
                    <a:pt x="258" y="120"/>
                  </a:lnTo>
                  <a:lnTo>
                    <a:pt x="255" y="118"/>
                  </a:lnTo>
                  <a:lnTo>
                    <a:pt x="251" y="118"/>
                  </a:lnTo>
                  <a:lnTo>
                    <a:pt x="246" y="123"/>
                  </a:lnTo>
                  <a:lnTo>
                    <a:pt x="241" y="123"/>
                  </a:lnTo>
                  <a:lnTo>
                    <a:pt x="239" y="127"/>
                  </a:lnTo>
                  <a:lnTo>
                    <a:pt x="232" y="137"/>
                  </a:lnTo>
                  <a:lnTo>
                    <a:pt x="229" y="134"/>
                  </a:lnTo>
                  <a:lnTo>
                    <a:pt x="229" y="132"/>
                  </a:lnTo>
                  <a:lnTo>
                    <a:pt x="232" y="132"/>
                  </a:lnTo>
                  <a:lnTo>
                    <a:pt x="234" y="130"/>
                  </a:lnTo>
                  <a:lnTo>
                    <a:pt x="239" y="123"/>
                  </a:lnTo>
                  <a:lnTo>
                    <a:pt x="244" y="120"/>
                  </a:lnTo>
                  <a:lnTo>
                    <a:pt x="246" y="118"/>
                  </a:lnTo>
                  <a:lnTo>
                    <a:pt x="246" y="116"/>
                  </a:lnTo>
                  <a:lnTo>
                    <a:pt x="239" y="116"/>
                  </a:lnTo>
                  <a:lnTo>
                    <a:pt x="232" y="120"/>
                  </a:lnTo>
                  <a:lnTo>
                    <a:pt x="239" y="116"/>
                  </a:lnTo>
                  <a:lnTo>
                    <a:pt x="244" y="113"/>
                  </a:lnTo>
                  <a:lnTo>
                    <a:pt x="248" y="113"/>
                  </a:lnTo>
                  <a:lnTo>
                    <a:pt x="251" y="116"/>
                  </a:lnTo>
                  <a:lnTo>
                    <a:pt x="255" y="111"/>
                  </a:lnTo>
                  <a:lnTo>
                    <a:pt x="253" y="108"/>
                  </a:lnTo>
                  <a:lnTo>
                    <a:pt x="253" y="106"/>
                  </a:lnTo>
                  <a:lnTo>
                    <a:pt x="253" y="104"/>
                  </a:lnTo>
                  <a:lnTo>
                    <a:pt x="253" y="101"/>
                  </a:lnTo>
                  <a:lnTo>
                    <a:pt x="248" y="99"/>
                  </a:lnTo>
                  <a:lnTo>
                    <a:pt x="248" y="94"/>
                  </a:lnTo>
                  <a:lnTo>
                    <a:pt x="244" y="94"/>
                  </a:lnTo>
                  <a:lnTo>
                    <a:pt x="244" y="97"/>
                  </a:lnTo>
                  <a:lnTo>
                    <a:pt x="241" y="97"/>
                  </a:lnTo>
                  <a:lnTo>
                    <a:pt x="241" y="94"/>
                  </a:lnTo>
                  <a:lnTo>
                    <a:pt x="239" y="92"/>
                  </a:lnTo>
                  <a:lnTo>
                    <a:pt x="234" y="90"/>
                  </a:lnTo>
                  <a:lnTo>
                    <a:pt x="234" y="87"/>
                  </a:lnTo>
                  <a:lnTo>
                    <a:pt x="229" y="85"/>
                  </a:lnTo>
                  <a:lnTo>
                    <a:pt x="227" y="85"/>
                  </a:lnTo>
                  <a:lnTo>
                    <a:pt x="225" y="82"/>
                  </a:lnTo>
                  <a:lnTo>
                    <a:pt x="220" y="82"/>
                  </a:lnTo>
                  <a:lnTo>
                    <a:pt x="215" y="82"/>
                  </a:lnTo>
                  <a:lnTo>
                    <a:pt x="210" y="87"/>
                  </a:lnTo>
                  <a:lnTo>
                    <a:pt x="206" y="87"/>
                  </a:lnTo>
                  <a:lnTo>
                    <a:pt x="201" y="92"/>
                  </a:lnTo>
                  <a:lnTo>
                    <a:pt x="203" y="94"/>
                  </a:lnTo>
                  <a:lnTo>
                    <a:pt x="206" y="97"/>
                  </a:lnTo>
                  <a:lnTo>
                    <a:pt x="213" y="101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5" y="106"/>
                  </a:lnTo>
                  <a:lnTo>
                    <a:pt x="210" y="106"/>
                  </a:lnTo>
                  <a:lnTo>
                    <a:pt x="210" y="104"/>
                  </a:lnTo>
                  <a:lnTo>
                    <a:pt x="203" y="99"/>
                  </a:lnTo>
                  <a:lnTo>
                    <a:pt x="201" y="99"/>
                  </a:lnTo>
                  <a:lnTo>
                    <a:pt x="199" y="99"/>
                  </a:lnTo>
                  <a:lnTo>
                    <a:pt x="199" y="97"/>
                  </a:lnTo>
                  <a:lnTo>
                    <a:pt x="201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4" y="99"/>
                  </a:lnTo>
                  <a:lnTo>
                    <a:pt x="196" y="104"/>
                  </a:lnTo>
                  <a:lnTo>
                    <a:pt x="196" y="108"/>
                  </a:lnTo>
                  <a:lnTo>
                    <a:pt x="196" y="111"/>
                  </a:lnTo>
                  <a:lnTo>
                    <a:pt x="196" y="106"/>
                  </a:lnTo>
                  <a:lnTo>
                    <a:pt x="194" y="101"/>
                  </a:lnTo>
                  <a:lnTo>
                    <a:pt x="189" y="106"/>
                  </a:lnTo>
                  <a:lnTo>
                    <a:pt x="189" y="111"/>
                  </a:lnTo>
                  <a:lnTo>
                    <a:pt x="189" y="113"/>
                  </a:lnTo>
                  <a:lnTo>
                    <a:pt x="187" y="113"/>
                  </a:lnTo>
                  <a:lnTo>
                    <a:pt x="184" y="113"/>
                  </a:lnTo>
                  <a:lnTo>
                    <a:pt x="180" y="111"/>
                  </a:lnTo>
                  <a:lnTo>
                    <a:pt x="182" y="108"/>
                  </a:lnTo>
                  <a:lnTo>
                    <a:pt x="187" y="106"/>
                  </a:lnTo>
                  <a:lnTo>
                    <a:pt x="192" y="99"/>
                  </a:lnTo>
                  <a:lnTo>
                    <a:pt x="192" y="94"/>
                  </a:lnTo>
                  <a:lnTo>
                    <a:pt x="189" y="92"/>
                  </a:lnTo>
                  <a:lnTo>
                    <a:pt x="189" y="90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2" y="90"/>
                  </a:lnTo>
                  <a:lnTo>
                    <a:pt x="177" y="87"/>
                  </a:lnTo>
                  <a:lnTo>
                    <a:pt x="175" y="90"/>
                  </a:lnTo>
                  <a:lnTo>
                    <a:pt x="175" y="92"/>
                  </a:lnTo>
                  <a:lnTo>
                    <a:pt x="175" y="97"/>
                  </a:lnTo>
                  <a:lnTo>
                    <a:pt x="175" y="101"/>
                  </a:lnTo>
                  <a:lnTo>
                    <a:pt x="175" y="99"/>
                  </a:lnTo>
                  <a:lnTo>
                    <a:pt x="175" y="94"/>
                  </a:lnTo>
                  <a:lnTo>
                    <a:pt x="173" y="92"/>
                  </a:lnTo>
                  <a:lnTo>
                    <a:pt x="170" y="97"/>
                  </a:lnTo>
                  <a:lnTo>
                    <a:pt x="168" y="97"/>
                  </a:lnTo>
                  <a:lnTo>
                    <a:pt x="168" y="101"/>
                  </a:lnTo>
                  <a:lnTo>
                    <a:pt x="166" y="104"/>
                  </a:lnTo>
                  <a:lnTo>
                    <a:pt x="163" y="106"/>
                  </a:lnTo>
                  <a:lnTo>
                    <a:pt x="161" y="108"/>
                  </a:lnTo>
                  <a:lnTo>
                    <a:pt x="156" y="108"/>
                  </a:lnTo>
                  <a:lnTo>
                    <a:pt x="161" y="106"/>
                  </a:lnTo>
                  <a:lnTo>
                    <a:pt x="161" y="101"/>
                  </a:lnTo>
                  <a:lnTo>
                    <a:pt x="158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8" y="97"/>
                  </a:lnTo>
                  <a:lnTo>
                    <a:pt x="161" y="99"/>
                  </a:lnTo>
                  <a:lnTo>
                    <a:pt x="163" y="97"/>
                  </a:lnTo>
                  <a:lnTo>
                    <a:pt x="161" y="94"/>
                  </a:lnTo>
                  <a:lnTo>
                    <a:pt x="163" y="94"/>
                  </a:lnTo>
                  <a:lnTo>
                    <a:pt x="166" y="92"/>
                  </a:lnTo>
                  <a:lnTo>
                    <a:pt x="173" y="87"/>
                  </a:lnTo>
                  <a:lnTo>
                    <a:pt x="173" y="82"/>
                  </a:lnTo>
                  <a:lnTo>
                    <a:pt x="175" y="80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6" y="85"/>
                  </a:lnTo>
                  <a:lnTo>
                    <a:pt x="163" y="90"/>
                  </a:lnTo>
                  <a:lnTo>
                    <a:pt x="158" y="90"/>
                  </a:lnTo>
                  <a:lnTo>
                    <a:pt x="161" y="87"/>
                  </a:lnTo>
                  <a:lnTo>
                    <a:pt x="166" y="82"/>
                  </a:lnTo>
                  <a:lnTo>
                    <a:pt x="168" y="80"/>
                  </a:lnTo>
                  <a:lnTo>
                    <a:pt x="170" y="80"/>
                  </a:lnTo>
                  <a:lnTo>
                    <a:pt x="173" y="75"/>
                  </a:lnTo>
                  <a:lnTo>
                    <a:pt x="177" y="75"/>
                  </a:lnTo>
                  <a:lnTo>
                    <a:pt x="180" y="71"/>
                  </a:lnTo>
                  <a:lnTo>
                    <a:pt x="180" y="68"/>
                  </a:lnTo>
                  <a:lnTo>
                    <a:pt x="175" y="66"/>
                  </a:lnTo>
                  <a:lnTo>
                    <a:pt x="177" y="63"/>
                  </a:lnTo>
                  <a:lnTo>
                    <a:pt x="177" y="59"/>
                  </a:lnTo>
                  <a:lnTo>
                    <a:pt x="182" y="54"/>
                  </a:lnTo>
                  <a:lnTo>
                    <a:pt x="184" y="52"/>
                  </a:lnTo>
                  <a:lnTo>
                    <a:pt x="182" y="49"/>
                  </a:lnTo>
                  <a:lnTo>
                    <a:pt x="180" y="47"/>
                  </a:lnTo>
                  <a:lnTo>
                    <a:pt x="177" y="45"/>
                  </a:lnTo>
                  <a:lnTo>
                    <a:pt x="180" y="40"/>
                  </a:lnTo>
                  <a:lnTo>
                    <a:pt x="182" y="37"/>
                  </a:lnTo>
                  <a:lnTo>
                    <a:pt x="184" y="35"/>
                  </a:lnTo>
                  <a:lnTo>
                    <a:pt x="184" y="26"/>
                  </a:lnTo>
                  <a:lnTo>
                    <a:pt x="187" y="23"/>
                  </a:lnTo>
                  <a:lnTo>
                    <a:pt x="184" y="21"/>
                  </a:lnTo>
                  <a:lnTo>
                    <a:pt x="180" y="21"/>
                  </a:lnTo>
                  <a:lnTo>
                    <a:pt x="173" y="19"/>
                  </a:lnTo>
                  <a:lnTo>
                    <a:pt x="168" y="19"/>
                  </a:lnTo>
                  <a:lnTo>
                    <a:pt x="163" y="21"/>
                  </a:lnTo>
                  <a:lnTo>
                    <a:pt x="158" y="21"/>
                  </a:lnTo>
                  <a:lnTo>
                    <a:pt x="151" y="23"/>
                  </a:lnTo>
                  <a:lnTo>
                    <a:pt x="142" y="26"/>
                  </a:lnTo>
                  <a:lnTo>
                    <a:pt x="140" y="28"/>
                  </a:lnTo>
                  <a:lnTo>
                    <a:pt x="144" y="33"/>
                  </a:lnTo>
                  <a:lnTo>
                    <a:pt x="144" y="35"/>
                  </a:lnTo>
                  <a:lnTo>
                    <a:pt x="142" y="37"/>
                  </a:lnTo>
                  <a:lnTo>
                    <a:pt x="142" y="33"/>
                  </a:lnTo>
                  <a:lnTo>
                    <a:pt x="140" y="33"/>
                  </a:lnTo>
                  <a:lnTo>
                    <a:pt x="137" y="28"/>
                  </a:lnTo>
                  <a:lnTo>
                    <a:pt x="132" y="28"/>
                  </a:lnTo>
                  <a:lnTo>
                    <a:pt x="130" y="30"/>
                  </a:lnTo>
                  <a:lnTo>
                    <a:pt x="130" y="33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28" y="28"/>
                  </a:lnTo>
                  <a:lnTo>
                    <a:pt x="125" y="28"/>
                  </a:lnTo>
                  <a:lnTo>
                    <a:pt x="121" y="28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23" y="37"/>
                  </a:lnTo>
                  <a:lnTo>
                    <a:pt x="128" y="45"/>
                  </a:lnTo>
                  <a:lnTo>
                    <a:pt x="132" y="47"/>
                  </a:lnTo>
                  <a:lnTo>
                    <a:pt x="130" y="47"/>
                  </a:lnTo>
                  <a:lnTo>
                    <a:pt x="125" y="45"/>
                  </a:lnTo>
                  <a:lnTo>
                    <a:pt x="118" y="37"/>
                  </a:lnTo>
                  <a:lnTo>
                    <a:pt x="116" y="37"/>
                  </a:lnTo>
                  <a:lnTo>
                    <a:pt x="116" y="40"/>
                  </a:lnTo>
                  <a:lnTo>
                    <a:pt x="109" y="40"/>
                  </a:lnTo>
                  <a:lnTo>
                    <a:pt x="106" y="40"/>
                  </a:lnTo>
                  <a:lnTo>
                    <a:pt x="109" y="42"/>
                  </a:lnTo>
                  <a:lnTo>
                    <a:pt x="114" y="42"/>
                  </a:lnTo>
                  <a:lnTo>
                    <a:pt x="114" y="45"/>
                  </a:lnTo>
                  <a:lnTo>
                    <a:pt x="116" y="49"/>
                  </a:lnTo>
                  <a:lnTo>
                    <a:pt x="121" y="52"/>
                  </a:lnTo>
                  <a:lnTo>
                    <a:pt x="123" y="54"/>
                  </a:lnTo>
                  <a:lnTo>
                    <a:pt x="125" y="56"/>
                  </a:lnTo>
                  <a:lnTo>
                    <a:pt x="121" y="56"/>
                  </a:lnTo>
                  <a:lnTo>
                    <a:pt x="118" y="54"/>
                  </a:lnTo>
                  <a:lnTo>
                    <a:pt x="114" y="52"/>
                  </a:lnTo>
                  <a:lnTo>
                    <a:pt x="114" y="47"/>
                  </a:lnTo>
                  <a:lnTo>
                    <a:pt x="109" y="45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2" y="49"/>
                  </a:lnTo>
                  <a:lnTo>
                    <a:pt x="99" y="56"/>
                  </a:lnTo>
                  <a:lnTo>
                    <a:pt x="97" y="61"/>
                  </a:lnTo>
                  <a:lnTo>
                    <a:pt x="99" y="63"/>
                  </a:lnTo>
                  <a:lnTo>
                    <a:pt x="95" y="66"/>
                  </a:lnTo>
                  <a:lnTo>
                    <a:pt x="95" y="68"/>
                  </a:lnTo>
                  <a:lnTo>
                    <a:pt x="97" y="71"/>
                  </a:lnTo>
                  <a:lnTo>
                    <a:pt x="97" y="75"/>
                  </a:lnTo>
                  <a:lnTo>
                    <a:pt x="102" y="75"/>
                  </a:lnTo>
                  <a:lnTo>
                    <a:pt x="106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09" y="73"/>
                  </a:lnTo>
                  <a:lnTo>
                    <a:pt x="106" y="75"/>
                  </a:lnTo>
                  <a:lnTo>
                    <a:pt x="106" y="78"/>
                  </a:lnTo>
                  <a:lnTo>
                    <a:pt x="104" y="78"/>
                  </a:lnTo>
                  <a:lnTo>
                    <a:pt x="102" y="80"/>
                  </a:lnTo>
                  <a:lnTo>
                    <a:pt x="102" y="85"/>
                  </a:lnTo>
                  <a:lnTo>
                    <a:pt x="99" y="87"/>
                  </a:lnTo>
                  <a:lnTo>
                    <a:pt x="97" y="85"/>
                  </a:lnTo>
                  <a:lnTo>
                    <a:pt x="97" y="82"/>
                  </a:lnTo>
                  <a:lnTo>
                    <a:pt x="95" y="78"/>
                  </a:lnTo>
                  <a:lnTo>
                    <a:pt x="92" y="78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0" y="87"/>
                  </a:lnTo>
                  <a:lnTo>
                    <a:pt x="85" y="87"/>
                  </a:lnTo>
                  <a:lnTo>
                    <a:pt x="83" y="90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0" y="92"/>
                  </a:lnTo>
                  <a:lnTo>
                    <a:pt x="83" y="94"/>
                  </a:lnTo>
                  <a:lnTo>
                    <a:pt x="83" y="99"/>
                  </a:lnTo>
                  <a:lnTo>
                    <a:pt x="83" y="101"/>
                  </a:lnTo>
                  <a:lnTo>
                    <a:pt x="83" y="106"/>
                  </a:lnTo>
                  <a:lnTo>
                    <a:pt x="85" y="106"/>
                  </a:lnTo>
                  <a:lnTo>
                    <a:pt x="90" y="108"/>
                  </a:lnTo>
                  <a:lnTo>
                    <a:pt x="88" y="111"/>
                  </a:lnTo>
                  <a:lnTo>
                    <a:pt x="90" y="113"/>
                  </a:lnTo>
                  <a:lnTo>
                    <a:pt x="90" y="118"/>
                  </a:lnTo>
                  <a:lnTo>
                    <a:pt x="85" y="120"/>
                  </a:lnTo>
                  <a:lnTo>
                    <a:pt x="85" y="123"/>
                  </a:lnTo>
                  <a:lnTo>
                    <a:pt x="83" y="130"/>
                  </a:lnTo>
                  <a:lnTo>
                    <a:pt x="80" y="132"/>
                  </a:lnTo>
                  <a:lnTo>
                    <a:pt x="76" y="139"/>
                  </a:lnTo>
                  <a:lnTo>
                    <a:pt x="76" y="142"/>
                  </a:lnTo>
                  <a:lnTo>
                    <a:pt x="71" y="146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3" y="134"/>
                  </a:lnTo>
                  <a:lnTo>
                    <a:pt x="78" y="132"/>
                  </a:lnTo>
                  <a:lnTo>
                    <a:pt x="76" y="130"/>
                  </a:lnTo>
                  <a:lnTo>
                    <a:pt x="76" y="132"/>
                  </a:lnTo>
                  <a:lnTo>
                    <a:pt x="73" y="132"/>
                  </a:lnTo>
                  <a:lnTo>
                    <a:pt x="71" y="130"/>
                  </a:lnTo>
                  <a:lnTo>
                    <a:pt x="69" y="127"/>
                  </a:lnTo>
                  <a:lnTo>
                    <a:pt x="71" y="127"/>
                  </a:lnTo>
                  <a:lnTo>
                    <a:pt x="73" y="125"/>
                  </a:lnTo>
                  <a:lnTo>
                    <a:pt x="76" y="125"/>
                  </a:lnTo>
                  <a:lnTo>
                    <a:pt x="76" y="123"/>
                  </a:lnTo>
                  <a:lnTo>
                    <a:pt x="78" y="123"/>
                  </a:lnTo>
                  <a:lnTo>
                    <a:pt x="78" y="127"/>
                  </a:lnTo>
                  <a:lnTo>
                    <a:pt x="80" y="123"/>
                  </a:lnTo>
                  <a:lnTo>
                    <a:pt x="80" y="120"/>
                  </a:lnTo>
                  <a:lnTo>
                    <a:pt x="78" y="118"/>
                  </a:lnTo>
                  <a:lnTo>
                    <a:pt x="76" y="116"/>
                  </a:lnTo>
                  <a:lnTo>
                    <a:pt x="73" y="111"/>
                  </a:lnTo>
                  <a:lnTo>
                    <a:pt x="73" y="106"/>
                  </a:lnTo>
                  <a:lnTo>
                    <a:pt x="71" y="101"/>
                  </a:lnTo>
                  <a:lnTo>
                    <a:pt x="71" y="97"/>
                  </a:lnTo>
                  <a:lnTo>
                    <a:pt x="69" y="94"/>
                  </a:lnTo>
                  <a:lnTo>
                    <a:pt x="69" y="90"/>
                  </a:lnTo>
                  <a:lnTo>
                    <a:pt x="71" y="90"/>
                  </a:lnTo>
                  <a:lnTo>
                    <a:pt x="73" y="82"/>
                  </a:lnTo>
                  <a:lnTo>
                    <a:pt x="73" y="80"/>
                  </a:lnTo>
                  <a:lnTo>
                    <a:pt x="78" y="75"/>
                  </a:lnTo>
                  <a:lnTo>
                    <a:pt x="80" y="71"/>
                  </a:lnTo>
                  <a:lnTo>
                    <a:pt x="83" y="71"/>
                  </a:lnTo>
                  <a:lnTo>
                    <a:pt x="83" y="66"/>
                  </a:lnTo>
                  <a:lnTo>
                    <a:pt x="80" y="63"/>
                  </a:lnTo>
                  <a:lnTo>
                    <a:pt x="80" y="59"/>
                  </a:lnTo>
                  <a:lnTo>
                    <a:pt x="80" y="54"/>
                  </a:lnTo>
                  <a:lnTo>
                    <a:pt x="85" y="47"/>
                  </a:lnTo>
                  <a:lnTo>
                    <a:pt x="88" y="45"/>
                  </a:lnTo>
                  <a:lnTo>
                    <a:pt x="92" y="42"/>
                  </a:lnTo>
                  <a:lnTo>
                    <a:pt x="99" y="33"/>
                  </a:lnTo>
                  <a:lnTo>
                    <a:pt x="106" y="26"/>
                  </a:lnTo>
                  <a:lnTo>
                    <a:pt x="111" y="23"/>
                  </a:lnTo>
                  <a:lnTo>
                    <a:pt x="116" y="21"/>
                  </a:lnTo>
                  <a:lnTo>
                    <a:pt x="116" y="16"/>
                  </a:lnTo>
                  <a:lnTo>
                    <a:pt x="121" y="16"/>
                  </a:lnTo>
                  <a:lnTo>
                    <a:pt x="128" y="14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2" y="7"/>
                  </a:lnTo>
                  <a:lnTo>
                    <a:pt x="125" y="2"/>
                  </a:lnTo>
                  <a:lnTo>
                    <a:pt x="121" y="0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3" y="4"/>
                  </a:lnTo>
                  <a:lnTo>
                    <a:pt x="76" y="9"/>
                  </a:lnTo>
                  <a:lnTo>
                    <a:pt x="69" y="14"/>
                  </a:lnTo>
                  <a:lnTo>
                    <a:pt x="66" y="16"/>
                  </a:lnTo>
                  <a:lnTo>
                    <a:pt x="69" y="21"/>
                  </a:lnTo>
                  <a:lnTo>
                    <a:pt x="66" y="19"/>
                  </a:lnTo>
                  <a:lnTo>
                    <a:pt x="62" y="19"/>
                  </a:lnTo>
                  <a:lnTo>
                    <a:pt x="59" y="23"/>
                  </a:lnTo>
                  <a:lnTo>
                    <a:pt x="57" y="23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45" y="37"/>
                  </a:lnTo>
                  <a:lnTo>
                    <a:pt x="47" y="40"/>
                  </a:lnTo>
                  <a:lnTo>
                    <a:pt x="45" y="45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40" y="47"/>
                  </a:lnTo>
                  <a:lnTo>
                    <a:pt x="38" y="47"/>
                  </a:lnTo>
                  <a:lnTo>
                    <a:pt x="35" y="47"/>
                  </a:lnTo>
                  <a:lnTo>
                    <a:pt x="31" y="49"/>
                  </a:lnTo>
                  <a:lnTo>
                    <a:pt x="31" y="52"/>
                  </a:lnTo>
                  <a:lnTo>
                    <a:pt x="26" y="56"/>
                  </a:lnTo>
                  <a:lnTo>
                    <a:pt x="24" y="63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17" y="73"/>
                  </a:lnTo>
                  <a:lnTo>
                    <a:pt x="17" y="75"/>
                  </a:lnTo>
                  <a:lnTo>
                    <a:pt x="14" y="75"/>
                  </a:lnTo>
                  <a:lnTo>
                    <a:pt x="12" y="80"/>
                  </a:lnTo>
                  <a:lnTo>
                    <a:pt x="12" y="87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5" y="94"/>
                  </a:lnTo>
                  <a:lnTo>
                    <a:pt x="5" y="99"/>
                  </a:lnTo>
                  <a:lnTo>
                    <a:pt x="2" y="99"/>
                  </a:lnTo>
                  <a:lnTo>
                    <a:pt x="0" y="106"/>
                  </a:lnTo>
                  <a:lnTo>
                    <a:pt x="2" y="111"/>
                  </a:lnTo>
                  <a:lnTo>
                    <a:pt x="9" y="113"/>
                  </a:lnTo>
                  <a:lnTo>
                    <a:pt x="14" y="113"/>
                  </a:lnTo>
                  <a:lnTo>
                    <a:pt x="19" y="118"/>
                  </a:lnTo>
                  <a:lnTo>
                    <a:pt x="21" y="118"/>
                  </a:lnTo>
                  <a:lnTo>
                    <a:pt x="26" y="120"/>
                  </a:lnTo>
                  <a:lnTo>
                    <a:pt x="31" y="120"/>
                  </a:lnTo>
                  <a:lnTo>
                    <a:pt x="31" y="125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40" y="134"/>
                  </a:lnTo>
                  <a:lnTo>
                    <a:pt x="35" y="134"/>
                  </a:lnTo>
                  <a:lnTo>
                    <a:pt x="33" y="134"/>
                  </a:lnTo>
                  <a:lnTo>
                    <a:pt x="26" y="134"/>
                  </a:lnTo>
                  <a:lnTo>
                    <a:pt x="19" y="132"/>
                  </a:lnTo>
                  <a:lnTo>
                    <a:pt x="19" y="127"/>
                  </a:lnTo>
                  <a:lnTo>
                    <a:pt x="14" y="125"/>
                  </a:lnTo>
                  <a:lnTo>
                    <a:pt x="7" y="125"/>
                  </a:lnTo>
                  <a:lnTo>
                    <a:pt x="7" y="123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27"/>
                  </a:lnTo>
                  <a:lnTo>
                    <a:pt x="2" y="13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2" y="139"/>
                  </a:lnTo>
                  <a:lnTo>
                    <a:pt x="2" y="144"/>
                  </a:lnTo>
                  <a:lnTo>
                    <a:pt x="2" y="149"/>
                  </a:lnTo>
                  <a:lnTo>
                    <a:pt x="2" y="153"/>
                  </a:lnTo>
                  <a:lnTo>
                    <a:pt x="7" y="156"/>
                  </a:lnTo>
                  <a:lnTo>
                    <a:pt x="9" y="158"/>
                  </a:lnTo>
                  <a:lnTo>
                    <a:pt x="9" y="161"/>
                  </a:lnTo>
                  <a:lnTo>
                    <a:pt x="9" y="158"/>
                  </a:lnTo>
                  <a:lnTo>
                    <a:pt x="7" y="158"/>
                  </a:lnTo>
                  <a:lnTo>
                    <a:pt x="9" y="163"/>
                  </a:lnTo>
                  <a:lnTo>
                    <a:pt x="12" y="165"/>
                  </a:lnTo>
                  <a:lnTo>
                    <a:pt x="14" y="165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19" y="163"/>
                  </a:lnTo>
                  <a:lnTo>
                    <a:pt x="21" y="165"/>
                  </a:lnTo>
                  <a:lnTo>
                    <a:pt x="26" y="165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26" y="158"/>
                  </a:lnTo>
                  <a:lnTo>
                    <a:pt x="28" y="158"/>
                  </a:lnTo>
                  <a:lnTo>
                    <a:pt x="31" y="161"/>
                  </a:lnTo>
                  <a:lnTo>
                    <a:pt x="28" y="163"/>
                  </a:lnTo>
                  <a:lnTo>
                    <a:pt x="28" y="165"/>
                  </a:lnTo>
                  <a:lnTo>
                    <a:pt x="31" y="165"/>
                  </a:lnTo>
                  <a:lnTo>
                    <a:pt x="33" y="161"/>
                  </a:lnTo>
                  <a:lnTo>
                    <a:pt x="38" y="161"/>
                  </a:lnTo>
                  <a:lnTo>
                    <a:pt x="40" y="158"/>
                  </a:lnTo>
                  <a:lnTo>
                    <a:pt x="43" y="161"/>
                  </a:lnTo>
                  <a:lnTo>
                    <a:pt x="40" y="163"/>
                  </a:lnTo>
                  <a:lnTo>
                    <a:pt x="33" y="165"/>
                  </a:lnTo>
                  <a:lnTo>
                    <a:pt x="33" y="170"/>
                  </a:lnTo>
                  <a:lnTo>
                    <a:pt x="38" y="172"/>
                  </a:lnTo>
                  <a:lnTo>
                    <a:pt x="38" y="177"/>
                  </a:lnTo>
                  <a:lnTo>
                    <a:pt x="43" y="182"/>
                  </a:lnTo>
                  <a:lnTo>
                    <a:pt x="47" y="182"/>
                  </a:lnTo>
                  <a:lnTo>
                    <a:pt x="50" y="179"/>
                  </a:lnTo>
                  <a:lnTo>
                    <a:pt x="47" y="177"/>
                  </a:lnTo>
                  <a:lnTo>
                    <a:pt x="47" y="177"/>
                  </a:lnTo>
                  <a:lnTo>
                    <a:pt x="52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59" y="177"/>
                  </a:lnTo>
                  <a:lnTo>
                    <a:pt x="64" y="172"/>
                  </a:lnTo>
                  <a:lnTo>
                    <a:pt x="66" y="172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59" y="182"/>
                  </a:lnTo>
                  <a:lnTo>
                    <a:pt x="59" y="184"/>
                  </a:lnTo>
                  <a:lnTo>
                    <a:pt x="64" y="187"/>
                  </a:lnTo>
                  <a:lnTo>
                    <a:pt x="66" y="189"/>
                  </a:lnTo>
                  <a:lnTo>
                    <a:pt x="69" y="189"/>
                  </a:lnTo>
                  <a:lnTo>
                    <a:pt x="73" y="189"/>
                  </a:lnTo>
                  <a:lnTo>
                    <a:pt x="76" y="191"/>
                  </a:lnTo>
                  <a:lnTo>
                    <a:pt x="80" y="191"/>
                  </a:lnTo>
                  <a:lnTo>
                    <a:pt x="85" y="189"/>
                  </a:lnTo>
                  <a:lnTo>
                    <a:pt x="88" y="194"/>
                  </a:lnTo>
                  <a:lnTo>
                    <a:pt x="92" y="194"/>
                  </a:lnTo>
                  <a:lnTo>
                    <a:pt x="92" y="196"/>
                  </a:lnTo>
                  <a:lnTo>
                    <a:pt x="95" y="196"/>
                  </a:lnTo>
                  <a:lnTo>
                    <a:pt x="102" y="201"/>
                  </a:lnTo>
                  <a:lnTo>
                    <a:pt x="104" y="198"/>
                  </a:lnTo>
                  <a:lnTo>
                    <a:pt x="104" y="198"/>
                  </a:lnTo>
                  <a:lnTo>
                    <a:pt x="106" y="196"/>
                  </a:lnTo>
                  <a:lnTo>
                    <a:pt x="106" y="194"/>
                  </a:lnTo>
                  <a:lnTo>
                    <a:pt x="102" y="191"/>
                  </a:lnTo>
                  <a:lnTo>
                    <a:pt x="99" y="189"/>
                  </a:lnTo>
                  <a:lnTo>
                    <a:pt x="97" y="187"/>
                  </a:lnTo>
                  <a:lnTo>
                    <a:pt x="90" y="179"/>
                  </a:lnTo>
                  <a:lnTo>
                    <a:pt x="90" y="177"/>
                  </a:lnTo>
                  <a:lnTo>
                    <a:pt x="92" y="177"/>
                  </a:lnTo>
                  <a:lnTo>
                    <a:pt x="95" y="179"/>
                  </a:lnTo>
                  <a:lnTo>
                    <a:pt x="97" y="182"/>
                  </a:lnTo>
                  <a:lnTo>
                    <a:pt x="99" y="184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106" y="191"/>
                  </a:lnTo>
                  <a:lnTo>
                    <a:pt x="109" y="196"/>
                  </a:lnTo>
                  <a:lnTo>
                    <a:pt x="111" y="198"/>
                  </a:lnTo>
                  <a:lnTo>
                    <a:pt x="111" y="198"/>
                  </a:lnTo>
                  <a:lnTo>
                    <a:pt x="116" y="203"/>
                  </a:lnTo>
                  <a:lnTo>
                    <a:pt x="118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1"/>
                  </a:lnTo>
                  <a:lnTo>
                    <a:pt x="116" y="194"/>
                  </a:lnTo>
                  <a:lnTo>
                    <a:pt x="123" y="194"/>
                  </a:lnTo>
                  <a:lnTo>
                    <a:pt x="130" y="198"/>
                  </a:lnTo>
                  <a:lnTo>
                    <a:pt x="135" y="198"/>
                  </a:lnTo>
                  <a:lnTo>
                    <a:pt x="135" y="201"/>
                  </a:lnTo>
                  <a:lnTo>
                    <a:pt x="135" y="203"/>
                  </a:lnTo>
                  <a:lnTo>
                    <a:pt x="140" y="205"/>
                  </a:lnTo>
                  <a:lnTo>
                    <a:pt x="142" y="205"/>
                  </a:lnTo>
                  <a:lnTo>
                    <a:pt x="144" y="205"/>
                  </a:lnTo>
                  <a:lnTo>
                    <a:pt x="151" y="205"/>
                  </a:lnTo>
                  <a:lnTo>
                    <a:pt x="154" y="205"/>
                  </a:lnTo>
                  <a:lnTo>
                    <a:pt x="158" y="201"/>
                  </a:lnTo>
                  <a:lnTo>
                    <a:pt x="158" y="196"/>
                  </a:lnTo>
                  <a:lnTo>
                    <a:pt x="158" y="194"/>
                  </a:lnTo>
                  <a:lnTo>
                    <a:pt x="156" y="191"/>
                  </a:lnTo>
                  <a:lnTo>
                    <a:pt x="154" y="184"/>
                  </a:lnTo>
                  <a:lnTo>
                    <a:pt x="151" y="184"/>
                  </a:lnTo>
                  <a:lnTo>
                    <a:pt x="149" y="179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51" y="172"/>
                  </a:lnTo>
                  <a:lnTo>
                    <a:pt x="151" y="172"/>
                  </a:lnTo>
                  <a:lnTo>
                    <a:pt x="154" y="172"/>
                  </a:lnTo>
                  <a:lnTo>
                    <a:pt x="156" y="177"/>
                  </a:lnTo>
                  <a:lnTo>
                    <a:pt x="158" y="172"/>
                  </a:lnTo>
                  <a:lnTo>
                    <a:pt x="158" y="168"/>
                  </a:lnTo>
                  <a:lnTo>
                    <a:pt x="161" y="165"/>
                  </a:lnTo>
                  <a:lnTo>
                    <a:pt x="161" y="165"/>
                  </a:lnTo>
                  <a:lnTo>
                    <a:pt x="163" y="168"/>
                  </a:lnTo>
                  <a:lnTo>
                    <a:pt x="163" y="170"/>
                  </a:lnTo>
                  <a:lnTo>
                    <a:pt x="163" y="172"/>
                  </a:lnTo>
                  <a:lnTo>
                    <a:pt x="158" y="175"/>
                  </a:lnTo>
                  <a:lnTo>
                    <a:pt x="158" y="179"/>
                  </a:lnTo>
                  <a:lnTo>
                    <a:pt x="161" y="179"/>
                  </a:lnTo>
                  <a:lnTo>
                    <a:pt x="161" y="182"/>
                  </a:lnTo>
                  <a:lnTo>
                    <a:pt x="163" y="184"/>
                  </a:lnTo>
                  <a:lnTo>
                    <a:pt x="168" y="191"/>
                  </a:lnTo>
                  <a:lnTo>
                    <a:pt x="170" y="191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3" y="189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77" y="191"/>
                  </a:lnTo>
                  <a:lnTo>
                    <a:pt x="177" y="196"/>
                  </a:lnTo>
                  <a:lnTo>
                    <a:pt x="175" y="201"/>
                  </a:lnTo>
                  <a:lnTo>
                    <a:pt x="175" y="203"/>
                  </a:lnTo>
                  <a:lnTo>
                    <a:pt x="170" y="208"/>
                  </a:lnTo>
                  <a:lnTo>
                    <a:pt x="168" y="215"/>
                  </a:lnTo>
                  <a:lnTo>
                    <a:pt x="168" y="217"/>
                  </a:lnTo>
                  <a:lnTo>
                    <a:pt x="170" y="215"/>
                  </a:lnTo>
                  <a:lnTo>
                    <a:pt x="170" y="213"/>
                  </a:lnTo>
                  <a:lnTo>
                    <a:pt x="175" y="213"/>
                  </a:lnTo>
                  <a:lnTo>
                    <a:pt x="175" y="215"/>
                  </a:lnTo>
                  <a:lnTo>
                    <a:pt x="177" y="215"/>
                  </a:lnTo>
                  <a:lnTo>
                    <a:pt x="180" y="217"/>
                  </a:lnTo>
                  <a:lnTo>
                    <a:pt x="184" y="217"/>
                  </a:lnTo>
                  <a:lnTo>
                    <a:pt x="180" y="220"/>
                  </a:lnTo>
                  <a:lnTo>
                    <a:pt x="180" y="222"/>
                  </a:lnTo>
                  <a:lnTo>
                    <a:pt x="180" y="224"/>
                  </a:lnTo>
                  <a:lnTo>
                    <a:pt x="177" y="222"/>
                  </a:lnTo>
                  <a:lnTo>
                    <a:pt x="175" y="222"/>
                  </a:lnTo>
                  <a:lnTo>
                    <a:pt x="175" y="224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2" y="231"/>
                  </a:lnTo>
                  <a:lnTo>
                    <a:pt x="182" y="234"/>
                  </a:lnTo>
                  <a:lnTo>
                    <a:pt x="184" y="239"/>
                  </a:lnTo>
                  <a:lnTo>
                    <a:pt x="189" y="239"/>
                  </a:lnTo>
                  <a:lnTo>
                    <a:pt x="192" y="241"/>
                  </a:lnTo>
                  <a:lnTo>
                    <a:pt x="192" y="243"/>
                  </a:lnTo>
                  <a:lnTo>
                    <a:pt x="192" y="248"/>
                  </a:lnTo>
                  <a:lnTo>
                    <a:pt x="187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2" y="250"/>
                  </a:lnTo>
                  <a:lnTo>
                    <a:pt x="180" y="248"/>
                  </a:lnTo>
                  <a:lnTo>
                    <a:pt x="177" y="250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62"/>
                  </a:lnTo>
                  <a:lnTo>
                    <a:pt x="177" y="262"/>
                  </a:lnTo>
                  <a:lnTo>
                    <a:pt x="177" y="260"/>
                  </a:lnTo>
                  <a:lnTo>
                    <a:pt x="180" y="260"/>
                  </a:lnTo>
                  <a:lnTo>
                    <a:pt x="184" y="260"/>
                  </a:lnTo>
                  <a:lnTo>
                    <a:pt x="187" y="258"/>
                  </a:lnTo>
                  <a:lnTo>
                    <a:pt x="189" y="258"/>
                  </a:lnTo>
                  <a:lnTo>
                    <a:pt x="192" y="253"/>
                  </a:lnTo>
                  <a:lnTo>
                    <a:pt x="192" y="253"/>
                  </a:lnTo>
                  <a:lnTo>
                    <a:pt x="194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201" y="253"/>
                  </a:lnTo>
                  <a:lnTo>
                    <a:pt x="203" y="250"/>
                  </a:lnTo>
                  <a:lnTo>
                    <a:pt x="206" y="250"/>
                  </a:lnTo>
                  <a:lnTo>
                    <a:pt x="206" y="253"/>
                  </a:lnTo>
                  <a:lnTo>
                    <a:pt x="203" y="255"/>
                  </a:lnTo>
                  <a:lnTo>
                    <a:pt x="201" y="255"/>
                  </a:lnTo>
                  <a:lnTo>
                    <a:pt x="203" y="258"/>
                  </a:lnTo>
                  <a:lnTo>
                    <a:pt x="203" y="258"/>
                  </a:lnTo>
                  <a:lnTo>
                    <a:pt x="199" y="260"/>
                  </a:lnTo>
                  <a:lnTo>
                    <a:pt x="199" y="262"/>
                  </a:lnTo>
                  <a:lnTo>
                    <a:pt x="203" y="260"/>
                  </a:lnTo>
                  <a:lnTo>
                    <a:pt x="203" y="262"/>
                  </a:lnTo>
                  <a:lnTo>
                    <a:pt x="201" y="267"/>
                  </a:lnTo>
                  <a:lnTo>
                    <a:pt x="201" y="272"/>
                  </a:lnTo>
                  <a:lnTo>
                    <a:pt x="203" y="272"/>
                  </a:lnTo>
                  <a:lnTo>
                    <a:pt x="206" y="276"/>
                  </a:lnTo>
                  <a:lnTo>
                    <a:pt x="210" y="274"/>
                  </a:lnTo>
                  <a:lnTo>
                    <a:pt x="210" y="272"/>
                  </a:lnTo>
                  <a:lnTo>
                    <a:pt x="208" y="269"/>
                  </a:lnTo>
                  <a:lnTo>
                    <a:pt x="210" y="267"/>
                  </a:lnTo>
                  <a:lnTo>
                    <a:pt x="210" y="267"/>
                  </a:lnTo>
                  <a:lnTo>
                    <a:pt x="215" y="269"/>
                  </a:lnTo>
                  <a:lnTo>
                    <a:pt x="215" y="272"/>
                  </a:lnTo>
                  <a:lnTo>
                    <a:pt x="213" y="276"/>
                  </a:lnTo>
                  <a:lnTo>
                    <a:pt x="218" y="279"/>
                  </a:lnTo>
                  <a:lnTo>
                    <a:pt x="218" y="279"/>
                  </a:lnTo>
                  <a:lnTo>
                    <a:pt x="210" y="281"/>
                  </a:lnTo>
                  <a:lnTo>
                    <a:pt x="210" y="284"/>
                  </a:lnTo>
                  <a:lnTo>
                    <a:pt x="213" y="286"/>
                  </a:lnTo>
                  <a:lnTo>
                    <a:pt x="222" y="286"/>
                  </a:lnTo>
                  <a:lnTo>
                    <a:pt x="222" y="288"/>
                  </a:lnTo>
                  <a:lnTo>
                    <a:pt x="222" y="291"/>
                  </a:lnTo>
                  <a:lnTo>
                    <a:pt x="222" y="293"/>
                  </a:lnTo>
                  <a:lnTo>
                    <a:pt x="225" y="293"/>
                  </a:lnTo>
                  <a:lnTo>
                    <a:pt x="225" y="291"/>
                  </a:lnTo>
                  <a:lnTo>
                    <a:pt x="227" y="288"/>
                  </a:lnTo>
                  <a:lnTo>
                    <a:pt x="229" y="288"/>
                  </a:lnTo>
                  <a:lnTo>
                    <a:pt x="229" y="291"/>
                  </a:lnTo>
                  <a:lnTo>
                    <a:pt x="227" y="293"/>
                  </a:lnTo>
                  <a:lnTo>
                    <a:pt x="227" y="295"/>
                  </a:lnTo>
                  <a:lnTo>
                    <a:pt x="225" y="298"/>
                  </a:lnTo>
                  <a:lnTo>
                    <a:pt x="222" y="302"/>
                  </a:lnTo>
                  <a:lnTo>
                    <a:pt x="222" y="305"/>
                  </a:lnTo>
                  <a:lnTo>
                    <a:pt x="225" y="305"/>
                  </a:lnTo>
                  <a:lnTo>
                    <a:pt x="225" y="310"/>
                  </a:lnTo>
                  <a:lnTo>
                    <a:pt x="222" y="312"/>
                  </a:lnTo>
                  <a:lnTo>
                    <a:pt x="222" y="317"/>
                  </a:lnTo>
                  <a:lnTo>
                    <a:pt x="225" y="317"/>
                  </a:lnTo>
                  <a:lnTo>
                    <a:pt x="222" y="319"/>
                  </a:lnTo>
                  <a:lnTo>
                    <a:pt x="222" y="326"/>
                  </a:lnTo>
                  <a:lnTo>
                    <a:pt x="220" y="329"/>
                  </a:lnTo>
                  <a:lnTo>
                    <a:pt x="222" y="333"/>
                  </a:lnTo>
                  <a:lnTo>
                    <a:pt x="222" y="336"/>
                  </a:lnTo>
                  <a:lnTo>
                    <a:pt x="215" y="338"/>
                  </a:lnTo>
                  <a:lnTo>
                    <a:pt x="210" y="336"/>
                  </a:lnTo>
                  <a:lnTo>
                    <a:pt x="208" y="338"/>
                  </a:lnTo>
                  <a:lnTo>
                    <a:pt x="206" y="340"/>
                  </a:lnTo>
                  <a:lnTo>
                    <a:pt x="199" y="345"/>
                  </a:lnTo>
                  <a:lnTo>
                    <a:pt x="199" y="350"/>
                  </a:lnTo>
                  <a:lnTo>
                    <a:pt x="206" y="352"/>
                  </a:lnTo>
                  <a:lnTo>
                    <a:pt x="203" y="352"/>
                  </a:lnTo>
                  <a:lnTo>
                    <a:pt x="201" y="352"/>
                  </a:lnTo>
                  <a:lnTo>
                    <a:pt x="199" y="352"/>
                  </a:lnTo>
                  <a:lnTo>
                    <a:pt x="196" y="352"/>
                  </a:lnTo>
                  <a:lnTo>
                    <a:pt x="192" y="357"/>
                  </a:lnTo>
                  <a:lnTo>
                    <a:pt x="187" y="357"/>
                  </a:lnTo>
                  <a:lnTo>
                    <a:pt x="182" y="362"/>
                  </a:lnTo>
                  <a:lnTo>
                    <a:pt x="175" y="366"/>
                  </a:lnTo>
                  <a:lnTo>
                    <a:pt x="173" y="366"/>
                  </a:lnTo>
                  <a:lnTo>
                    <a:pt x="170" y="369"/>
                  </a:lnTo>
                  <a:lnTo>
                    <a:pt x="170" y="373"/>
                  </a:lnTo>
                  <a:lnTo>
                    <a:pt x="173" y="378"/>
                  </a:lnTo>
                  <a:lnTo>
                    <a:pt x="173" y="381"/>
                  </a:lnTo>
                  <a:lnTo>
                    <a:pt x="177" y="385"/>
                  </a:lnTo>
                  <a:lnTo>
                    <a:pt x="177" y="395"/>
                  </a:lnTo>
                  <a:lnTo>
                    <a:pt x="175" y="397"/>
                  </a:lnTo>
                  <a:lnTo>
                    <a:pt x="173" y="397"/>
                  </a:lnTo>
                  <a:lnTo>
                    <a:pt x="170" y="400"/>
                  </a:lnTo>
                  <a:lnTo>
                    <a:pt x="170" y="402"/>
                  </a:lnTo>
                  <a:lnTo>
                    <a:pt x="170" y="400"/>
                  </a:lnTo>
                  <a:lnTo>
                    <a:pt x="170" y="392"/>
                  </a:lnTo>
                  <a:lnTo>
                    <a:pt x="168" y="392"/>
                  </a:lnTo>
                  <a:lnTo>
                    <a:pt x="163" y="392"/>
                  </a:lnTo>
                  <a:lnTo>
                    <a:pt x="163" y="397"/>
                  </a:lnTo>
                  <a:lnTo>
                    <a:pt x="158" y="400"/>
                  </a:lnTo>
                  <a:lnTo>
                    <a:pt x="156" y="400"/>
                  </a:lnTo>
                  <a:lnTo>
                    <a:pt x="156" y="397"/>
                  </a:lnTo>
                  <a:lnTo>
                    <a:pt x="156" y="395"/>
                  </a:lnTo>
                  <a:lnTo>
                    <a:pt x="151" y="395"/>
                  </a:lnTo>
                  <a:lnTo>
                    <a:pt x="149" y="400"/>
                  </a:lnTo>
                  <a:lnTo>
                    <a:pt x="147" y="402"/>
                  </a:lnTo>
                  <a:lnTo>
                    <a:pt x="142" y="402"/>
                  </a:lnTo>
                  <a:lnTo>
                    <a:pt x="140" y="402"/>
                  </a:lnTo>
                  <a:lnTo>
                    <a:pt x="140" y="400"/>
                  </a:lnTo>
                  <a:lnTo>
                    <a:pt x="135" y="400"/>
                  </a:lnTo>
                  <a:lnTo>
                    <a:pt x="132" y="402"/>
                  </a:lnTo>
                  <a:lnTo>
                    <a:pt x="128" y="400"/>
                  </a:lnTo>
                  <a:lnTo>
                    <a:pt x="125" y="400"/>
                  </a:lnTo>
                  <a:lnTo>
                    <a:pt x="123" y="395"/>
                  </a:lnTo>
                  <a:lnTo>
                    <a:pt x="118" y="392"/>
                  </a:lnTo>
                  <a:lnTo>
                    <a:pt x="116" y="392"/>
                  </a:lnTo>
                  <a:lnTo>
                    <a:pt x="111" y="385"/>
                  </a:lnTo>
                  <a:lnTo>
                    <a:pt x="109" y="388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6" y="390"/>
                  </a:lnTo>
                  <a:lnTo>
                    <a:pt x="106" y="392"/>
                  </a:lnTo>
                  <a:lnTo>
                    <a:pt x="106" y="395"/>
                  </a:lnTo>
                  <a:lnTo>
                    <a:pt x="109" y="397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2" y="400"/>
                  </a:lnTo>
                  <a:lnTo>
                    <a:pt x="99" y="402"/>
                  </a:lnTo>
                  <a:lnTo>
                    <a:pt x="95" y="402"/>
                  </a:lnTo>
                  <a:lnTo>
                    <a:pt x="92" y="407"/>
                  </a:lnTo>
                  <a:lnTo>
                    <a:pt x="92" y="409"/>
                  </a:lnTo>
                  <a:lnTo>
                    <a:pt x="90" y="411"/>
                  </a:lnTo>
                  <a:lnTo>
                    <a:pt x="88" y="416"/>
                  </a:lnTo>
                  <a:lnTo>
                    <a:pt x="90" y="423"/>
                  </a:lnTo>
                  <a:lnTo>
                    <a:pt x="95" y="428"/>
                  </a:lnTo>
                  <a:lnTo>
                    <a:pt x="95" y="426"/>
                  </a:lnTo>
                  <a:lnTo>
                    <a:pt x="99" y="430"/>
                  </a:lnTo>
                  <a:lnTo>
                    <a:pt x="99" y="433"/>
                  </a:lnTo>
                  <a:lnTo>
                    <a:pt x="104" y="435"/>
                  </a:lnTo>
                  <a:lnTo>
                    <a:pt x="109" y="435"/>
                  </a:lnTo>
                  <a:lnTo>
                    <a:pt x="111" y="433"/>
                  </a:lnTo>
                  <a:lnTo>
                    <a:pt x="114" y="433"/>
                  </a:lnTo>
                  <a:lnTo>
                    <a:pt x="116" y="433"/>
                  </a:lnTo>
                  <a:lnTo>
                    <a:pt x="121" y="430"/>
                  </a:lnTo>
                  <a:lnTo>
                    <a:pt x="123" y="430"/>
                  </a:lnTo>
                  <a:lnTo>
                    <a:pt x="125" y="433"/>
                  </a:lnTo>
                  <a:lnTo>
                    <a:pt x="128" y="430"/>
                  </a:lnTo>
                  <a:lnTo>
                    <a:pt x="128" y="426"/>
                  </a:lnTo>
                  <a:lnTo>
                    <a:pt x="128" y="423"/>
                  </a:lnTo>
                  <a:lnTo>
                    <a:pt x="130" y="423"/>
                  </a:lnTo>
                  <a:lnTo>
                    <a:pt x="135" y="430"/>
                  </a:lnTo>
                  <a:lnTo>
                    <a:pt x="137" y="430"/>
                  </a:lnTo>
                  <a:lnTo>
                    <a:pt x="140" y="433"/>
                  </a:lnTo>
                  <a:lnTo>
                    <a:pt x="144" y="433"/>
                  </a:lnTo>
                  <a:lnTo>
                    <a:pt x="147" y="430"/>
                  </a:lnTo>
                  <a:lnTo>
                    <a:pt x="149" y="428"/>
                  </a:lnTo>
                  <a:lnTo>
                    <a:pt x="151" y="428"/>
                  </a:lnTo>
                  <a:lnTo>
                    <a:pt x="154" y="426"/>
                  </a:lnTo>
                  <a:lnTo>
                    <a:pt x="156" y="423"/>
                  </a:lnTo>
                  <a:lnTo>
                    <a:pt x="156" y="426"/>
                  </a:lnTo>
                  <a:lnTo>
                    <a:pt x="156" y="430"/>
                  </a:lnTo>
                  <a:lnTo>
                    <a:pt x="154" y="433"/>
                  </a:lnTo>
                  <a:lnTo>
                    <a:pt x="154" y="437"/>
                  </a:lnTo>
                  <a:lnTo>
                    <a:pt x="156" y="435"/>
                  </a:lnTo>
                  <a:lnTo>
                    <a:pt x="158" y="428"/>
                  </a:lnTo>
                  <a:lnTo>
                    <a:pt x="161" y="430"/>
                  </a:lnTo>
                  <a:lnTo>
                    <a:pt x="163" y="428"/>
                  </a:lnTo>
                  <a:lnTo>
                    <a:pt x="166" y="430"/>
                  </a:lnTo>
                  <a:lnTo>
                    <a:pt x="163" y="435"/>
                  </a:lnTo>
                  <a:lnTo>
                    <a:pt x="163" y="437"/>
                  </a:lnTo>
                  <a:lnTo>
                    <a:pt x="166" y="433"/>
                  </a:lnTo>
                  <a:lnTo>
                    <a:pt x="170" y="428"/>
                  </a:lnTo>
                  <a:lnTo>
                    <a:pt x="173" y="430"/>
                  </a:lnTo>
                  <a:lnTo>
                    <a:pt x="168" y="433"/>
                  </a:lnTo>
                  <a:lnTo>
                    <a:pt x="168" y="437"/>
                  </a:lnTo>
                  <a:lnTo>
                    <a:pt x="170" y="440"/>
                  </a:lnTo>
                  <a:lnTo>
                    <a:pt x="173" y="444"/>
                  </a:lnTo>
                  <a:lnTo>
                    <a:pt x="173" y="447"/>
                  </a:lnTo>
                  <a:lnTo>
                    <a:pt x="173" y="452"/>
                  </a:lnTo>
                  <a:lnTo>
                    <a:pt x="177" y="452"/>
                  </a:lnTo>
                  <a:lnTo>
                    <a:pt x="177" y="454"/>
                  </a:lnTo>
                  <a:lnTo>
                    <a:pt x="177" y="456"/>
                  </a:lnTo>
                  <a:lnTo>
                    <a:pt x="182" y="452"/>
                  </a:lnTo>
                  <a:lnTo>
                    <a:pt x="180" y="459"/>
                  </a:lnTo>
                  <a:lnTo>
                    <a:pt x="177" y="461"/>
                  </a:lnTo>
                  <a:lnTo>
                    <a:pt x="182" y="466"/>
                  </a:lnTo>
                  <a:lnTo>
                    <a:pt x="182" y="461"/>
                  </a:lnTo>
                  <a:lnTo>
                    <a:pt x="184" y="459"/>
                  </a:lnTo>
                  <a:lnTo>
                    <a:pt x="187" y="456"/>
                  </a:lnTo>
                  <a:lnTo>
                    <a:pt x="184" y="459"/>
                  </a:lnTo>
                  <a:lnTo>
                    <a:pt x="187" y="463"/>
                  </a:lnTo>
                  <a:lnTo>
                    <a:pt x="189" y="468"/>
                  </a:lnTo>
                  <a:lnTo>
                    <a:pt x="194" y="466"/>
                  </a:lnTo>
                  <a:lnTo>
                    <a:pt x="194" y="468"/>
                  </a:lnTo>
                  <a:lnTo>
                    <a:pt x="187" y="473"/>
                  </a:lnTo>
                  <a:lnTo>
                    <a:pt x="180" y="473"/>
                  </a:lnTo>
                  <a:lnTo>
                    <a:pt x="180" y="475"/>
                  </a:lnTo>
                  <a:lnTo>
                    <a:pt x="182" y="478"/>
                  </a:lnTo>
                  <a:lnTo>
                    <a:pt x="184" y="482"/>
                  </a:lnTo>
                  <a:lnTo>
                    <a:pt x="187" y="485"/>
                  </a:lnTo>
                  <a:lnTo>
                    <a:pt x="189" y="487"/>
                  </a:lnTo>
                  <a:lnTo>
                    <a:pt x="192" y="487"/>
                  </a:lnTo>
                  <a:lnTo>
                    <a:pt x="192" y="489"/>
                  </a:lnTo>
                  <a:lnTo>
                    <a:pt x="194" y="494"/>
                  </a:lnTo>
                  <a:lnTo>
                    <a:pt x="196" y="494"/>
                  </a:lnTo>
                  <a:lnTo>
                    <a:pt x="199" y="497"/>
                  </a:lnTo>
                  <a:lnTo>
                    <a:pt x="206" y="499"/>
                  </a:lnTo>
                  <a:lnTo>
                    <a:pt x="208" y="499"/>
                  </a:lnTo>
                  <a:lnTo>
                    <a:pt x="208" y="501"/>
                  </a:lnTo>
                  <a:lnTo>
                    <a:pt x="210" y="504"/>
                  </a:lnTo>
                  <a:lnTo>
                    <a:pt x="210" y="501"/>
                  </a:lnTo>
                  <a:lnTo>
                    <a:pt x="213" y="501"/>
                  </a:lnTo>
                  <a:lnTo>
                    <a:pt x="218" y="501"/>
                  </a:lnTo>
                  <a:lnTo>
                    <a:pt x="215" y="504"/>
                  </a:lnTo>
                  <a:lnTo>
                    <a:pt x="213" y="504"/>
                  </a:lnTo>
                  <a:lnTo>
                    <a:pt x="215" y="508"/>
                  </a:lnTo>
                  <a:lnTo>
                    <a:pt x="218" y="511"/>
                  </a:lnTo>
                  <a:lnTo>
                    <a:pt x="220" y="511"/>
                  </a:lnTo>
                  <a:lnTo>
                    <a:pt x="220" y="513"/>
                  </a:lnTo>
                  <a:lnTo>
                    <a:pt x="222" y="518"/>
                  </a:lnTo>
                  <a:lnTo>
                    <a:pt x="225" y="518"/>
                  </a:lnTo>
                  <a:lnTo>
                    <a:pt x="227" y="520"/>
                  </a:lnTo>
                  <a:lnTo>
                    <a:pt x="229" y="523"/>
                  </a:lnTo>
                  <a:lnTo>
                    <a:pt x="234" y="525"/>
                  </a:lnTo>
                  <a:lnTo>
                    <a:pt x="236" y="523"/>
                  </a:lnTo>
                  <a:lnTo>
                    <a:pt x="239" y="523"/>
                  </a:lnTo>
                  <a:lnTo>
                    <a:pt x="241" y="523"/>
                  </a:lnTo>
                  <a:lnTo>
                    <a:pt x="244" y="525"/>
                  </a:lnTo>
                  <a:lnTo>
                    <a:pt x="246" y="527"/>
                  </a:lnTo>
                  <a:lnTo>
                    <a:pt x="251" y="532"/>
                  </a:lnTo>
                  <a:lnTo>
                    <a:pt x="253" y="532"/>
                  </a:lnTo>
                  <a:lnTo>
                    <a:pt x="255" y="534"/>
                  </a:lnTo>
                  <a:lnTo>
                    <a:pt x="263" y="537"/>
                  </a:lnTo>
                  <a:lnTo>
                    <a:pt x="265" y="539"/>
                  </a:lnTo>
                  <a:lnTo>
                    <a:pt x="270" y="539"/>
                  </a:lnTo>
                  <a:lnTo>
                    <a:pt x="270" y="539"/>
                  </a:lnTo>
                  <a:lnTo>
                    <a:pt x="270" y="537"/>
                  </a:lnTo>
                  <a:lnTo>
                    <a:pt x="267" y="532"/>
                  </a:lnTo>
                  <a:lnTo>
                    <a:pt x="267" y="530"/>
                  </a:lnTo>
                  <a:lnTo>
                    <a:pt x="267" y="530"/>
                  </a:lnTo>
                  <a:lnTo>
                    <a:pt x="272" y="530"/>
                  </a:lnTo>
                  <a:lnTo>
                    <a:pt x="272" y="527"/>
                  </a:lnTo>
                  <a:lnTo>
                    <a:pt x="272" y="525"/>
                  </a:lnTo>
                  <a:lnTo>
                    <a:pt x="270" y="525"/>
                  </a:lnTo>
                  <a:lnTo>
                    <a:pt x="267" y="525"/>
                  </a:lnTo>
                  <a:lnTo>
                    <a:pt x="270" y="520"/>
                  </a:lnTo>
                  <a:lnTo>
                    <a:pt x="267" y="518"/>
                  </a:lnTo>
                  <a:lnTo>
                    <a:pt x="265" y="523"/>
                  </a:lnTo>
                  <a:lnTo>
                    <a:pt x="265" y="520"/>
                  </a:lnTo>
                  <a:lnTo>
                    <a:pt x="263" y="518"/>
                  </a:lnTo>
                  <a:lnTo>
                    <a:pt x="260" y="518"/>
                  </a:lnTo>
                  <a:lnTo>
                    <a:pt x="265" y="513"/>
                  </a:lnTo>
                  <a:lnTo>
                    <a:pt x="263" y="508"/>
                  </a:lnTo>
                  <a:lnTo>
                    <a:pt x="260" y="508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58" y="501"/>
                  </a:lnTo>
                  <a:lnTo>
                    <a:pt x="255" y="499"/>
                  </a:lnTo>
                  <a:lnTo>
                    <a:pt x="251" y="499"/>
                  </a:lnTo>
                  <a:lnTo>
                    <a:pt x="253" y="497"/>
                  </a:lnTo>
                  <a:lnTo>
                    <a:pt x="251" y="497"/>
                  </a:lnTo>
                  <a:lnTo>
                    <a:pt x="251" y="497"/>
                  </a:lnTo>
                  <a:lnTo>
                    <a:pt x="251" y="494"/>
                  </a:lnTo>
                  <a:lnTo>
                    <a:pt x="248" y="489"/>
                  </a:lnTo>
                  <a:lnTo>
                    <a:pt x="244" y="489"/>
                  </a:lnTo>
                  <a:lnTo>
                    <a:pt x="241" y="489"/>
                  </a:lnTo>
                  <a:lnTo>
                    <a:pt x="241" y="485"/>
                  </a:lnTo>
                  <a:lnTo>
                    <a:pt x="241" y="482"/>
                  </a:lnTo>
                  <a:lnTo>
                    <a:pt x="241" y="480"/>
                  </a:lnTo>
                  <a:lnTo>
                    <a:pt x="234" y="475"/>
                  </a:lnTo>
                  <a:lnTo>
                    <a:pt x="234" y="471"/>
                  </a:lnTo>
                  <a:lnTo>
                    <a:pt x="234" y="468"/>
                  </a:lnTo>
                  <a:lnTo>
                    <a:pt x="236" y="468"/>
                  </a:lnTo>
                  <a:lnTo>
                    <a:pt x="239" y="466"/>
                  </a:lnTo>
                  <a:lnTo>
                    <a:pt x="244" y="466"/>
                  </a:lnTo>
                  <a:lnTo>
                    <a:pt x="244" y="471"/>
                  </a:lnTo>
                  <a:lnTo>
                    <a:pt x="246" y="475"/>
                  </a:lnTo>
                  <a:lnTo>
                    <a:pt x="251" y="478"/>
                  </a:lnTo>
                  <a:lnTo>
                    <a:pt x="253" y="480"/>
                  </a:lnTo>
                  <a:lnTo>
                    <a:pt x="253" y="482"/>
                  </a:lnTo>
                  <a:lnTo>
                    <a:pt x="255" y="485"/>
                  </a:lnTo>
                  <a:lnTo>
                    <a:pt x="253" y="480"/>
                  </a:lnTo>
                  <a:lnTo>
                    <a:pt x="253" y="475"/>
                  </a:lnTo>
                  <a:lnTo>
                    <a:pt x="253" y="475"/>
                  </a:lnTo>
                  <a:lnTo>
                    <a:pt x="255" y="473"/>
                  </a:lnTo>
                  <a:lnTo>
                    <a:pt x="255" y="475"/>
                  </a:lnTo>
                  <a:lnTo>
                    <a:pt x="255" y="478"/>
                  </a:lnTo>
                  <a:lnTo>
                    <a:pt x="258" y="480"/>
                  </a:lnTo>
                  <a:lnTo>
                    <a:pt x="260" y="487"/>
                  </a:lnTo>
                  <a:lnTo>
                    <a:pt x="263" y="487"/>
                  </a:lnTo>
                  <a:lnTo>
                    <a:pt x="263" y="489"/>
                  </a:lnTo>
                  <a:lnTo>
                    <a:pt x="265" y="492"/>
                  </a:lnTo>
                  <a:lnTo>
                    <a:pt x="267" y="499"/>
                  </a:lnTo>
                  <a:lnTo>
                    <a:pt x="270" y="497"/>
                  </a:lnTo>
                  <a:lnTo>
                    <a:pt x="270" y="492"/>
                  </a:lnTo>
                  <a:lnTo>
                    <a:pt x="270" y="485"/>
                  </a:lnTo>
                  <a:lnTo>
                    <a:pt x="270" y="482"/>
                  </a:lnTo>
                  <a:lnTo>
                    <a:pt x="270" y="485"/>
                  </a:lnTo>
                  <a:lnTo>
                    <a:pt x="272" y="492"/>
                  </a:lnTo>
                  <a:lnTo>
                    <a:pt x="272" y="494"/>
                  </a:lnTo>
                  <a:lnTo>
                    <a:pt x="272" y="499"/>
                  </a:lnTo>
                  <a:lnTo>
                    <a:pt x="274" y="499"/>
                  </a:lnTo>
                  <a:lnTo>
                    <a:pt x="277" y="499"/>
                  </a:lnTo>
                  <a:lnTo>
                    <a:pt x="279" y="499"/>
                  </a:lnTo>
                  <a:lnTo>
                    <a:pt x="277" y="497"/>
                  </a:lnTo>
                  <a:lnTo>
                    <a:pt x="277" y="494"/>
                  </a:lnTo>
                  <a:lnTo>
                    <a:pt x="279" y="494"/>
                  </a:lnTo>
                  <a:lnTo>
                    <a:pt x="281" y="499"/>
                  </a:lnTo>
                  <a:lnTo>
                    <a:pt x="279" y="501"/>
                  </a:lnTo>
                  <a:lnTo>
                    <a:pt x="281" y="501"/>
                  </a:lnTo>
                  <a:lnTo>
                    <a:pt x="281" y="499"/>
                  </a:lnTo>
                  <a:lnTo>
                    <a:pt x="284" y="499"/>
                  </a:lnTo>
                  <a:lnTo>
                    <a:pt x="284" y="504"/>
                  </a:lnTo>
                  <a:lnTo>
                    <a:pt x="286" y="506"/>
                  </a:lnTo>
                  <a:lnTo>
                    <a:pt x="289" y="506"/>
                  </a:lnTo>
                  <a:lnTo>
                    <a:pt x="289" y="504"/>
                  </a:lnTo>
                  <a:lnTo>
                    <a:pt x="289" y="508"/>
                  </a:lnTo>
                  <a:lnTo>
                    <a:pt x="289" y="508"/>
                  </a:lnTo>
                  <a:lnTo>
                    <a:pt x="291" y="515"/>
                  </a:lnTo>
                  <a:lnTo>
                    <a:pt x="291" y="518"/>
                  </a:lnTo>
                  <a:lnTo>
                    <a:pt x="296" y="518"/>
                  </a:lnTo>
                  <a:lnTo>
                    <a:pt x="296" y="515"/>
                  </a:lnTo>
                  <a:lnTo>
                    <a:pt x="296" y="515"/>
                  </a:lnTo>
                  <a:lnTo>
                    <a:pt x="296" y="511"/>
                  </a:lnTo>
                  <a:lnTo>
                    <a:pt x="293" y="504"/>
                  </a:lnTo>
                  <a:lnTo>
                    <a:pt x="296" y="504"/>
                  </a:lnTo>
                  <a:lnTo>
                    <a:pt x="298" y="506"/>
                  </a:lnTo>
                  <a:lnTo>
                    <a:pt x="300" y="506"/>
                  </a:lnTo>
                  <a:lnTo>
                    <a:pt x="303" y="506"/>
                  </a:lnTo>
                  <a:lnTo>
                    <a:pt x="300" y="501"/>
                  </a:lnTo>
                  <a:lnTo>
                    <a:pt x="300" y="499"/>
                  </a:lnTo>
                  <a:lnTo>
                    <a:pt x="303" y="492"/>
                  </a:lnTo>
                  <a:lnTo>
                    <a:pt x="300" y="485"/>
                  </a:lnTo>
                  <a:lnTo>
                    <a:pt x="300" y="480"/>
                  </a:lnTo>
                  <a:lnTo>
                    <a:pt x="300" y="473"/>
                  </a:lnTo>
                  <a:lnTo>
                    <a:pt x="303" y="480"/>
                  </a:lnTo>
                  <a:lnTo>
                    <a:pt x="300" y="485"/>
                  </a:lnTo>
                  <a:lnTo>
                    <a:pt x="303" y="489"/>
                  </a:lnTo>
                  <a:lnTo>
                    <a:pt x="307" y="494"/>
                  </a:lnTo>
                  <a:lnTo>
                    <a:pt x="310" y="492"/>
                  </a:lnTo>
                  <a:lnTo>
                    <a:pt x="307" y="489"/>
                  </a:lnTo>
                  <a:lnTo>
                    <a:pt x="310" y="485"/>
                  </a:lnTo>
                  <a:lnTo>
                    <a:pt x="310" y="480"/>
                  </a:lnTo>
                  <a:lnTo>
                    <a:pt x="312" y="478"/>
                  </a:lnTo>
                  <a:lnTo>
                    <a:pt x="312" y="475"/>
                  </a:lnTo>
                  <a:lnTo>
                    <a:pt x="307" y="471"/>
                  </a:lnTo>
                  <a:lnTo>
                    <a:pt x="307" y="463"/>
                  </a:lnTo>
                  <a:lnTo>
                    <a:pt x="305" y="463"/>
                  </a:lnTo>
                  <a:lnTo>
                    <a:pt x="305" y="461"/>
                  </a:lnTo>
                  <a:lnTo>
                    <a:pt x="303" y="456"/>
                  </a:lnTo>
                  <a:lnTo>
                    <a:pt x="300" y="454"/>
                  </a:lnTo>
                  <a:lnTo>
                    <a:pt x="305" y="454"/>
                  </a:lnTo>
                  <a:lnTo>
                    <a:pt x="305" y="452"/>
                  </a:lnTo>
                  <a:lnTo>
                    <a:pt x="310" y="449"/>
                  </a:lnTo>
                  <a:lnTo>
                    <a:pt x="307" y="447"/>
                  </a:lnTo>
                  <a:lnTo>
                    <a:pt x="305" y="449"/>
                  </a:lnTo>
                  <a:lnTo>
                    <a:pt x="300" y="449"/>
                  </a:lnTo>
                  <a:lnTo>
                    <a:pt x="298" y="447"/>
                  </a:lnTo>
                  <a:lnTo>
                    <a:pt x="298" y="447"/>
                  </a:lnTo>
                  <a:lnTo>
                    <a:pt x="300" y="444"/>
                  </a:lnTo>
                  <a:lnTo>
                    <a:pt x="303" y="442"/>
                  </a:lnTo>
                  <a:lnTo>
                    <a:pt x="303" y="437"/>
                  </a:lnTo>
                  <a:lnTo>
                    <a:pt x="300" y="435"/>
                  </a:lnTo>
                  <a:lnTo>
                    <a:pt x="298" y="435"/>
                  </a:lnTo>
                  <a:lnTo>
                    <a:pt x="298" y="437"/>
                  </a:lnTo>
                  <a:lnTo>
                    <a:pt x="298" y="440"/>
                  </a:lnTo>
                  <a:lnTo>
                    <a:pt x="296" y="437"/>
                  </a:lnTo>
                  <a:lnTo>
                    <a:pt x="296" y="437"/>
                  </a:lnTo>
                  <a:lnTo>
                    <a:pt x="291" y="440"/>
                  </a:lnTo>
                  <a:lnTo>
                    <a:pt x="291" y="437"/>
                  </a:lnTo>
                  <a:lnTo>
                    <a:pt x="293" y="435"/>
                  </a:lnTo>
                  <a:lnTo>
                    <a:pt x="293" y="435"/>
                  </a:lnTo>
                  <a:lnTo>
                    <a:pt x="293" y="433"/>
                  </a:lnTo>
                  <a:lnTo>
                    <a:pt x="291" y="428"/>
                  </a:lnTo>
                  <a:lnTo>
                    <a:pt x="289" y="426"/>
                  </a:lnTo>
                  <a:lnTo>
                    <a:pt x="289" y="428"/>
                  </a:lnTo>
                  <a:lnTo>
                    <a:pt x="286" y="430"/>
                  </a:lnTo>
                  <a:lnTo>
                    <a:pt x="286" y="433"/>
                  </a:lnTo>
                  <a:lnTo>
                    <a:pt x="286" y="433"/>
                  </a:lnTo>
                  <a:lnTo>
                    <a:pt x="284" y="428"/>
                  </a:lnTo>
                  <a:lnTo>
                    <a:pt x="284" y="426"/>
                  </a:lnTo>
                  <a:lnTo>
                    <a:pt x="281" y="426"/>
                  </a:lnTo>
                  <a:lnTo>
                    <a:pt x="284" y="42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281" y="416"/>
                  </a:lnTo>
                  <a:lnTo>
                    <a:pt x="279" y="416"/>
                  </a:lnTo>
                  <a:lnTo>
                    <a:pt x="279" y="416"/>
                  </a:lnTo>
                  <a:lnTo>
                    <a:pt x="284" y="414"/>
                  </a:lnTo>
                  <a:lnTo>
                    <a:pt x="286" y="414"/>
                  </a:lnTo>
                  <a:lnTo>
                    <a:pt x="284" y="411"/>
                  </a:lnTo>
                  <a:lnTo>
                    <a:pt x="279" y="411"/>
                  </a:lnTo>
                  <a:lnTo>
                    <a:pt x="279" y="409"/>
                  </a:lnTo>
                  <a:lnTo>
                    <a:pt x="281" y="407"/>
                  </a:lnTo>
                  <a:lnTo>
                    <a:pt x="284" y="404"/>
                  </a:lnTo>
                  <a:lnTo>
                    <a:pt x="284" y="404"/>
                  </a:lnTo>
                  <a:lnTo>
                    <a:pt x="281" y="402"/>
                  </a:lnTo>
                  <a:lnTo>
                    <a:pt x="277" y="402"/>
                  </a:lnTo>
                  <a:lnTo>
                    <a:pt x="277" y="404"/>
                  </a:lnTo>
                  <a:lnTo>
                    <a:pt x="274" y="407"/>
                  </a:lnTo>
                  <a:lnTo>
                    <a:pt x="267" y="409"/>
                  </a:lnTo>
                  <a:lnTo>
                    <a:pt x="270" y="404"/>
                  </a:lnTo>
                  <a:lnTo>
                    <a:pt x="274" y="400"/>
                  </a:lnTo>
                  <a:lnTo>
                    <a:pt x="277" y="397"/>
                  </a:lnTo>
                  <a:lnTo>
                    <a:pt x="277" y="395"/>
                  </a:lnTo>
                  <a:lnTo>
                    <a:pt x="274" y="395"/>
                  </a:lnTo>
                  <a:lnTo>
                    <a:pt x="272" y="395"/>
                  </a:lnTo>
                  <a:lnTo>
                    <a:pt x="274" y="392"/>
                  </a:lnTo>
                  <a:lnTo>
                    <a:pt x="272" y="390"/>
                  </a:lnTo>
                  <a:lnTo>
                    <a:pt x="270" y="390"/>
                  </a:lnTo>
                  <a:lnTo>
                    <a:pt x="270" y="388"/>
                  </a:lnTo>
                  <a:lnTo>
                    <a:pt x="272" y="385"/>
                  </a:lnTo>
                  <a:lnTo>
                    <a:pt x="272" y="383"/>
                  </a:lnTo>
                  <a:lnTo>
                    <a:pt x="267" y="381"/>
                  </a:lnTo>
                  <a:lnTo>
                    <a:pt x="265" y="378"/>
                  </a:lnTo>
                  <a:lnTo>
                    <a:pt x="260" y="378"/>
                  </a:lnTo>
                  <a:lnTo>
                    <a:pt x="258" y="376"/>
                  </a:lnTo>
                  <a:lnTo>
                    <a:pt x="263" y="378"/>
                  </a:lnTo>
                  <a:lnTo>
                    <a:pt x="267" y="376"/>
                  </a:lnTo>
                  <a:lnTo>
                    <a:pt x="267" y="376"/>
                  </a:lnTo>
                  <a:lnTo>
                    <a:pt x="270" y="378"/>
                  </a:lnTo>
                  <a:lnTo>
                    <a:pt x="270" y="381"/>
                  </a:lnTo>
                  <a:lnTo>
                    <a:pt x="274" y="381"/>
                  </a:lnTo>
                  <a:lnTo>
                    <a:pt x="277" y="381"/>
                  </a:lnTo>
                  <a:lnTo>
                    <a:pt x="277" y="383"/>
                  </a:lnTo>
                  <a:lnTo>
                    <a:pt x="277" y="385"/>
                  </a:lnTo>
                  <a:lnTo>
                    <a:pt x="277" y="390"/>
                  </a:lnTo>
                  <a:lnTo>
                    <a:pt x="281" y="392"/>
                  </a:lnTo>
                  <a:lnTo>
                    <a:pt x="281" y="392"/>
                  </a:lnTo>
                  <a:lnTo>
                    <a:pt x="284" y="390"/>
                  </a:lnTo>
                  <a:lnTo>
                    <a:pt x="284" y="392"/>
                  </a:lnTo>
                  <a:lnTo>
                    <a:pt x="289" y="392"/>
                  </a:lnTo>
                  <a:lnTo>
                    <a:pt x="291" y="392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91" y="388"/>
                  </a:lnTo>
                  <a:lnTo>
                    <a:pt x="289" y="383"/>
                  </a:lnTo>
                  <a:lnTo>
                    <a:pt x="286" y="381"/>
                  </a:lnTo>
                  <a:lnTo>
                    <a:pt x="284" y="381"/>
                  </a:lnTo>
                  <a:lnTo>
                    <a:pt x="286" y="378"/>
                  </a:lnTo>
                  <a:lnTo>
                    <a:pt x="284" y="373"/>
                  </a:lnTo>
                  <a:lnTo>
                    <a:pt x="284" y="371"/>
                  </a:lnTo>
                  <a:lnTo>
                    <a:pt x="284" y="371"/>
                  </a:lnTo>
                  <a:lnTo>
                    <a:pt x="286" y="373"/>
                  </a:lnTo>
                  <a:lnTo>
                    <a:pt x="286" y="376"/>
                  </a:lnTo>
                  <a:lnTo>
                    <a:pt x="289" y="378"/>
                  </a:lnTo>
                  <a:lnTo>
                    <a:pt x="291" y="378"/>
                  </a:lnTo>
                  <a:lnTo>
                    <a:pt x="291" y="378"/>
                  </a:lnTo>
                  <a:lnTo>
                    <a:pt x="291" y="376"/>
                  </a:lnTo>
                  <a:lnTo>
                    <a:pt x="293" y="376"/>
                  </a:lnTo>
                  <a:lnTo>
                    <a:pt x="293" y="373"/>
                  </a:lnTo>
                  <a:lnTo>
                    <a:pt x="291" y="369"/>
                  </a:lnTo>
                  <a:lnTo>
                    <a:pt x="289" y="366"/>
                  </a:lnTo>
                  <a:lnTo>
                    <a:pt x="291" y="366"/>
                  </a:lnTo>
                  <a:lnTo>
                    <a:pt x="293" y="369"/>
                  </a:lnTo>
                  <a:lnTo>
                    <a:pt x="296" y="371"/>
                  </a:lnTo>
                  <a:lnTo>
                    <a:pt x="298" y="369"/>
                  </a:lnTo>
                  <a:lnTo>
                    <a:pt x="298" y="366"/>
                  </a:lnTo>
                  <a:lnTo>
                    <a:pt x="298" y="364"/>
                  </a:lnTo>
                  <a:lnTo>
                    <a:pt x="298" y="364"/>
                  </a:lnTo>
                  <a:lnTo>
                    <a:pt x="300" y="366"/>
                  </a:lnTo>
                  <a:lnTo>
                    <a:pt x="303" y="369"/>
                  </a:lnTo>
                  <a:lnTo>
                    <a:pt x="303" y="369"/>
                  </a:lnTo>
                  <a:lnTo>
                    <a:pt x="300" y="371"/>
                  </a:lnTo>
                  <a:lnTo>
                    <a:pt x="300" y="373"/>
                  </a:lnTo>
                  <a:lnTo>
                    <a:pt x="300" y="376"/>
                  </a:lnTo>
                  <a:lnTo>
                    <a:pt x="303" y="376"/>
                  </a:lnTo>
                  <a:lnTo>
                    <a:pt x="303" y="376"/>
                  </a:lnTo>
                  <a:lnTo>
                    <a:pt x="303" y="378"/>
                  </a:lnTo>
                  <a:lnTo>
                    <a:pt x="303" y="378"/>
                  </a:lnTo>
                  <a:lnTo>
                    <a:pt x="300" y="381"/>
                  </a:lnTo>
                  <a:lnTo>
                    <a:pt x="303" y="383"/>
                  </a:lnTo>
                  <a:lnTo>
                    <a:pt x="305" y="381"/>
                  </a:lnTo>
                  <a:lnTo>
                    <a:pt x="305" y="383"/>
                  </a:lnTo>
                  <a:lnTo>
                    <a:pt x="305" y="385"/>
                  </a:lnTo>
                  <a:lnTo>
                    <a:pt x="305" y="388"/>
                  </a:lnTo>
                  <a:lnTo>
                    <a:pt x="307" y="388"/>
                  </a:lnTo>
                  <a:lnTo>
                    <a:pt x="310" y="385"/>
                  </a:lnTo>
                  <a:lnTo>
                    <a:pt x="319" y="381"/>
                  </a:lnTo>
                  <a:lnTo>
                    <a:pt x="322" y="378"/>
                  </a:lnTo>
                  <a:lnTo>
                    <a:pt x="322" y="381"/>
                  </a:lnTo>
                  <a:lnTo>
                    <a:pt x="319" y="381"/>
                  </a:lnTo>
                  <a:lnTo>
                    <a:pt x="319" y="383"/>
                  </a:lnTo>
                  <a:lnTo>
                    <a:pt x="315" y="385"/>
                  </a:lnTo>
                  <a:lnTo>
                    <a:pt x="310" y="392"/>
                  </a:lnTo>
                  <a:lnTo>
                    <a:pt x="310" y="392"/>
                  </a:lnTo>
                  <a:lnTo>
                    <a:pt x="312" y="395"/>
                  </a:lnTo>
                  <a:lnTo>
                    <a:pt x="315" y="392"/>
                  </a:lnTo>
                  <a:lnTo>
                    <a:pt x="322" y="390"/>
                  </a:lnTo>
                  <a:lnTo>
                    <a:pt x="324" y="390"/>
                  </a:lnTo>
                  <a:lnTo>
                    <a:pt x="329" y="388"/>
                  </a:lnTo>
                  <a:lnTo>
                    <a:pt x="329" y="385"/>
                  </a:lnTo>
                  <a:lnTo>
                    <a:pt x="331" y="383"/>
                  </a:lnTo>
                  <a:lnTo>
                    <a:pt x="336" y="381"/>
                  </a:lnTo>
                  <a:lnTo>
                    <a:pt x="336" y="381"/>
                  </a:lnTo>
                  <a:lnTo>
                    <a:pt x="338" y="381"/>
                  </a:lnTo>
                  <a:lnTo>
                    <a:pt x="336" y="383"/>
                  </a:lnTo>
                  <a:lnTo>
                    <a:pt x="333" y="385"/>
                  </a:lnTo>
                  <a:lnTo>
                    <a:pt x="331" y="390"/>
                  </a:lnTo>
                  <a:lnTo>
                    <a:pt x="329" y="390"/>
                  </a:lnTo>
                  <a:lnTo>
                    <a:pt x="326" y="392"/>
                  </a:lnTo>
                  <a:lnTo>
                    <a:pt x="322" y="395"/>
                  </a:lnTo>
                  <a:lnTo>
                    <a:pt x="319" y="395"/>
                  </a:lnTo>
                  <a:lnTo>
                    <a:pt x="317" y="400"/>
                  </a:lnTo>
                  <a:lnTo>
                    <a:pt x="317" y="402"/>
                  </a:lnTo>
                  <a:lnTo>
                    <a:pt x="317" y="402"/>
                  </a:lnTo>
                  <a:lnTo>
                    <a:pt x="319" y="402"/>
                  </a:lnTo>
                  <a:lnTo>
                    <a:pt x="322" y="400"/>
                  </a:lnTo>
                  <a:lnTo>
                    <a:pt x="324" y="402"/>
                  </a:lnTo>
                  <a:lnTo>
                    <a:pt x="322" y="402"/>
                  </a:lnTo>
                  <a:lnTo>
                    <a:pt x="319" y="404"/>
                  </a:lnTo>
                  <a:lnTo>
                    <a:pt x="317" y="404"/>
                  </a:lnTo>
                  <a:lnTo>
                    <a:pt x="317" y="407"/>
                  </a:lnTo>
                  <a:lnTo>
                    <a:pt x="319" y="407"/>
                  </a:lnTo>
                  <a:lnTo>
                    <a:pt x="322" y="407"/>
                  </a:lnTo>
                  <a:lnTo>
                    <a:pt x="324" y="407"/>
                  </a:lnTo>
                  <a:lnTo>
                    <a:pt x="322" y="409"/>
                  </a:lnTo>
                  <a:lnTo>
                    <a:pt x="317" y="409"/>
                  </a:lnTo>
                  <a:lnTo>
                    <a:pt x="317" y="411"/>
                  </a:lnTo>
                  <a:lnTo>
                    <a:pt x="317" y="414"/>
                  </a:lnTo>
                  <a:lnTo>
                    <a:pt x="319" y="414"/>
                  </a:lnTo>
                  <a:lnTo>
                    <a:pt x="322" y="414"/>
                  </a:lnTo>
                  <a:lnTo>
                    <a:pt x="326" y="414"/>
                  </a:lnTo>
                  <a:lnTo>
                    <a:pt x="326" y="414"/>
                  </a:lnTo>
                  <a:lnTo>
                    <a:pt x="324" y="416"/>
                  </a:lnTo>
                  <a:lnTo>
                    <a:pt x="324" y="416"/>
                  </a:lnTo>
                  <a:lnTo>
                    <a:pt x="322" y="418"/>
                  </a:lnTo>
                  <a:lnTo>
                    <a:pt x="319" y="418"/>
                  </a:lnTo>
                  <a:lnTo>
                    <a:pt x="319" y="421"/>
                  </a:lnTo>
                  <a:lnTo>
                    <a:pt x="322" y="423"/>
                  </a:lnTo>
                  <a:lnTo>
                    <a:pt x="322" y="426"/>
                  </a:lnTo>
                  <a:lnTo>
                    <a:pt x="322" y="428"/>
                  </a:lnTo>
                  <a:lnTo>
                    <a:pt x="324" y="426"/>
                  </a:lnTo>
                  <a:lnTo>
                    <a:pt x="326" y="421"/>
                  </a:lnTo>
                  <a:lnTo>
                    <a:pt x="329" y="418"/>
                  </a:lnTo>
                  <a:lnTo>
                    <a:pt x="329" y="418"/>
                  </a:lnTo>
                  <a:lnTo>
                    <a:pt x="329" y="421"/>
                  </a:lnTo>
                  <a:lnTo>
                    <a:pt x="329" y="423"/>
                  </a:lnTo>
                  <a:lnTo>
                    <a:pt x="326" y="423"/>
                  </a:lnTo>
                  <a:lnTo>
                    <a:pt x="326" y="426"/>
                  </a:lnTo>
                  <a:lnTo>
                    <a:pt x="329" y="426"/>
                  </a:lnTo>
                  <a:lnTo>
                    <a:pt x="326" y="428"/>
                  </a:lnTo>
                  <a:lnTo>
                    <a:pt x="329" y="430"/>
                  </a:lnTo>
                  <a:lnTo>
                    <a:pt x="331" y="430"/>
                  </a:lnTo>
                  <a:lnTo>
                    <a:pt x="331" y="428"/>
                  </a:lnTo>
                  <a:lnTo>
                    <a:pt x="333" y="428"/>
                  </a:lnTo>
                  <a:lnTo>
                    <a:pt x="336" y="428"/>
                  </a:lnTo>
                  <a:lnTo>
                    <a:pt x="336" y="428"/>
                  </a:lnTo>
                  <a:lnTo>
                    <a:pt x="333" y="430"/>
                  </a:lnTo>
                  <a:lnTo>
                    <a:pt x="333" y="433"/>
                  </a:lnTo>
                  <a:lnTo>
                    <a:pt x="336" y="433"/>
                  </a:lnTo>
                  <a:lnTo>
                    <a:pt x="336" y="435"/>
                  </a:lnTo>
                  <a:lnTo>
                    <a:pt x="336" y="435"/>
                  </a:lnTo>
                  <a:lnTo>
                    <a:pt x="338" y="437"/>
                  </a:lnTo>
                  <a:lnTo>
                    <a:pt x="338" y="437"/>
                  </a:lnTo>
                  <a:lnTo>
                    <a:pt x="341" y="437"/>
                  </a:lnTo>
                  <a:lnTo>
                    <a:pt x="343" y="435"/>
                  </a:lnTo>
                  <a:lnTo>
                    <a:pt x="343" y="433"/>
                  </a:lnTo>
                  <a:lnTo>
                    <a:pt x="343" y="430"/>
                  </a:lnTo>
                  <a:lnTo>
                    <a:pt x="341" y="428"/>
                  </a:lnTo>
                  <a:lnTo>
                    <a:pt x="343" y="428"/>
                  </a:lnTo>
                  <a:lnTo>
                    <a:pt x="343" y="428"/>
                  </a:lnTo>
                  <a:lnTo>
                    <a:pt x="345" y="428"/>
                  </a:lnTo>
                  <a:lnTo>
                    <a:pt x="345" y="426"/>
                  </a:lnTo>
                  <a:lnTo>
                    <a:pt x="343" y="423"/>
                  </a:lnTo>
                  <a:lnTo>
                    <a:pt x="343" y="421"/>
                  </a:lnTo>
                  <a:lnTo>
                    <a:pt x="345" y="421"/>
                  </a:lnTo>
                  <a:lnTo>
                    <a:pt x="345" y="418"/>
                  </a:lnTo>
                  <a:lnTo>
                    <a:pt x="345" y="416"/>
                  </a:lnTo>
                  <a:lnTo>
                    <a:pt x="343" y="416"/>
                  </a:lnTo>
                  <a:lnTo>
                    <a:pt x="341" y="414"/>
                  </a:lnTo>
                  <a:lnTo>
                    <a:pt x="343" y="414"/>
                  </a:lnTo>
                  <a:lnTo>
                    <a:pt x="343" y="414"/>
                  </a:lnTo>
                  <a:lnTo>
                    <a:pt x="345" y="414"/>
                  </a:lnTo>
                  <a:lnTo>
                    <a:pt x="348" y="411"/>
                  </a:lnTo>
                  <a:lnTo>
                    <a:pt x="345" y="411"/>
                  </a:lnTo>
                  <a:lnTo>
                    <a:pt x="345" y="411"/>
                  </a:lnTo>
                  <a:lnTo>
                    <a:pt x="343" y="409"/>
                  </a:lnTo>
                  <a:lnTo>
                    <a:pt x="345" y="409"/>
                  </a:lnTo>
                  <a:lnTo>
                    <a:pt x="348" y="409"/>
                  </a:lnTo>
                  <a:lnTo>
                    <a:pt x="348" y="402"/>
                  </a:lnTo>
                  <a:lnTo>
                    <a:pt x="348" y="400"/>
                  </a:lnTo>
                  <a:lnTo>
                    <a:pt x="350" y="402"/>
                  </a:lnTo>
                  <a:lnTo>
                    <a:pt x="350" y="404"/>
                  </a:lnTo>
                  <a:lnTo>
                    <a:pt x="350" y="407"/>
                  </a:lnTo>
                  <a:lnTo>
                    <a:pt x="350" y="411"/>
                  </a:lnTo>
                  <a:lnTo>
                    <a:pt x="352" y="411"/>
                  </a:lnTo>
                  <a:lnTo>
                    <a:pt x="355" y="411"/>
                  </a:lnTo>
                  <a:lnTo>
                    <a:pt x="355" y="409"/>
                  </a:lnTo>
                  <a:lnTo>
                    <a:pt x="357" y="407"/>
                  </a:lnTo>
                  <a:lnTo>
                    <a:pt x="357" y="411"/>
                  </a:lnTo>
                  <a:lnTo>
                    <a:pt x="357" y="414"/>
                  </a:lnTo>
                  <a:lnTo>
                    <a:pt x="359" y="414"/>
                  </a:lnTo>
                  <a:lnTo>
                    <a:pt x="362" y="411"/>
                  </a:lnTo>
                  <a:lnTo>
                    <a:pt x="362" y="407"/>
                  </a:lnTo>
                  <a:lnTo>
                    <a:pt x="362" y="404"/>
                  </a:lnTo>
                  <a:lnTo>
                    <a:pt x="359" y="402"/>
                  </a:lnTo>
                  <a:lnTo>
                    <a:pt x="359" y="402"/>
                  </a:lnTo>
                  <a:lnTo>
                    <a:pt x="362" y="402"/>
                  </a:lnTo>
                  <a:lnTo>
                    <a:pt x="364" y="404"/>
                  </a:lnTo>
                  <a:lnTo>
                    <a:pt x="364" y="407"/>
                  </a:lnTo>
                  <a:lnTo>
                    <a:pt x="367" y="407"/>
                  </a:lnTo>
                  <a:lnTo>
                    <a:pt x="369" y="404"/>
                  </a:lnTo>
                  <a:lnTo>
                    <a:pt x="369" y="400"/>
                  </a:lnTo>
                  <a:lnTo>
                    <a:pt x="367" y="397"/>
                  </a:lnTo>
                  <a:lnTo>
                    <a:pt x="362" y="395"/>
                  </a:lnTo>
                  <a:lnTo>
                    <a:pt x="362" y="392"/>
                  </a:lnTo>
                  <a:lnTo>
                    <a:pt x="364" y="392"/>
                  </a:lnTo>
                  <a:lnTo>
                    <a:pt x="364" y="395"/>
                  </a:lnTo>
                  <a:lnTo>
                    <a:pt x="369" y="397"/>
                  </a:lnTo>
                  <a:lnTo>
                    <a:pt x="369" y="400"/>
                  </a:lnTo>
                  <a:lnTo>
                    <a:pt x="376" y="400"/>
                  </a:lnTo>
                  <a:lnTo>
                    <a:pt x="376" y="397"/>
                  </a:lnTo>
                  <a:lnTo>
                    <a:pt x="376" y="395"/>
                  </a:lnTo>
                  <a:lnTo>
                    <a:pt x="374" y="392"/>
                  </a:lnTo>
                  <a:lnTo>
                    <a:pt x="371" y="392"/>
                  </a:lnTo>
                  <a:lnTo>
                    <a:pt x="369" y="392"/>
                  </a:lnTo>
                  <a:lnTo>
                    <a:pt x="367" y="390"/>
                  </a:lnTo>
                  <a:lnTo>
                    <a:pt x="367" y="385"/>
                  </a:lnTo>
                  <a:lnTo>
                    <a:pt x="367" y="388"/>
                  </a:lnTo>
                  <a:lnTo>
                    <a:pt x="369" y="390"/>
                  </a:lnTo>
                  <a:lnTo>
                    <a:pt x="374" y="390"/>
                  </a:lnTo>
                  <a:lnTo>
                    <a:pt x="374" y="388"/>
                  </a:lnTo>
                  <a:lnTo>
                    <a:pt x="371" y="385"/>
                  </a:lnTo>
                  <a:lnTo>
                    <a:pt x="371" y="383"/>
                  </a:lnTo>
                  <a:lnTo>
                    <a:pt x="369" y="381"/>
                  </a:lnTo>
                  <a:lnTo>
                    <a:pt x="371" y="381"/>
                  </a:lnTo>
                  <a:lnTo>
                    <a:pt x="374" y="383"/>
                  </a:lnTo>
                  <a:lnTo>
                    <a:pt x="376" y="383"/>
                  </a:lnTo>
                  <a:lnTo>
                    <a:pt x="376" y="385"/>
                  </a:lnTo>
                  <a:lnTo>
                    <a:pt x="376" y="388"/>
                  </a:lnTo>
                  <a:lnTo>
                    <a:pt x="378" y="390"/>
                  </a:lnTo>
                  <a:lnTo>
                    <a:pt x="383" y="390"/>
                  </a:lnTo>
                  <a:lnTo>
                    <a:pt x="385" y="390"/>
                  </a:lnTo>
                  <a:lnTo>
                    <a:pt x="388" y="390"/>
                  </a:lnTo>
                  <a:lnTo>
                    <a:pt x="390" y="388"/>
                  </a:lnTo>
                  <a:lnTo>
                    <a:pt x="390" y="385"/>
                  </a:lnTo>
                  <a:lnTo>
                    <a:pt x="388" y="385"/>
                  </a:lnTo>
                  <a:lnTo>
                    <a:pt x="383" y="385"/>
                  </a:lnTo>
                  <a:lnTo>
                    <a:pt x="381" y="383"/>
                  </a:lnTo>
                  <a:lnTo>
                    <a:pt x="383" y="383"/>
                  </a:lnTo>
                  <a:lnTo>
                    <a:pt x="385" y="383"/>
                  </a:lnTo>
                  <a:lnTo>
                    <a:pt x="388" y="383"/>
                  </a:lnTo>
                  <a:lnTo>
                    <a:pt x="388" y="381"/>
                  </a:lnTo>
                  <a:lnTo>
                    <a:pt x="385" y="378"/>
                  </a:lnTo>
                  <a:lnTo>
                    <a:pt x="388" y="378"/>
                  </a:lnTo>
                  <a:lnTo>
                    <a:pt x="385" y="376"/>
                  </a:lnTo>
                  <a:lnTo>
                    <a:pt x="383" y="376"/>
                  </a:lnTo>
                  <a:lnTo>
                    <a:pt x="381" y="378"/>
                  </a:lnTo>
                  <a:lnTo>
                    <a:pt x="383" y="376"/>
                  </a:lnTo>
                  <a:lnTo>
                    <a:pt x="385" y="373"/>
                  </a:lnTo>
                  <a:lnTo>
                    <a:pt x="385" y="373"/>
                  </a:lnTo>
                  <a:lnTo>
                    <a:pt x="388" y="376"/>
                  </a:lnTo>
                  <a:lnTo>
                    <a:pt x="390" y="378"/>
                  </a:lnTo>
                  <a:lnTo>
                    <a:pt x="390" y="381"/>
                  </a:lnTo>
                  <a:lnTo>
                    <a:pt x="395" y="38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5135521" y="351967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5077779" y="3178914"/>
              <a:ext cx="4066" cy="11386"/>
            </a:xfrm>
            <a:custGeom>
              <a:rect b="b" l="l" r="r" t="t"/>
              <a:pathLst>
                <a:path extrusionOk="0" h="14" w="5">
                  <a:moveTo>
                    <a:pt x="2" y="2"/>
                  </a:moveTo>
                  <a:lnTo>
                    <a:pt x="2" y="0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5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5108683" y="3598563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2" y="14"/>
                  </a:moveTo>
                  <a:lnTo>
                    <a:pt x="2" y="14"/>
                  </a:lnTo>
                  <a:lnTo>
                    <a:pt x="4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5075339" y="315776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5062327" y="321144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3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5072087" y="314638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4937083" y="2364827"/>
              <a:ext cx="442420" cy="346454"/>
            </a:xfrm>
            <a:custGeom>
              <a:rect b="b" l="l" r="r" t="t"/>
              <a:pathLst>
                <a:path extrusionOk="0" h="426" w="544">
                  <a:moveTo>
                    <a:pt x="152" y="61"/>
                  </a:moveTo>
                  <a:lnTo>
                    <a:pt x="152" y="64"/>
                  </a:lnTo>
                  <a:lnTo>
                    <a:pt x="152" y="69"/>
                  </a:lnTo>
                  <a:lnTo>
                    <a:pt x="156" y="66"/>
                  </a:lnTo>
                  <a:lnTo>
                    <a:pt x="159" y="64"/>
                  </a:lnTo>
                  <a:lnTo>
                    <a:pt x="159" y="61"/>
                  </a:lnTo>
                  <a:lnTo>
                    <a:pt x="163" y="61"/>
                  </a:lnTo>
                  <a:lnTo>
                    <a:pt x="163" y="59"/>
                  </a:lnTo>
                  <a:lnTo>
                    <a:pt x="166" y="59"/>
                  </a:lnTo>
                  <a:lnTo>
                    <a:pt x="168" y="61"/>
                  </a:lnTo>
                  <a:lnTo>
                    <a:pt x="170" y="61"/>
                  </a:lnTo>
                  <a:lnTo>
                    <a:pt x="170" y="57"/>
                  </a:lnTo>
                  <a:lnTo>
                    <a:pt x="173" y="57"/>
                  </a:lnTo>
                  <a:lnTo>
                    <a:pt x="173" y="61"/>
                  </a:lnTo>
                  <a:lnTo>
                    <a:pt x="173" y="64"/>
                  </a:lnTo>
                  <a:lnTo>
                    <a:pt x="178" y="64"/>
                  </a:lnTo>
                  <a:lnTo>
                    <a:pt x="175" y="66"/>
                  </a:lnTo>
                  <a:lnTo>
                    <a:pt x="168" y="66"/>
                  </a:lnTo>
                  <a:lnTo>
                    <a:pt x="163" y="71"/>
                  </a:lnTo>
                  <a:lnTo>
                    <a:pt x="159" y="73"/>
                  </a:lnTo>
                  <a:lnTo>
                    <a:pt x="159" y="76"/>
                  </a:lnTo>
                  <a:lnTo>
                    <a:pt x="159" y="80"/>
                  </a:lnTo>
                  <a:lnTo>
                    <a:pt x="163" y="80"/>
                  </a:lnTo>
                  <a:lnTo>
                    <a:pt x="166" y="78"/>
                  </a:lnTo>
                  <a:lnTo>
                    <a:pt x="168" y="76"/>
                  </a:lnTo>
                  <a:lnTo>
                    <a:pt x="175" y="73"/>
                  </a:lnTo>
                  <a:lnTo>
                    <a:pt x="182" y="73"/>
                  </a:lnTo>
                  <a:lnTo>
                    <a:pt x="189" y="73"/>
                  </a:lnTo>
                  <a:lnTo>
                    <a:pt x="192" y="73"/>
                  </a:lnTo>
                  <a:lnTo>
                    <a:pt x="192" y="76"/>
                  </a:lnTo>
                  <a:lnTo>
                    <a:pt x="189" y="78"/>
                  </a:lnTo>
                  <a:lnTo>
                    <a:pt x="185" y="76"/>
                  </a:lnTo>
                  <a:lnTo>
                    <a:pt x="182" y="76"/>
                  </a:lnTo>
                  <a:lnTo>
                    <a:pt x="180" y="78"/>
                  </a:lnTo>
                  <a:lnTo>
                    <a:pt x="173" y="78"/>
                  </a:lnTo>
                  <a:lnTo>
                    <a:pt x="166" y="83"/>
                  </a:lnTo>
                  <a:lnTo>
                    <a:pt x="161" y="83"/>
                  </a:lnTo>
                  <a:lnTo>
                    <a:pt x="161" y="85"/>
                  </a:lnTo>
                  <a:lnTo>
                    <a:pt x="163" y="88"/>
                  </a:lnTo>
                  <a:lnTo>
                    <a:pt x="166" y="88"/>
                  </a:lnTo>
                  <a:lnTo>
                    <a:pt x="170" y="90"/>
                  </a:lnTo>
                  <a:lnTo>
                    <a:pt x="168" y="92"/>
                  </a:lnTo>
                  <a:lnTo>
                    <a:pt x="161" y="92"/>
                  </a:lnTo>
                  <a:lnTo>
                    <a:pt x="159" y="90"/>
                  </a:lnTo>
                  <a:lnTo>
                    <a:pt x="156" y="90"/>
                  </a:lnTo>
                  <a:lnTo>
                    <a:pt x="154" y="90"/>
                  </a:lnTo>
                  <a:lnTo>
                    <a:pt x="154" y="97"/>
                  </a:lnTo>
                  <a:lnTo>
                    <a:pt x="152" y="97"/>
                  </a:lnTo>
                  <a:lnTo>
                    <a:pt x="152" y="102"/>
                  </a:lnTo>
                  <a:lnTo>
                    <a:pt x="156" y="104"/>
                  </a:lnTo>
                  <a:lnTo>
                    <a:pt x="161" y="102"/>
                  </a:lnTo>
                  <a:lnTo>
                    <a:pt x="168" y="104"/>
                  </a:lnTo>
                  <a:lnTo>
                    <a:pt x="173" y="104"/>
                  </a:lnTo>
                  <a:lnTo>
                    <a:pt x="175" y="106"/>
                  </a:lnTo>
                  <a:lnTo>
                    <a:pt x="178" y="106"/>
                  </a:lnTo>
                  <a:lnTo>
                    <a:pt x="182" y="109"/>
                  </a:lnTo>
                  <a:lnTo>
                    <a:pt x="185" y="111"/>
                  </a:lnTo>
                  <a:lnTo>
                    <a:pt x="187" y="109"/>
                  </a:lnTo>
                  <a:lnTo>
                    <a:pt x="192" y="109"/>
                  </a:lnTo>
                  <a:lnTo>
                    <a:pt x="196" y="109"/>
                  </a:lnTo>
                  <a:lnTo>
                    <a:pt x="201" y="106"/>
                  </a:lnTo>
                  <a:lnTo>
                    <a:pt x="211" y="106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0" y="102"/>
                  </a:lnTo>
                  <a:lnTo>
                    <a:pt x="222" y="102"/>
                  </a:lnTo>
                  <a:lnTo>
                    <a:pt x="222" y="104"/>
                  </a:lnTo>
                  <a:lnTo>
                    <a:pt x="222" y="106"/>
                  </a:lnTo>
                  <a:lnTo>
                    <a:pt x="215" y="109"/>
                  </a:lnTo>
                  <a:lnTo>
                    <a:pt x="206" y="109"/>
                  </a:lnTo>
                  <a:lnTo>
                    <a:pt x="204" y="111"/>
                  </a:lnTo>
                  <a:lnTo>
                    <a:pt x="199" y="111"/>
                  </a:lnTo>
                  <a:lnTo>
                    <a:pt x="199" y="114"/>
                  </a:lnTo>
                  <a:lnTo>
                    <a:pt x="194" y="111"/>
                  </a:lnTo>
                  <a:lnTo>
                    <a:pt x="189" y="114"/>
                  </a:lnTo>
                  <a:lnTo>
                    <a:pt x="185" y="114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73" y="109"/>
                  </a:lnTo>
                  <a:lnTo>
                    <a:pt x="161" y="109"/>
                  </a:lnTo>
                  <a:lnTo>
                    <a:pt x="159" y="106"/>
                  </a:lnTo>
                  <a:lnTo>
                    <a:pt x="154" y="109"/>
                  </a:lnTo>
                  <a:lnTo>
                    <a:pt x="152" y="106"/>
                  </a:lnTo>
                  <a:lnTo>
                    <a:pt x="149" y="109"/>
                  </a:lnTo>
                  <a:lnTo>
                    <a:pt x="149" y="114"/>
                  </a:lnTo>
                  <a:lnTo>
                    <a:pt x="152" y="116"/>
                  </a:lnTo>
                  <a:lnTo>
                    <a:pt x="152" y="123"/>
                  </a:lnTo>
                  <a:lnTo>
                    <a:pt x="154" y="128"/>
                  </a:lnTo>
                  <a:lnTo>
                    <a:pt x="156" y="130"/>
                  </a:lnTo>
                  <a:lnTo>
                    <a:pt x="159" y="130"/>
                  </a:lnTo>
                  <a:lnTo>
                    <a:pt x="163" y="137"/>
                  </a:lnTo>
                  <a:lnTo>
                    <a:pt x="168" y="140"/>
                  </a:lnTo>
                  <a:lnTo>
                    <a:pt x="168" y="137"/>
                  </a:lnTo>
                  <a:lnTo>
                    <a:pt x="173" y="132"/>
                  </a:lnTo>
                  <a:lnTo>
                    <a:pt x="180" y="128"/>
                  </a:lnTo>
                  <a:lnTo>
                    <a:pt x="187" y="123"/>
                  </a:lnTo>
                  <a:lnTo>
                    <a:pt x="192" y="118"/>
                  </a:lnTo>
                  <a:lnTo>
                    <a:pt x="194" y="116"/>
                  </a:lnTo>
                  <a:lnTo>
                    <a:pt x="196" y="116"/>
                  </a:lnTo>
                  <a:lnTo>
                    <a:pt x="206" y="118"/>
                  </a:lnTo>
                  <a:lnTo>
                    <a:pt x="213" y="118"/>
                  </a:lnTo>
                  <a:lnTo>
                    <a:pt x="218" y="118"/>
                  </a:lnTo>
                  <a:lnTo>
                    <a:pt x="222" y="121"/>
                  </a:lnTo>
                  <a:lnTo>
                    <a:pt x="232" y="123"/>
                  </a:lnTo>
                  <a:lnTo>
                    <a:pt x="239" y="123"/>
                  </a:lnTo>
                  <a:lnTo>
                    <a:pt x="241" y="123"/>
                  </a:lnTo>
                  <a:lnTo>
                    <a:pt x="241" y="125"/>
                  </a:lnTo>
                  <a:lnTo>
                    <a:pt x="234" y="125"/>
                  </a:lnTo>
                  <a:lnTo>
                    <a:pt x="232" y="125"/>
                  </a:lnTo>
                  <a:lnTo>
                    <a:pt x="225" y="125"/>
                  </a:lnTo>
                  <a:lnTo>
                    <a:pt x="218" y="121"/>
                  </a:lnTo>
                  <a:lnTo>
                    <a:pt x="213" y="121"/>
                  </a:lnTo>
                  <a:lnTo>
                    <a:pt x="211" y="121"/>
                  </a:lnTo>
                  <a:lnTo>
                    <a:pt x="204" y="121"/>
                  </a:lnTo>
                  <a:lnTo>
                    <a:pt x="199" y="121"/>
                  </a:lnTo>
                  <a:lnTo>
                    <a:pt x="196" y="123"/>
                  </a:lnTo>
                  <a:lnTo>
                    <a:pt x="189" y="125"/>
                  </a:lnTo>
                  <a:lnTo>
                    <a:pt x="187" y="130"/>
                  </a:lnTo>
                  <a:lnTo>
                    <a:pt x="180" y="135"/>
                  </a:lnTo>
                  <a:lnTo>
                    <a:pt x="178" y="140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2" y="149"/>
                  </a:lnTo>
                  <a:lnTo>
                    <a:pt x="187" y="154"/>
                  </a:lnTo>
                  <a:lnTo>
                    <a:pt x="194" y="154"/>
                  </a:lnTo>
                  <a:lnTo>
                    <a:pt x="204" y="156"/>
                  </a:lnTo>
                  <a:lnTo>
                    <a:pt x="208" y="156"/>
                  </a:lnTo>
                  <a:lnTo>
                    <a:pt x="215" y="151"/>
                  </a:lnTo>
                  <a:lnTo>
                    <a:pt x="215" y="144"/>
                  </a:lnTo>
                  <a:lnTo>
                    <a:pt x="222" y="142"/>
                  </a:lnTo>
                  <a:lnTo>
                    <a:pt x="225" y="144"/>
                  </a:lnTo>
                  <a:lnTo>
                    <a:pt x="220" y="147"/>
                  </a:lnTo>
                  <a:lnTo>
                    <a:pt x="220" y="149"/>
                  </a:lnTo>
                  <a:lnTo>
                    <a:pt x="225" y="151"/>
                  </a:lnTo>
                  <a:lnTo>
                    <a:pt x="230" y="149"/>
                  </a:lnTo>
                  <a:lnTo>
                    <a:pt x="234" y="149"/>
                  </a:lnTo>
                  <a:lnTo>
                    <a:pt x="239" y="147"/>
                  </a:lnTo>
                  <a:lnTo>
                    <a:pt x="244" y="147"/>
                  </a:lnTo>
                  <a:lnTo>
                    <a:pt x="239" y="151"/>
                  </a:lnTo>
                  <a:lnTo>
                    <a:pt x="232" y="151"/>
                  </a:lnTo>
                  <a:lnTo>
                    <a:pt x="227" y="154"/>
                  </a:lnTo>
                  <a:lnTo>
                    <a:pt x="222" y="154"/>
                  </a:lnTo>
                  <a:lnTo>
                    <a:pt x="218" y="159"/>
                  </a:lnTo>
                  <a:lnTo>
                    <a:pt x="218" y="161"/>
                  </a:lnTo>
                  <a:lnTo>
                    <a:pt x="220" y="163"/>
                  </a:lnTo>
                  <a:lnTo>
                    <a:pt x="227" y="161"/>
                  </a:lnTo>
                  <a:lnTo>
                    <a:pt x="232" y="166"/>
                  </a:lnTo>
                  <a:lnTo>
                    <a:pt x="244" y="166"/>
                  </a:lnTo>
                  <a:lnTo>
                    <a:pt x="248" y="168"/>
                  </a:lnTo>
                  <a:lnTo>
                    <a:pt x="253" y="166"/>
                  </a:lnTo>
                  <a:lnTo>
                    <a:pt x="267" y="161"/>
                  </a:lnTo>
                  <a:lnTo>
                    <a:pt x="272" y="159"/>
                  </a:lnTo>
                  <a:lnTo>
                    <a:pt x="279" y="154"/>
                  </a:lnTo>
                  <a:lnTo>
                    <a:pt x="277" y="151"/>
                  </a:lnTo>
                  <a:lnTo>
                    <a:pt x="274" y="151"/>
                  </a:lnTo>
                  <a:lnTo>
                    <a:pt x="282" y="147"/>
                  </a:lnTo>
                  <a:lnTo>
                    <a:pt x="284" y="144"/>
                  </a:lnTo>
                  <a:lnTo>
                    <a:pt x="286" y="142"/>
                  </a:lnTo>
                  <a:lnTo>
                    <a:pt x="289" y="142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3" y="142"/>
                  </a:lnTo>
                  <a:lnTo>
                    <a:pt x="303" y="132"/>
                  </a:lnTo>
                  <a:lnTo>
                    <a:pt x="310" y="132"/>
                  </a:lnTo>
                  <a:lnTo>
                    <a:pt x="322" y="128"/>
                  </a:lnTo>
                  <a:lnTo>
                    <a:pt x="322" y="130"/>
                  </a:lnTo>
                  <a:lnTo>
                    <a:pt x="312" y="135"/>
                  </a:lnTo>
                  <a:lnTo>
                    <a:pt x="308" y="135"/>
                  </a:lnTo>
                  <a:lnTo>
                    <a:pt x="296" y="142"/>
                  </a:lnTo>
                  <a:lnTo>
                    <a:pt x="293" y="147"/>
                  </a:lnTo>
                  <a:lnTo>
                    <a:pt x="289" y="151"/>
                  </a:lnTo>
                  <a:lnTo>
                    <a:pt x="284" y="151"/>
                  </a:lnTo>
                  <a:lnTo>
                    <a:pt x="282" y="156"/>
                  </a:lnTo>
                  <a:lnTo>
                    <a:pt x="279" y="159"/>
                  </a:lnTo>
                  <a:lnTo>
                    <a:pt x="282" y="161"/>
                  </a:lnTo>
                  <a:lnTo>
                    <a:pt x="291" y="159"/>
                  </a:lnTo>
                  <a:lnTo>
                    <a:pt x="293" y="161"/>
                  </a:lnTo>
                  <a:lnTo>
                    <a:pt x="298" y="161"/>
                  </a:lnTo>
                  <a:lnTo>
                    <a:pt x="303" y="163"/>
                  </a:lnTo>
                  <a:lnTo>
                    <a:pt x="303" y="166"/>
                  </a:lnTo>
                  <a:lnTo>
                    <a:pt x="305" y="168"/>
                  </a:lnTo>
                  <a:lnTo>
                    <a:pt x="308" y="168"/>
                  </a:lnTo>
                  <a:lnTo>
                    <a:pt x="310" y="170"/>
                  </a:lnTo>
                  <a:lnTo>
                    <a:pt x="305" y="170"/>
                  </a:lnTo>
                  <a:lnTo>
                    <a:pt x="303" y="173"/>
                  </a:lnTo>
                  <a:lnTo>
                    <a:pt x="298" y="168"/>
                  </a:lnTo>
                  <a:lnTo>
                    <a:pt x="291" y="166"/>
                  </a:lnTo>
                  <a:lnTo>
                    <a:pt x="282" y="168"/>
                  </a:lnTo>
                  <a:lnTo>
                    <a:pt x="267" y="168"/>
                  </a:lnTo>
                  <a:lnTo>
                    <a:pt x="260" y="170"/>
                  </a:lnTo>
                  <a:lnTo>
                    <a:pt x="258" y="170"/>
                  </a:lnTo>
                  <a:lnTo>
                    <a:pt x="258" y="173"/>
                  </a:lnTo>
                  <a:lnTo>
                    <a:pt x="260" y="175"/>
                  </a:lnTo>
                  <a:lnTo>
                    <a:pt x="265" y="175"/>
                  </a:lnTo>
                  <a:lnTo>
                    <a:pt x="270" y="175"/>
                  </a:lnTo>
                  <a:lnTo>
                    <a:pt x="274" y="177"/>
                  </a:lnTo>
                  <a:lnTo>
                    <a:pt x="274" y="180"/>
                  </a:lnTo>
                  <a:lnTo>
                    <a:pt x="270" y="182"/>
                  </a:lnTo>
                  <a:lnTo>
                    <a:pt x="267" y="180"/>
                  </a:lnTo>
                  <a:lnTo>
                    <a:pt x="258" y="177"/>
                  </a:lnTo>
                  <a:lnTo>
                    <a:pt x="256" y="175"/>
                  </a:lnTo>
                  <a:lnTo>
                    <a:pt x="251" y="175"/>
                  </a:lnTo>
                  <a:lnTo>
                    <a:pt x="244" y="177"/>
                  </a:lnTo>
                  <a:lnTo>
                    <a:pt x="237" y="177"/>
                  </a:lnTo>
                  <a:lnTo>
                    <a:pt x="230" y="175"/>
                  </a:lnTo>
                  <a:lnTo>
                    <a:pt x="225" y="175"/>
                  </a:lnTo>
                  <a:lnTo>
                    <a:pt x="220" y="173"/>
                  </a:lnTo>
                  <a:lnTo>
                    <a:pt x="215" y="170"/>
                  </a:lnTo>
                  <a:lnTo>
                    <a:pt x="208" y="173"/>
                  </a:lnTo>
                  <a:lnTo>
                    <a:pt x="208" y="177"/>
                  </a:lnTo>
                  <a:lnTo>
                    <a:pt x="208" y="180"/>
                  </a:lnTo>
                  <a:lnTo>
                    <a:pt x="208" y="194"/>
                  </a:lnTo>
                  <a:lnTo>
                    <a:pt x="211" y="196"/>
                  </a:lnTo>
                  <a:lnTo>
                    <a:pt x="206" y="201"/>
                  </a:lnTo>
                  <a:lnTo>
                    <a:pt x="206" y="203"/>
                  </a:lnTo>
                  <a:lnTo>
                    <a:pt x="208" y="206"/>
                  </a:lnTo>
                  <a:lnTo>
                    <a:pt x="211" y="211"/>
                  </a:lnTo>
                  <a:lnTo>
                    <a:pt x="218" y="211"/>
                  </a:lnTo>
                  <a:lnTo>
                    <a:pt x="220" y="213"/>
                  </a:lnTo>
                  <a:lnTo>
                    <a:pt x="215" y="213"/>
                  </a:lnTo>
                  <a:lnTo>
                    <a:pt x="213" y="213"/>
                  </a:lnTo>
                  <a:lnTo>
                    <a:pt x="211" y="215"/>
                  </a:lnTo>
                  <a:lnTo>
                    <a:pt x="211" y="213"/>
                  </a:lnTo>
                  <a:lnTo>
                    <a:pt x="206" y="208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1" y="208"/>
                  </a:lnTo>
                  <a:lnTo>
                    <a:pt x="201" y="201"/>
                  </a:lnTo>
                  <a:lnTo>
                    <a:pt x="201" y="194"/>
                  </a:lnTo>
                  <a:lnTo>
                    <a:pt x="199" y="185"/>
                  </a:lnTo>
                  <a:lnTo>
                    <a:pt x="194" y="177"/>
                  </a:lnTo>
                  <a:lnTo>
                    <a:pt x="194" y="173"/>
                  </a:lnTo>
                  <a:lnTo>
                    <a:pt x="185" y="168"/>
                  </a:lnTo>
                  <a:lnTo>
                    <a:pt x="182" y="168"/>
                  </a:lnTo>
                  <a:lnTo>
                    <a:pt x="178" y="163"/>
                  </a:lnTo>
                  <a:lnTo>
                    <a:pt x="175" y="161"/>
                  </a:lnTo>
                  <a:lnTo>
                    <a:pt x="173" y="159"/>
                  </a:lnTo>
                  <a:lnTo>
                    <a:pt x="166" y="161"/>
                  </a:lnTo>
                  <a:lnTo>
                    <a:pt x="154" y="175"/>
                  </a:lnTo>
                  <a:lnTo>
                    <a:pt x="152" y="180"/>
                  </a:lnTo>
                  <a:lnTo>
                    <a:pt x="152" y="182"/>
                  </a:lnTo>
                  <a:lnTo>
                    <a:pt x="154" y="185"/>
                  </a:lnTo>
                  <a:lnTo>
                    <a:pt x="159" y="187"/>
                  </a:lnTo>
                  <a:lnTo>
                    <a:pt x="161" y="192"/>
                  </a:lnTo>
                  <a:lnTo>
                    <a:pt x="161" y="194"/>
                  </a:lnTo>
                  <a:lnTo>
                    <a:pt x="159" y="194"/>
                  </a:lnTo>
                  <a:lnTo>
                    <a:pt x="156" y="189"/>
                  </a:lnTo>
                  <a:lnTo>
                    <a:pt x="154" y="189"/>
                  </a:lnTo>
                  <a:lnTo>
                    <a:pt x="152" y="187"/>
                  </a:lnTo>
                  <a:lnTo>
                    <a:pt x="149" y="187"/>
                  </a:lnTo>
                  <a:lnTo>
                    <a:pt x="147" y="189"/>
                  </a:lnTo>
                  <a:lnTo>
                    <a:pt x="147" y="192"/>
                  </a:lnTo>
                  <a:lnTo>
                    <a:pt x="149" y="196"/>
                  </a:lnTo>
                  <a:lnTo>
                    <a:pt x="152" y="199"/>
                  </a:lnTo>
                  <a:lnTo>
                    <a:pt x="152" y="203"/>
                  </a:lnTo>
                  <a:lnTo>
                    <a:pt x="154" y="215"/>
                  </a:lnTo>
                  <a:lnTo>
                    <a:pt x="152" y="220"/>
                  </a:lnTo>
                  <a:lnTo>
                    <a:pt x="152" y="227"/>
                  </a:lnTo>
                  <a:lnTo>
                    <a:pt x="147" y="232"/>
                  </a:lnTo>
                  <a:lnTo>
                    <a:pt x="147" y="237"/>
                  </a:lnTo>
                  <a:lnTo>
                    <a:pt x="149" y="237"/>
                  </a:lnTo>
                  <a:lnTo>
                    <a:pt x="152" y="237"/>
                  </a:lnTo>
                  <a:lnTo>
                    <a:pt x="152" y="241"/>
                  </a:lnTo>
                  <a:lnTo>
                    <a:pt x="149" y="246"/>
                  </a:lnTo>
                  <a:lnTo>
                    <a:pt x="147" y="244"/>
                  </a:lnTo>
                  <a:lnTo>
                    <a:pt x="144" y="241"/>
                  </a:lnTo>
                  <a:lnTo>
                    <a:pt x="142" y="239"/>
                  </a:lnTo>
                  <a:lnTo>
                    <a:pt x="140" y="241"/>
                  </a:lnTo>
                  <a:lnTo>
                    <a:pt x="140" y="246"/>
                  </a:lnTo>
                  <a:lnTo>
                    <a:pt x="144" y="256"/>
                  </a:lnTo>
                  <a:lnTo>
                    <a:pt x="149" y="256"/>
                  </a:lnTo>
                  <a:lnTo>
                    <a:pt x="154" y="258"/>
                  </a:lnTo>
                  <a:lnTo>
                    <a:pt x="156" y="260"/>
                  </a:lnTo>
                  <a:lnTo>
                    <a:pt x="161" y="260"/>
                  </a:lnTo>
                  <a:lnTo>
                    <a:pt x="170" y="263"/>
                  </a:lnTo>
                  <a:lnTo>
                    <a:pt x="173" y="260"/>
                  </a:lnTo>
                  <a:lnTo>
                    <a:pt x="178" y="258"/>
                  </a:lnTo>
                  <a:lnTo>
                    <a:pt x="178" y="256"/>
                  </a:lnTo>
                  <a:lnTo>
                    <a:pt x="180" y="253"/>
                  </a:lnTo>
                  <a:lnTo>
                    <a:pt x="180" y="256"/>
                  </a:lnTo>
                  <a:lnTo>
                    <a:pt x="178" y="260"/>
                  </a:lnTo>
                  <a:lnTo>
                    <a:pt x="178" y="265"/>
                  </a:lnTo>
                  <a:lnTo>
                    <a:pt x="175" y="267"/>
                  </a:lnTo>
                  <a:lnTo>
                    <a:pt x="173" y="265"/>
                  </a:lnTo>
                  <a:lnTo>
                    <a:pt x="163" y="265"/>
                  </a:lnTo>
                  <a:lnTo>
                    <a:pt x="159" y="265"/>
                  </a:lnTo>
                  <a:lnTo>
                    <a:pt x="161" y="270"/>
                  </a:lnTo>
                  <a:lnTo>
                    <a:pt x="161" y="270"/>
                  </a:lnTo>
                  <a:lnTo>
                    <a:pt x="166" y="270"/>
                  </a:lnTo>
                  <a:lnTo>
                    <a:pt x="168" y="272"/>
                  </a:lnTo>
                  <a:lnTo>
                    <a:pt x="163" y="272"/>
                  </a:lnTo>
                  <a:lnTo>
                    <a:pt x="163" y="279"/>
                  </a:lnTo>
                  <a:lnTo>
                    <a:pt x="159" y="270"/>
                  </a:lnTo>
                  <a:lnTo>
                    <a:pt x="156" y="270"/>
                  </a:lnTo>
                  <a:lnTo>
                    <a:pt x="154" y="267"/>
                  </a:lnTo>
                  <a:lnTo>
                    <a:pt x="152" y="265"/>
                  </a:lnTo>
                  <a:lnTo>
                    <a:pt x="142" y="258"/>
                  </a:lnTo>
                  <a:lnTo>
                    <a:pt x="140" y="258"/>
                  </a:lnTo>
                  <a:lnTo>
                    <a:pt x="135" y="253"/>
                  </a:lnTo>
                  <a:lnTo>
                    <a:pt x="135" y="251"/>
                  </a:lnTo>
                  <a:lnTo>
                    <a:pt x="133" y="251"/>
                  </a:lnTo>
                  <a:lnTo>
                    <a:pt x="128" y="256"/>
                  </a:lnTo>
                  <a:lnTo>
                    <a:pt x="126" y="256"/>
                  </a:lnTo>
                  <a:lnTo>
                    <a:pt x="121" y="256"/>
                  </a:lnTo>
                  <a:lnTo>
                    <a:pt x="116" y="256"/>
                  </a:lnTo>
                  <a:lnTo>
                    <a:pt x="107" y="256"/>
                  </a:lnTo>
                  <a:lnTo>
                    <a:pt x="104" y="256"/>
                  </a:lnTo>
                  <a:lnTo>
                    <a:pt x="99" y="263"/>
                  </a:lnTo>
                  <a:lnTo>
                    <a:pt x="97" y="267"/>
                  </a:lnTo>
                  <a:lnTo>
                    <a:pt x="95" y="272"/>
                  </a:lnTo>
                  <a:lnTo>
                    <a:pt x="92" y="272"/>
                  </a:lnTo>
                  <a:lnTo>
                    <a:pt x="88" y="274"/>
                  </a:lnTo>
                  <a:lnTo>
                    <a:pt x="83" y="277"/>
                  </a:lnTo>
                  <a:lnTo>
                    <a:pt x="83" y="279"/>
                  </a:lnTo>
                  <a:lnTo>
                    <a:pt x="78" y="284"/>
                  </a:lnTo>
                  <a:lnTo>
                    <a:pt x="78" y="289"/>
                  </a:lnTo>
                  <a:lnTo>
                    <a:pt x="81" y="289"/>
                  </a:lnTo>
                  <a:lnTo>
                    <a:pt x="81" y="291"/>
                  </a:lnTo>
                  <a:lnTo>
                    <a:pt x="78" y="291"/>
                  </a:lnTo>
                  <a:lnTo>
                    <a:pt x="76" y="293"/>
                  </a:lnTo>
                  <a:lnTo>
                    <a:pt x="81" y="298"/>
                  </a:lnTo>
                  <a:lnTo>
                    <a:pt x="85" y="298"/>
                  </a:lnTo>
                  <a:lnTo>
                    <a:pt x="88" y="296"/>
                  </a:lnTo>
                  <a:lnTo>
                    <a:pt x="88" y="293"/>
                  </a:lnTo>
                  <a:lnTo>
                    <a:pt x="95" y="293"/>
                  </a:lnTo>
                  <a:lnTo>
                    <a:pt x="99" y="289"/>
                  </a:lnTo>
                  <a:lnTo>
                    <a:pt x="99" y="293"/>
                  </a:lnTo>
                  <a:lnTo>
                    <a:pt x="95" y="296"/>
                  </a:lnTo>
                  <a:lnTo>
                    <a:pt x="92" y="300"/>
                  </a:lnTo>
                  <a:lnTo>
                    <a:pt x="92" y="303"/>
                  </a:lnTo>
                  <a:lnTo>
                    <a:pt x="99" y="303"/>
                  </a:lnTo>
                  <a:lnTo>
                    <a:pt x="102" y="303"/>
                  </a:lnTo>
                  <a:lnTo>
                    <a:pt x="107" y="298"/>
                  </a:lnTo>
                  <a:lnTo>
                    <a:pt x="114" y="293"/>
                  </a:lnTo>
                  <a:lnTo>
                    <a:pt x="116" y="284"/>
                  </a:lnTo>
                  <a:lnTo>
                    <a:pt x="123" y="279"/>
                  </a:lnTo>
                  <a:lnTo>
                    <a:pt x="126" y="277"/>
                  </a:lnTo>
                  <a:lnTo>
                    <a:pt x="126" y="279"/>
                  </a:lnTo>
                  <a:lnTo>
                    <a:pt x="121" y="282"/>
                  </a:lnTo>
                  <a:lnTo>
                    <a:pt x="116" y="289"/>
                  </a:lnTo>
                  <a:lnTo>
                    <a:pt x="118" y="293"/>
                  </a:lnTo>
                  <a:lnTo>
                    <a:pt x="116" y="293"/>
                  </a:lnTo>
                  <a:lnTo>
                    <a:pt x="114" y="298"/>
                  </a:lnTo>
                  <a:lnTo>
                    <a:pt x="114" y="298"/>
                  </a:lnTo>
                  <a:lnTo>
                    <a:pt x="116" y="298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09" y="305"/>
                  </a:lnTo>
                  <a:lnTo>
                    <a:pt x="109" y="308"/>
                  </a:lnTo>
                  <a:lnTo>
                    <a:pt x="114" y="308"/>
                  </a:lnTo>
                  <a:lnTo>
                    <a:pt x="111" y="310"/>
                  </a:lnTo>
                  <a:lnTo>
                    <a:pt x="107" y="308"/>
                  </a:lnTo>
                  <a:lnTo>
                    <a:pt x="102" y="308"/>
                  </a:lnTo>
                  <a:lnTo>
                    <a:pt x="99" y="310"/>
                  </a:lnTo>
                  <a:lnTo>
                    <a:pt x="97" y="310"/>
                  </a:lnTo>
                  <a:lnTo>
                    <a:pt x="95" y="312"/>
                  </a:lnTo>
                  <a:lnTo>
                    <a:pt x="97" y="315"/>
                  </a:lnTo>
                  <a:lnTo>
                    <a:pt x="99" y="315"/>
                  </a:lnTo>
                  <a:lnTo>
                    <a:pt x="102" y="312"/>
                  </a:lnTo>
                  <a:lnTo>
                    <a:pt x="104" y="315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4" y="317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99" y="319"/>
                  </a:lnTo>
                  <a:lnTo>
                    <a:pt x="102" y="319"/>
                  </a:lnTo>
                  <a:lnTo>
                    <a:pt x="102" y="322"/>
                  </a:lnTo>
                  <a:lnTo>
                    <a:pt x="97" y="322"/>
                  </a:lnTo>
                  <a:lnTo>
                    <a:pt x="95" y="322"/>
                  </a:lnTo>
                  <a:lnTo>
                    <a:pt x="95" y="324"/>
                  </a:lnTo>
                  <a:lnTo>
                    <a:pt x="97" y="329"/>
                  </a:lnTo>
                  <a:lnTo>
                    <a:pt x="102" y="329"/>
                  </a:lnTo>
                  <a:lnTo>
                    <a:pt x="102" y="327"/>
                  </a:lnTo>
                  <a:lnTo>
                    <a:pt x="107" y="324"/>
                  </a:lnTo>
                  <a:lnTo>
                    <a:pt x="107" y="327"/>
                  </a:lnTo>
                  <a:lnTo>
                    <a:pt x="102" y="331"/>
                  </a:lnTo>
                  <a:lnTo>
                    <a:pt x="99" y="334"/>
                  </a:lnTo>
                  <a:lnTo>
                    <a:pt x="99" y="336"/>
                  </a:lnTo>
                  <a:lnTo>
                    <a:pt x="104" y="338"/>
                  </a:lnTo>
                  <a:lnTo>
                    <a:pt x="109" y="338"/>
                  </a:lnTo>
                  <a:lnTo>
                    <a:pt x="109" y="336"/>
                  </a:lnTo>
                  <a:lnTo>
                    <a:pt x="111" y="338"/>
                  </a:lnTo>
                  <a:lnTo>
                    <a:pt x="114" y="338"/>
                  </a:lnTo>
                  <a:lnTo>
                    <a:pt x="121" y="336"/>
                  </a:lnTo>
                  <a:lnTo>
                    <a:pt x="128" y="331"/>
                  </a:lnTo>
                  <a:lnTo>
                    <a:pt x="128" y="329"/>
                  </a:lnTo>
                  <a:lnTo>
                    <a:pt x="133" y="327"/>
                  </a:lnTo>
                  <a:lnTo>
                    <a:pt x="137" y="319"/>
                  </a:lnTo>
                  <a:lnTo>
                    <a:pt x="140" y="317"/>
                  </a:lnTo>
                  <a:lnTo>
                    <a:pt x="142" y="315"/>
                  </a:lnTo>
                  <a:lnTo>
                    <a:pt x="144" y="315"/>
                  </a:lnTo>
                  <a:lnTo>
                    <a:pt x="142" y="317"/>
                  </a:lnTo>
                  <a:lnTo>
                    <a:pt x="142" y="322"/>
                  </a:lnTo>
                  <a:lnTo>
                    <a:pt x="135" y="329"/>
                  </a:lnTo>
                  <a:lnTo>
                    <a:pt x="128" y="334"/>
                  </a:lnTo>
                  <a:lnTo>
                    <a:pt x="123" y="338"/>
                  </a:lnTo>
                  <a:lnTo>
                    <a:pt x="116" y="341"/>
                  </a:lnTo>
                  <a:lnTo>
                    <a:pt x="114" y="343"/>
                  </a:lnTo>
                  <a:lnTo>
                    <a:pt x="116" y="345"/>
                  </a:lnTo>
                  <a:lnTo>
                    <a:pt x="114" y="348"/>
                  </a:lnTo>
                  <a:lnTo>
                    <a:pt x="109" y="343"/>
                  </a:lnTo>
                  <a:lnTo>
                    <a:pt x="99" y="343"/>
                  </a:lnTo>
                  <a:lnTo>
                    <a:pt x="99" y="345"/>
                  </a:lnTo>
                  <a:lnTo>
                    <a:pt x="97" y="345"/>
                  </a:lnTo>
                  <a:lnTo>
                    <a:pt x="95" y="341"/>
                  </a:lnTo>
                  <a:lnTo>
                    <a:pt x="88" y="336"/>
                  </a:lnTo>
                  <a:lnTo>
                    <a:pt x="85" y="338"/>
                  </a:lnTo>
                  <a:lnTo>
                    <a:pt x="83" y="336"/>
                  </a:lnTo>
                  <a:lnTo>
                    <a:pt x="85" y="331"/>
                  </a:lnTo>
                  <a:lnTo>
                    <a:pt x="85" y="319"/>
                  </a:lnTo>
                  <a:lnTo>
                    <a:pt x="83" y="312"/>
                  </a:lnTo>
                  <a:lnTo>
                    <a:pt x="78" y="305"/>
                  </a:lnTo>
                  <a:lnTo>
                    <a:pt x="76" y="305"/>
                  </a:lnTo>
                  <a:lnTo>
                    <a:pt x="71" y="305"/>
                  </a:lnTo>
                  <a:lnTo>
                    <a:pt x="69" y="305"/>
                  </a:lnTo>
                  <a:lnTo>
                    <a:pt x="64" y="305"/>
                  </a:lnTo>
                  <a:lnTo>
                    <a:pt x="62" y="305"/>
                  </a:lnTo>
                  <a:lnTo>
                    <a:pt x="57" y="308"/>
                  </a:lnTo>
                  <a:lnTo>
                    <a:pt x="57" y="310"/>
                  </a:lnTo>
                  <a:lnTo>
                    <a:pt x="59" y="315"/>
                  </a:lnTo>
                  <a:lnTo>
                    <a:pt x="57" y="315"/>
                  </a:lnTo>
                  <a:lnTo>
                    <a:pt x="57" y="322"/>
                  </a:lnTo>
                  <a:lnTo>
                    <a:pt x="59" y="324"/>
                  </a:lnTo>
                  <a:lnTo>
                    <a:pt x="62" y="324"/>
                  </a:lnTo>
                  <a:lnTo>
                    <a:pt x="59" y="327"/>
                  </a:lnTo>
                  <a:lnTo>
                    <a:pt x="57" y="329"/>
                  </a:lnTo>
                  <a:lnTo>
                    <a:pt x="57" y="331"/>
                  </a:lnTo>
                  <a:lnTo>
                    <a:pt x="59" y="336"/>
                  </a:lnTo>
                  <a:lnTo>
                    <a:pt x="62" y="336"/>
                  </a:lnTo>
                  <a:lnTo>
                    <a:pt x="62" y="334"/>
                  </a:lnTo>
                  <a:lnTo>
                    <a:pt x="66" y="336"/>
                  </a:lnTo>
                  <a:lnTo>
                    <a:pt x="66" y="336"/>
                  </a:lnTo>
                  <a:lnTo>
                    <a:pt x="62" y="336"/>
                  </a:lnTo>
                  <a:lnTo>
                    <a:pt x="62" y="338"/>
                  </a:lnTo>
                  <a:lnTo>
                    <a:pt x="64" y="338"/>
                  </a:lnTo>
                  <a:lnTo>
                    <a:pt x="64" y="341"/>
                  </a:lnTo>
                  <a:lnTo>
                    <a:pt x="62" y="343"/>
                  </a:lnTo>
                  <a:lnTo>
                    <a:pt x="62" y="343"/>
                  </a:lnTo>
                  <a:lnTo>
                    <a:pt x="64" y="345"/>
                  </a:lnTo>
                  <a:lnTo>
                    <a:pt x="66" y="348"/>
                  </a:lnTo>
                  <a:lnTo>
                    <a:pt x="69" y="345"/>
                  </a:lnTo>
                  <a:lnTo>
                    <a:pt x="71" y="348"/>
                  </a:lnTo>
                  <a:lnTo>
                    <a:pt x="69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59" y="348"/>
                  </a:lnTo>
                  <a:lnTo>
                    <a:pt x="57" y="348"/>
                  </a:lnTo>
                  <a:lnTo>
                    <a:pt x="57" y="350"/>
                  </a:lnTo>
                  <a:lnTo>
                    <a:pt x="55" y="350"/>
                  </a:lnTo>
                  <a:lnTo>
                    <a:pt x="52" y="345"/>
                  </a:lnTo>
                  <a:lnTo>
                    <a:pt x="50" y="345"/>
                  </a:lnTo>
                  <a:lnTo>
                    <a:pt x="45" y="345"/>
                  </a:lnTo>
                  <a:lnTo>
                    <a:pt x="40" y="345"/>
                  </a:lnTo>
                  <a:lnTo>
                    <a:pt x="33" y="343"/>
                  </a:lnTo>
                  <a:lnTo>
                    <a:pt x="31" y="343"/>
                  </a:lnTo>
                  <a:lnTo>
                    <a:pt x="29" y="345"/>
                  </a:lnTo>
                  <a:lnTo>
                    <a:pt x="29" y="348"/>
                  </a:lnTo>
                  <a:lnTo>
                    <a:pt x="26" y="350"/>
                  </a:lnTo>
                  <a:lnTo>
                    <a:pt x="24" y="350"/>
                  </a:lnTo>
                  <a:lnTo>
                    <a:pt x="21" y="353"/>
                  </a:lnTo>
                  <a:lnTo>
                    <a:pt x="14" y="353"/>
                  </a:lnTo>
                  <a:lnTo>
                    <a:pt x="12" y="355"/>
                  </a:lnTo>
                  <a:lnTo>
                    <a:pt x="10" y="355"/>
                  </a:lnTo>
                  <a:lnTo>
                    <a:pt x="7" y="360"/>
                  </a:lnTo>
                  <a:lnTo>
                    <a:pt x="7" y="362"/>
                  </a:lnTo>
                  <a:lnTo>
                    <a:pt x="7" y="364"/>
                  </a:lnTo>
                  <a:lnTo>
                    <a:pt x="5" y="367"/>
                  </a:lnTo>
                  <a:lnTo>
                    <a:pt x="0" y="369"/>
                  </a:lnTo>
                  <a:lnTo>
                    <a:pt x="0" y="371"/>
                  </a:lnTo>
                  <a:lnTo>
                    <a:pt x="3" y="374"/>
                  </a:lnTo>
                  <a:lnTo>
                    <a:pt x="0" y="379"/>
                  </a:lnTo>
                  <a:lnTo>
                    <a:pt x="3" y="381"/>
                  </a:lnTo>
                  <a:lnTo>
                    <a:pt x="7" y="381"/>
                  </a:lnTo>
                  <a:lnTo>
                    <a:pt x="10" y="376"/>
                  </a:lnTo>
                  <a:lnTo>
                    <a:pt x="10" y="376"/>
                  </a:lnTo>
                  <a:lnTo>
                    <a:pt x="10" y="379"/>
                  </a:lnTo>
                  <a:lnTo>
                    <a:pt x="7" y="381"/>
                  </a:lnTo>
                  <a:lnTo>
                    <a:pt x="10" y="383"/>
                  </a:lnTo>
                  <a:lnTo>
                    <a:pt x="12" y="379"/>
                  </a:lnTo>
                  <a:lnTo>
                    <a:pt x="12" y="374"/>
                  </a:lnTo>
                  <a:lnTo>
                    <a:pt x="14" y="367"/>
                  </a:lnTo>
                  <a:lnTo>
                    <a:pt x="17" y="364"/>
                  </a:lnTo>
                  <a:lnTo>
                    <a:pt x="19" y="364"/>
                  </a:lnTo>
                  <a:lnTo>
                    <a:pt x="14" y="371"/>
                  </a:lnTo>
                  <a:lnTo>
                    <a:pt x="14" y="374"/>
                  </a:lnTo>
                  <a:lnTo>
                    <a:pt x="14" y="376"/>
                  </a:lnTo>
                  <a:lnTo>
                    <a:pt x="14" y="381"/>
                  </a:lnTo>
                  <a:lnTo>
                    <a:pt x="12" y="386"/>
                  </a:lnTo>
                  <a:lnTo>
                    <a:pt x="12" y="386"/>
                  </a:lnTo>
                  <a:lnTo>
                    <a:pt x="14" y="386"/>
                  </a:lnTo>
                  <a:lnTo>
                    <a:pt x="17" y="388"/>
                  </a:lnTo>
                  <a:lnTo>
                    <a:pt x="21" y="388"/>
                  </a:lnTo>
                  <a:lnTo>
                    <a:pt x="21" y="386"/>
                  </a:lnTo>
                  <a:lnTo>
                    <a:pt x="21" y="383"/>
                  </a:lnTo>
                  <a:lnTo>
                    <a:pt x="24" y="381"/>
                  </a:lnTo>
                  <a:lnTo>
                    <a:pt x="24" y="376"/>
                  </a:lnTo>
                  <a:lnTo>
                    <a:pt x="26" y="376"/>
                  </a:lnTo>
                  <a:lnTo>
                    <a:pt x="26" y="379"/>
                  </a:lnTo>
                  <a:lnTo>
                    <a:pt x="26" y="381"/>
                  </a:lnTo>
                  <a:lnTo>
                    <a:pt x="26" y="386"/>
                  </a:lnTo>
                  <a:lnTo>
                    <a:pt x="26" y="388"/>
                  </a:lnTo>
                  <a:lnTo>
                    <a:pt x="26" y="390"/>
                  </a:lnTo>
                  <a:lnTo>
                    <a:pt x="29" y="393"/>
                  </a:lnTo>
                  <a:lnTo>
                    <a:pt x="31" y="395"/>
                  </a:lnTo>
                  <a:lnTo>
                    <a:pt x="33" y="390"/>
                  </a:lnTo>
                  <a:lnTo>
                    <a:pt x="33" y="388"/>
                  </a:lnTo>
                  <a:lnTo>
                    <a:pt x="31" y="388"/>
                  </a:lnTo>
                  <a:lnTo>
                    <a:pt x="33" y="388"/>
                  </a:lnTo>
                  <a:lnTo>
                    <a:pt x="36" y="388"/>
                  </a:lnTo>
                  <a:lnTo>
                    <a:pt x="38" y="386"/>
                  </a:lnTo>
                  <a:lnTo>
                    <a:pt x="38" y="381"/>
                  </a:lnTo>
                  <a:lnTo>
                    <a:pt x="36" y="381"/>
                  </a:lnTo>
                  <a:lnTo>
                    <a:pt x="36" y="376"/>
                  </a:lnTo>
                  <a:lnTo>
                    <a:pt x="36" y="379"/>
                  </a:lnTo>
                  <a:lnTo>
                    <a:pt x="40" y="383"/>
                  </a:lnTo>
                  <a:lnTo>
                    <a:pt x="40" y="386"/>
                  </a:lnTo>
                  <a:lnTo>
                    <a:pt x="38" y="390"/>
                  </a:lnTo>
                  <a:lnTo>
                    <a:pt x="36" y="390"/>
                  </a:lnTo>
                  <a:lnTo>
                    <a:pt x="33" y="393"/>
                  </a:lnTo>
                  <a:lnTo>
                    <a:pt x="33" y="395"/>
                  </a:lnTo>
                  <a:lnTo>
                    <a:pt x="36" y="395"/>
                  </a:lnTo>
                  <a:lnTo>
                    <a:pt x="38" y="398"/>
                  </a:lnTo>
                  <a:lnTo>
                    <a:pt x="38" y="398"/>
                  </a:lnTo>
                  <a:lnTo>
                    <a:pt x="40" y="398"/>
                  </a:lnTo>
                  <a:lnTo>
                    <a:pt x="47" y="402"/>
                  </a:lnTo>
                  <a:lnTo>
                    <a:pt x="50" y="402"/>
                  </a:lnTo>
                  <a:lnTo>
                    <a:pt x="50" y="405"/>
                  </a:lnTo>
                  <a:lnTo>
                    <a:pt x="57" y="405"/>
                  </a:lnTo>
                  <a:lnTo>
                    <a:pt x="59" y="407"/>
                  </a:lnTo>
                  <a:lnTo>
                    <a:pt x="62" y="407"/>
                  </a:lnTo>
                  <a:lnTo>
                    <a:pt x="64" y="405"/>
                  </a:lnTo>
                  <a:lnTo>
                    <a:pt x="59" y="400"/>
                  </a:lnTo>
                  <a:lnTo>
                    <a:pt x="59" y="393"/>
                  </a:lnTo>
                  <a:lnTo>
                    <a:pt x="62" y="388"/>
                  </a:lnTo>
                  <a:lnTo>
                    <a:pt x="62" y="386"/>
                  </a:lnTo>
                  <a:lnTo>
                    <a:pt x="64" y="388"/>
                  </a:lnTo>
                  <a:lnTo>
                    <a:pt x="64" y="393"/>
                  </a:lnTo>
                  <a:lnTo>
                    <a:pt x="64" y="395"/>
                  </a:lnTo>
                  <a:lnTo>
                    <a:pt x="66" y="398"/>
                  </a:lnTo>
                  <a:lnTo>
                    <a:pt x="69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73" y="395"/>
                  </a:lnTo>
                  <a:lnTo>
                    <a:pt x="73" y="393"/>
                  </a:lnTo>
                  <a:lnTo>
                    <a:pt x="76" y="390"/>
                  </a:lnTo>
                  <a:lnTo>
                    <a:pt x="76" y="386"/>
                  </a:lnTo>
                  <a:lnTo>
                    <a:pt x="76" y="383"/>
                  </a:lnTo>
                  <a:lnTo>
                    <a:pt x="78" y="383"/>
                  </a:lnTo>
                  <a:lnTo>
                    <a:pt x="81" y="388"/>
                  </a:lnTo>
                  <a:lnTo>
                    <a:pt x="78" y="390"/>
                  </a:lnTo>
                  <a:lnTo>
                    <a:pt x="76" y="393"/>
                  </a:lnTo>
                  <a:lnTo>
                    <a:pt x="76" y="395"/>
                  </a:lnTo>
                  <a:lnTo>
                    <a:pt x="78" y="398"/>
                  </a:lnTo>
                  <a:lnTo>
                    <a:pt x="78" y="402"/>
                  </a:lnTo>
                  <a:lnTo>
                    <a:pt x="81" y="405"/>
                  </a:lnTo>
                  <a:lnTo>
                    <a:pt x="85" y="402"/>
                  </a:lnTo>
                  <a:lnTo>
                    <a:pt x="88" y="395"/>
                  </a:lnTo>
                  <a:lnTo>
                    <a:pt x="88" y="393"/>
                  </a:lnTo>
                  <a:lnTo>
                    <a:pt x="88" y="388"/>
                  </a:lnTo>
                  <a:lnTo>
                    <a:pt x="90" y="383"/>
                  </a:lnTo>
                  <a:lnTo>
                    <a:pt x="95" y="383"/>
                  </a:lnTo>
                  <a:lnTo>
                    <a:pt x="90" y="388"/>
                  </a:lnTo>
                  <a:lnTo>
                    <a:pt x="90" y="390"/>
                  </a:lnTo>
                  <a:lnTo>
                    <a:pt x="92" y="395"/>
                  </a:lnTo>
                  <a:lnTo>
                    <a:pt x="88" y="402"/>
                  </a:lnTo>
                  <a:lnTo>
                    <a:pt x="90" y="405"/>
                  </a:lnTo>
                  <a:lnTo>
                    <a:pt x="92" y="407"/>
                  </a:lnTo>
                  <a:lnTo>
                    <a:pt x="95" y="407"/>
                  </a:lnTo>
                  <a:lnTo>
                    <a:pt x="99" y="407"/>
                  </a:lnTo>
                  <a:lnTo>
                    <a:pt x="102" y="407"/>
                  </a:lnTo>
                  <a:lnTo>
                    <a:pt x="102" y="402"/>
                  </a:lnTo>
                  <a:lnTo>
                    <a:pt x="104" y="400"/>
                  </a:lnTo>
                  <a:lnTo>
                    <a:pt x="104" y="398"/>
                  </a:lnTo>
                  <a:lnTo>
                    <a:pt x="99" y="390"/>
                  </a:lnTo>
                  <a:lnTo>
                    <a:pt x="102" y="383"/>
                  </a:lnTo>
                  <a:lnTo>
                    <a:pt x="102" y="381"/>
                  </a:lnTo>
                  <a:lnTo>
                    <a:pt x="104" y="383"/>
                  </a:lnTo>
                  <a:lnTo>
                    <a:pt x="104" y="388"/>
                  </a:lnTo>
                  <a:lnTo>
                    <a:pt x="102" y="390"/>
                  </a:lnTo>
                  <a:lnTo>
                    <a:pt x="104" y="395"/>
                  </a:lnTo>
                  <a:lnTo>
                    <a:pt x="109" y="398"/>
                  </a:lnTo>
                  <a:lnTo>
                    <a:pt x="111" y="398"/>
                  </a:lnTo>
                  <a:lnTo>
                    <a:pt x="107" y="398"/>
                  </a:lnTo>
                  <a:lnTo>
                    <a:pt x="107" y="402"/>
                  </a:lnTo>
                  <a:lnTo>
                    <a:pt x="107" y="405"/>
                  </a:lnTo>
                  <a:lnTo>
                    <a:pt x="111" y="407"/>
                  </a:lnTo>
                  <a:lnTo>
                    <a:pt x="114" y="405"/>
                  </a:lnTo>
                  <a:lnTo>
                    <a:pt x="118" y="412"/>
                  </a:lnTo>
                  <a:lnTo>
                    <a:pt x="118" y="414"/>
                  </a:lnTo>
                  <a:lnTo>
                    <a:pt x="116" y="419"/>
                  </a:lnTo>
                  <a:lnTo>
                    <a:pt x="114" y="421"/>
                  </a:lnTo>
                  <a:lnTo>
                    <a:pt x="114" y="421"/>
                  </a:lnTo>
                  <a:lnTo>
                    <a:pt x="116" y="426"/>
                  </a:lnTo>
                  <a:lnTo>
                    <a:pt x="118" y="426"/>
                  </a:lnTo>
                  <a:lnTo>
                    <a:pt x="123" y="424"/>
                  </a:lnTo>
                  <a:lnTo>
                    <a:pt x="126" y="426"/>
                  </a:lnTo>
                  <a:lnTo>
                    <a:pt x="130" y="419"/>
                  </a:lnTo>
                  <a:lnTo>
                    <a:pt x="135" y="419"/>
                  </a:lnTo>
                  <a:lnTo>
                    <a:pt x="137" y="421"/>
                  </a:lnTo>
                  <a:lnTo>
                    <a:pt x="142" y="416"/>
                  </a:lnTo>
                  <a:lnTo>
                    <a:pt x="147" y="414"/>
                  </a:lnTo>
                  <a:lnTo>
                    <a:pt x="149" y="409"/>
                  </a:lnTo>
                  <a:lnTo>
                    <a:pt x="152" y="407"/>
                  </a:lnTo>
                  <a:lnTo>
                    <a:pt x="152" y="409"/>
                  </a:lnTo>
                  <a:lnTo>
                    <a:pt x="152" y="414"/>
                  </a:lnTo>
                  <a:lnTo>
                    <a:pt x="152" y="419"/>
                  </a:lnTo>
                  <a:lnTo>
                    <a:pt x="152" y="419"/>
                  </a:lnTo>
                  <a:lnTo>
                    <a:pt x="156" y="416"/>
                  </a:lnTo>
                  <a:lnTo>
                    <a:pt x="159" y="412"/>
                  </a:lnTo>
                  <a:lnTo>
                    <a:pt x="163" y="409"/>
                  </a:lnTo>
                  <a:lnTo>
                    <a:pt x="166" y="409"/>
                  </a:lnTo>
                  <a:lnTo>
                    <a:pt x="170" y="402"/>
                  </a:lnTo>
                  <a:lnTo>
                    <a:pt x="173" y="395"/>
                  </a:lnTo>
                  <a:lnTo>
                    <a:pt x="170" y="393"/>
                  </a:lnTo>
                  <a:lnTo>
                    <a:pt x="173" y="388"/>
                  </a:lnTo>
                  <a:lnTo>
                    <a:pt x="170" y="388"/>
                  </a:lnTo>
                  <a:lnTo>
                    <a:pt x="168" y="388"/>
                  </a:lnTo>
                  <a:lnTo>
                    <a:pt x="166" y="388"/>
                  </a:lnTo>
                  <a:lnTo>
                    <a:pt x="161" y="390"/>
                  </a:lnTo>
                  <a:lnTo>
                    <a:pt x="159" y="393"/>
                  </a:lnTo>
                  <a:lnTo>
                    <a:pt x="154" y="393"/>
                  </a:lnTo>
                  <a:lnTo>
                    <a:pt x="159" y="390"/>
                  </a:lnTo>
                  <a:lnTo>
                    <a:pt x="159" y="388"/>
                  </a:lnTo>
                  <a:lnTo>
                    <a:pt x="154" y="388"/>
                  </a:lnTo>
                  <a:lnTo>
                    <a:pt x="154" y="386"/>
                  </a:lnTo>
                  <a:lnTo>
                    <a:pt x="154" y="383"/>
                  </a:lnTo>
                  <a:lnTo>
                    <a:pt x="156" y="383"/>
                  </a:lnTo>
                  <a:lnTo>
                    <a:pt x="159" y="376"/>
                  </a:lnTo>
                  <a:lnTo>
                    <a:pt x="161" y="374"/>
                  </a:lnTo>
                  <a:lnTo>
                    <a:pt x="161" y="369"/>
                  </a:lnTo>
                  <a:lnTo>
                    <a:pt x="156" y="367"/>
                  </a:lnTo>
                  <a:lnTo>
                    <a:pt x="149" y="369"/>
                  </a:lnTo>
                  <a:lnTo>
                    <a:pt x="144" y="374"/>
                  </a:lnTo>
                  <a:lnTo>
                    <a:pt x="144" y="369"/>
                  </a:lnTo>
                  <a:lnTo>
                    <a:pt x="142" y="364"/>
                  </a:lnTo>
                  <a:lnTo>
                    <a:pt x="137" y="362"/>
                  </a:lnTo>
                  <a:lnTo>
                    <a:pt x="135" y="362"/>
                  </a:lnTo>
                  <a:lnTo>
                    <a:pt x="133" y="364"/>
                  </a:lnTo>
                  <a:lnTo>
                    <a:pt x="130" y="364"/>
                  </a:lnTo>
                  <a:lnTo>
                    <a:pt x="126" y="369"/>
                  </a:lnTo>
                  <a:lnTo>
                    <a:pt x="123" y="369"/>
                  </a:lnTo>
                  <a:lnTo>
                    <a:pt x="126" y="362"/>
                  </a:lnTo>
                  <a:lnTo>
                    <a:pt x="123" y="360"/>
                  </a:lnTo>
                  <a:lnTo>
                    <a:pt x="126" y="360"/>
                  </a:lnTo>
                  <a:lnTo>
                    <a:pt x="128" y="360"/>
                  </a:lnTo>
                  <a:lnTo>
                    <a:pt x="133" y="360"/>
                  </a:lnTo>
                  <a:lnTo>
                    <a:pt x="135" y="360"/>
                  </a:lnTo>
                  <a:lnTo>
                    <a:pt x="135" y="357"/>
                  </a:lnTo>
                  <a:lnTo>
                    <a:pt x="133" y="353"/>
                  </a:lnTo>
                  <a:lnTo>
                    <a:pt x="133" y="350"/>
                  </a:lnTo>
                  <a:lnTo>
                    <a:pt x="135" y="345"/>
                  </a:lnTo>
                  <a:lnTo>
                    <a:pt x="135" y="341"/>
                  </a:lnTo>
                  <a:lnTo>
                    <a:pt x="140" y="336"/>
                  </a:lnTo>
                  <a:lnTo>
                    <a:pt x="140" y="341"/>
                  </a:lnTo>
                  <a:lnTo>
                    <a:pt x="140" y="343"/>
                  </a:lnTo>
                  <a:lnTo>
                    <a:pt x="140" y="345"/>
                  </a:lnTo>
                  <a:lnTo>
                    <a:pt x="137" y="348"/>
                  </a:lnTo>
                  <a:lnTo>
                    <a:pt x="140" y="355"/>
                  </a:lnTo>
                  <a:lnTo>
                    <a:pt x="147" y="367"/>
                  </a:lnTo>
                  <a:lnTo>
                    <a:pt x="152" y="367"/>
                  </a:lnTo>
                  <a:lnTo>
                    <a:pt x="154" y="367"/>
                  </a:lnTo>
                  <a:lnTo>
                    <a:pt x="159" y="367"/>
                  </a:lnTo>
                  <a:lnTo>
                    <a:pt x="168" y="371"/>
                  </a:lnTo>
                  <a:lnTo>
                    <a:pt x="170" y="369"/>
                  </a:lnTo>
                  <a:lnTo>
                    <a:pt x="173" y="364"/>
                  </a:lnTo>
                  <a:lnTo>
                    <a:pt x="175" y="362"/>
                  </a:lnTo>
                  <a:lnTo>
                    <a:pt x="178" y="362"/>
                  </a:lnTo>
                  <a:lnTo>
                    <a:pt x="175" y="364"/>
                  </a:lnTo>
                  <a:lnTo>
                    <a:pt x="178" y="364"/>
                  </a:lnTo>
                  <a:lnTo>
                    <a:pt x="182" y="362"/>
                  </a:lnTo>
                  <a:lnTo>
                    <a:pt x="182" y="360"/>
                  </a:lnTo>
                  <a:lnTo>
                    <a:pt x="185" y="360"/>
                  </a:lnTo>
                  <a:lnTo>
                    <a:pt x="185" y="360"/>
                  </a:lnTo>
                  <a:lnTo>
                    <a:pt x="189" y="357"/>
                  </a:lnTo>
                  <a:lnTo>
                    <a:pt x="192" y="355"/>
                  </a:lnTo>
                  <a:lnTo>
                    <a:pt x="196" y="350"/>
                  </a:lnTo>
                  <a:lnTo>
                    <a:pt x="196" y="345"/>
                  </a:lnTo>
                  <a:lnTo>
                    <a:pt x="194" y="345"/>
                  </a:lnTo>
                  <a:lnTo>
                    <a:pt x="192" y="345"/>
                  </a:lnTo>
                  <a:lnTo>
                    <a:pt x="196" y="343"/>
                  </a:lnTo>
                  <a:lnTo>
                    <a:pt x="196" y="334"/>
                  </a:lnTo>
                  <a:lnTo>
                    <a:pt x="201" y="334"/>
                  </a:lnTo>
                  <a:lnTo>
                    <a:pt x="211" y="336"/>
                  </a:lnTo>
                  <a:lnTo>
                    <a:pt x="213" y="338"/>
                  </a:lnTo>
                  <a:lnTo>
                    <a:pt x="218" y="338"/>
                  </a:lnTo>
                  <a:lnTo>
                    <a:pt x="222" y="336"/>
                  </a:lnTo>
                  <a:lnTo>
                    <a:pt x="225" y="336"/>
                  </a:lnTo>
                  <a:lnTo>
                    <a:pt x="230" y="338"/>
                  </a:lnTo>
                  <a:lnTo>
                    <a:pt x="232" y="338"/>
                  </a:lnTo>
                  <a:lnTo>
                    <a:pt x="234" y="334"/>
                  </a:lnTo>
                  <a:lnTo>
                    <a:pt x="239" y="334"/>
                  </a:lnTo>
                  <a:lnTo>
                    <a:pt x="239" y="331"/>
                  </a:lnTo>
                  <a:lnTo>
                    <a:pt x="234" y="329"/>
                  </a:lnTo>
                  <a:lnTo>
                    <a:pt x="222" y="324"/>
                  </a:lnTo>
                  <a:lnTo>
                    <a:pt x="220" y="322"/>
                  </a:lnTo>
                  <a:lnTo>
                    <a:pt x="225" y="319"/>
                  </a:lnTo>
                  <a:lnTo>
                    <a:pt x="227" y="319"/>
                  </a:lnTo>
                  <a:lnTo>
                    <a:pt x="230" y="322"/>
                  </a:lnTo>
                  <a:lnTo>
                    <a:pt x="234" y="319"/>
                  </a:lnTo>
                  <a:lnTo>
                    <a:pt x="239" y="327"/>
                  </a:lnTo>
                  <a:lnTo>
                    <a:pt x="241" y="324"/>
                  </a:lnTo>
                  <a:lnTo>
                    <a:pt x="246" y="322"/>
                  </a:lnTo>
                  <a:lnTo>
                    <a:pt x="251" y="322"/>
                  </a:lnTo>
                  <a:lnTo>
                    <a:pt x="251" y="319"/>
                  </a:lnTo>
                  <a:lnTo>
                    <a:pt x="251" y="312"/>
                  </a:lnTo>
                  <a:lnTo>
                    <a:pt x="246" y="310"/>
                  </a:lnTo>
                  <a:lnTo>
                    <a:pt x="244" y="310"/>
                  </a:lnTo>
                  <a:lnTo>
                    <a:pt x="241" y="308"/>
                  </a:lnTo>
                  <a:lnTo>
                    <a:pt x="237" y="305"/>
                  </a:lnTo>
                  <a:lnTo>
                    <a:pt x="237" y="303"/>
                  </a:lnTo>
                  <a:lnTo>
                    <a:pt x="241" y="303"/>
                  </a:lnTo>
                  <a:lnTo>
                    <a:pt x="244" y="305"/>
                  </a:lnTo>
                  <a:lnTo>
                    <a:pt x="246" y="308"/>
                  </a:lnTo>
                  <a:lnTo>
                    <a:pt x="248" y="310"/>
                  </a:lnTo>
                  <a:lnTo>
                    <a:pt x="251" y="310"/>
                  </a:lnTo>
                  <a:lnTo>
                    <a:pt x="256" y="310"/>
                  </a:lnTo>
                  <a:lnTo>
                    <a:pt x="260" y="305"/>
                  </a:lnTo>
                  <a:lnTo>
                    <a:pt x="263" y="305"/>
                  </a:lnTo>
                  <a:lnTo>
                    <a:pt x="263" y="300"/>
                  </a:lnTo>
                  <a:lnTo>
                    <a:pt x="267" y="291"/>
                  </a:lnTo>
                  <a:lnTo>
                    <a:pt x="267" y="289"/>
                  </a:lnTo>
                  <a:lnTo>
                    <a:pt x="265" y="286"/>
                  </a:lnTo>
                  <a:lnTo>
                    <a:pt x="260" y="282"/>
                  </a:lnTo>
                  <a:lnTo>
                    <a:pt x="258" y="284"/>
                  </a:lnTo>
                  <a:lnTo>
                    <a:pt x="253" y="284"/>
                  </a:lnTo>
                  <a:lnTo>
                    <a:pt x="251" y="284"/>
                  </a:lnTo>
                  <a:lnTo>
                    <a:pt x="251" y="282"/>
                  </a:lnTo>
                  <a:lnTo>
                    <a:pt x="256" y="279"/>
                  </a:lnTo>
                  <a:lnTo>
                    <a:pt x="260" y="279"/>
                  </a:lnTo>
                  <a:lnTo>
                    <a:pt x="260" y="279"/>
                  </a:lnTo>
                  <a:lnTo>
                    <a:pt x="253" y="272"/>
                  </a:lnTo>
                  <a:lnTo>
                    <a:pt x="251" y="272"/>
                  </a:lnTo>
                  <a:lnTo>
                    <a:pt x="248" y="272"/>
                  </a:lnTo>
                  <a:lnTo>
                    <a:pt x="246" y="272"/>
                  </a:lnTo>
                  <a:lnTo>
                    <a:pt x="244" y="272"/>
                  </a:lnTo>
                  <a:lnTo>
                    <a:pt x="241" y="272"/>
                  </a:lnTo>
                  <a:lnTo>
                    <a:pt x="239" y="272"/>
                  </a:lnTo>
                  <a:lnTo>
                    <a:pt x="239" y="272"/>
                  </a:lnTo>
                  <a:lnTo>
                    <a:pt x="237" y="272"/>
                  </a:lnTo>
                  <a:lnTo>
                    <a:pt x="237" y="270"/>
                  </a:lnTo>
                  <a:lnTo>
                    <a:pt x="237" y="267"/>
                  </a:lnTo>
                  <a:lnTo>
                    <a:pt x="230" y="265"/>
                  </a:lnTo>
                  <a:lnTo>
                    <a:pt x="230" y="263"/>
                  </a:lnTo>
                  <a:lnTo>
                    <a:pt x="232" y="265"/>
                  </a:lnTo>
                  <a:lnTo>
                    <a:pt x="239" y="265"/>
                  </a:lnTo>
                  <a:lnTo>
                    <a:pt x="241" y="267"/>
                  </a:lnTo>
                  <a:lnTo>
                    <a:pt x="241" y="270"/>
                  </a:lnTo>
                  <a:lnTo>
                    <a:pt x="246" y="267"/>
                  </a:lnTo>
                  <a:lnTo>
                    <a:pt x="253" y="267"/>
                  </a:lnTo>
                  <a:lnTo>
                    <a:pt x="258" y="272"/>
                  </a:lnTo>
                  <a:lnTo>
                    <a:pt x="260" y="272"/>
                  </a:lnTo>
                  <a:lnTo>
                    <a:pt x="260" y="267"/>
                  </a:lnTo>
                  <a:lnTo>
                    <a:pt x="251" y="263"/>
                  </a:lnTo>
                  <a:lnTo>
                    <a:pt x="244" y="263"/>
                  </a:lnTo>
                  <a:lnTo>
                    <a:pt x="239" y="260"/>
                  </a:lnTo>
                  <a:lnTo>
                    <a:pt x="239" y="258"/>
                  </a:lnTo>
                  <a:lnTo>
                    <a:pt x="244" y="258"/>
                  </a:lnTo>
                  <a:lnTo>
                    <a:pt x="246" y="260"/>
                  </a:lnTo>
                  <a:lnTo>
                    <a:pt x="256" y="263"/>
                  </a:lnTo>
                  <a:lnTo>
                    <a:pt x="260" y="263"/>
                  </a:lnTo>
                  <a:lnTo>
                    <a:pt x="263" y="265"/>
                  </a:lnTo>
                  <a:lnTo>
                    <a:pt x="263" y="272"/>
                  </a:lnTo>
                  <a:lnTo>
                    <a:pt x="265" y="274"/>
                  </a:lnTo>
                  <a:lnTo>
                    <a:pt x="270" y="277"/>
                  </a:lnTo>
                  <a:lnTo>
                    <a:pt x="274" y="279"/>
                  </a:lnTo>
                  <a:lnTo>
                    <a:pt x="277" y="282"/>
                  </a:lnTo>
                  <a:lnTo>
                    <a:pt x="279" y="282"/>
                  </a:lnTo>
                  <a:lnTo>
                    <a:pt x="282" y="279"/>
                  </a:lnTo>
                  <a:lnTo>
                    <a:pt x="282" y="277"/>
                  </a:lnTo>
                  <a:lnTo>
                    <a:pt x="282" y="272"/>
                  </a:lnTo>
                  <a:lnTo>
                    <a:pt x="282" y="270"/>
                  </a:lnTo>
                  <a:lnTo>
                    <a:pt x="284" y="267"/>
                  </a:lnTo>
                  <a:lnTo>
                    <a:pt x="282" y="265"/>
                  </a:lnTo>
                  <a:lnTo>
                    <a:pt x="270" y="263"/>
                  </a:lnTo>
                  <a:lnTo>
                    <a:pt x="267" y="263"/>
                  </a:lnTo>
                  <a:lnTo>
                    <a:pt x="265" y="263"/>
                  </a:lnTo>
                  <a:lnTo>
                    <a:pt x="263" y="260"/>
                  </a:lnTo>
                  <a:lnTo>
                    <a:pt x="258" y="258"/>
                  </a:lnTo>
                  <a:lnTo>
                    <a:pt x="253" y="256"/>
                  </a:lnTo>
                  <a:lnTo>
                    <a:pt x="251" y="256"/>
                  </a:lnTo>
                  <a:lnTo>
                    <a:pt x="248" y="258"/>
                  </a:lnTo>
                  <a:lnTo>
                    <a:pt x="246" y="258"/>
                  </a:lnTo>
                  <a:lnTo>
                    <a:pt x="246" y="253"/>
                  </a:lnTo>
                  <a:lnTo>
                    <a:pt x="241" y="251"/>
                  </a:lnTo>
                  <a:lnTo>
                    <a:pt x="241" y="248"/>
                  </a:lnTo>
                  <a:lnTo>
                    <a:pt x="246" y="248"/>
                  </a:lnTo>
                  <a:lnTo>
                    <a:pt x="246" y="251"/>
                  </a:lnTo>
                  <a:lnTo>
                    <a:pt x="251" y="251"/>
                  </a:lnTo>
                  <a:lnTo>
                    <a:pt x="251" y="248"/>
                  </a:lnTo>
                  <a:lnTo>
                    <a:pt x="251" y="246"/>
                  </a:lnTo>
                  <a:lnTo>
                    <a:pt x="253" y="244"/>
                  </a:lnTo>
                  <a:lnTo>
                    <a:pt x="256" y="246"/>
                  </a:lnTo>
                  <a:lnTo>
                    <a:pt x="256" y="251"/>
                  </a:lnTo>
                  <a:lnTo>
                    <a:pt x="258" y="253"/>
                  </a:lnTo>
                  <a:lnTo>
                    <a:pt x="270" y="256"/>
                  </a:lnTo>
                  <a:lnTo>
                    <a:pt x="272" y="253"/>
                  </a:lnTo>
                  <a:lnTo>
                    <a:pt x="267" y="246"/>
                  </a:lnTo>
                  <a:lnTo>
                    <a:pt x="263" y="246"/>
                  </a:lnTo>
                  <a:lnTo>
                    <a:pt x="258" y="244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60" y="241"/>
                  </a:lnTo>
                  <a:lnTo>
                    <a:pt x="267" y="244"/>
                  </a:lnTo>
                  <a:lnTo>
                    <a:pt x="270" y="244"/>
                  </a:lnTo>
                  <a:lnTo>
                    <a:pt x="270" y="248"/>
                  </a:lnTo>
                  <a:lnTo>
                    <a:pt x="272" y="246"/>
                  </a:lnTo>
                  <a:lnTo>
                    <a:pt x="274" y="251"/>
                  </a:lnTo>
                  <a:lnTo>
                    <a:pt x="279" y="253"/>
                  </a:lnTo>
                  <a:lnTo>
                    <a:pt x="282" y="256"/>
                  </a:lnTo>
                  <a:lnTo>
                    <a:pt x="284" y="256"/>
                  </a:lnTo>
                  <a:lnTo>
                    <a:pt x="286" y="251"/>
                  </a:lnTo>
                  <a:lnTo>
                    <a:pt x="289" y="251"/>
                  </a:lnTo>
                  <a:lnTo>
                    <a:pt x="293" y="256"/>
                  </a:lnTo>
                  <a:lnTo>
                    <a:pt x="293" y="256"/>
                  </a:lnTo>
                  <a:lnTo>
                    <a:pt x="293" y="251"/>
                  </a:lnTo>
                  <a:lnTo>
                    <a:pt x="296" y="251"/>
                  </a:lnTo>
                  <a:lnTo>
                    <a:pt x="301" y="253"/>
                  </a:lnTo>
                  <a:lnTo>
                    <a:pt x="305" y="256"/>
                  </a:lnTo>
                  <a:lnTo>
                    <a:pt x="305" y="253"/>
                  </a:lnTo>
                  <a:lnTo>
                    <a:pt x="308" y="241"/>
                  </a:lnTo>
                  <a:lnTo>
                    <a:pt x="298" y="232"/>
                  </a:lnTo>
                  <a:lnTo>
                    <a:pt x="293" y="232"/>
                  </a:lnTo>
                  <a:lnTo>
                    <a:pt x="293" y="234"/>
                  </a:lnTo>
                  <a:lnTo>
                    <a:pt x="291" y="232"/>
                  </a:lnTo>
                  <a:lnTo>
                    <a:pt x="291" y="229"/>
                  </a:lnTo>
                  <a:lnTo>
                    <a:pt x="298" y="229"/>
                  </a:lnTo>
                  <a:lnTo>
                    <a:pt x="301" y="229"/>
                  </a:lnTo>
                  <a:lnTo>
                    <a:pt x="303" y="229"/>
                  </a:lnTo>
                  <a:lnTo>
                    <a:pt x="305" y="232"/>
                  </a:lnTo>
                  <a:lnTo>
                    <a:pt x="305" y="234"/>
                  </a:lnTo>
                  <a:lnTo>
                    <a:pt x="308" y="237"/>
                  </a:lnTo>
                  <a:lnTo>
                    <a:pt x="312" y="239"/>
                  </a:lnTo>
                  <a:lnTo>
                    <a:pt x="312" y="244"/>
                  </a:lnTo>
                  <a:lnTo>
                    <a:pt x="315" y="246"/>
                  </a:lnTo>
                  <a:lnTo>
                    <a:pt x="317" y="246"/>
                  </a:lnTo>
                  <a:lnTo>
                    <a:pt x="319" y="248"/>
                  </a:lnTo>
                  <a:lnTo>
                    <a:pt x="329" y="248"/>
                  </a:lnTo>
                  <a:lnTo>
                    <a:pt x="336" y="251"/>
                  </a:lnTo>
                  <a:lnTo>
                    <a:pt x="341" y="244"/>
                  </a:lnTo>
                  <a:lnTo>
                    <a:pt x="343" y="241"/>
                  </a:lnTo>
                  <a:lnTo>
                    <a:pt x="338" y="239"/>
                  </a:lnTo>
                  <a:lnTo>
                    <a:pt x="338" y="239"/>
                  </a:lnTo>
                  <a:lnTo>
                    <a:pt x="336" y="239"/>
                  </a:lnTo>
                  <a:lnTo>
                    <a:pt x="336" y="237"/>
                  </a:lnTo>
                  <a:lnTo>
                    <a:pt x="343" y="234"/>
                  </a:lnTo>
                  <a:lnTo>
                    <a:pt x="348" y="237"/>
                  </a:lnTo>
                  <a:lnTo>
                    <a:pt x="353" y="234"/>
                  </a:lnTo>
                  <a:lnTo>
                    <a:pt x="353" y="229"/>
                  </a:lnTo>
                  <a:lnTo>
                    <a:pt x="350" y="227"/>
                  </a:lnTo>
                  <a:lnTo>
                    <a:pt x="338" y="227"/>
                  </a:lnTo>
                  <a:lnTo>
                    <a:pt x="331" y="225"/>
                  </a:lnTo>
                  <a:lnTo>
                    <a:pt x="334" y="222"/>
                  </a:lnTo>
                  <a:lnTo>
                    <a:pt x="336" y="222"/>
                  </a:lnTo>
                  <a:lnTo>
                    <a:pt x="338" y="220"/>
                  </a:lnTo>
                  <a:lnTo>
                    <a:pt x="338" y="220"/>
                  </a:lnTo>
                  <a:lnTo>
                    <a:pt x="341" y="225"/>
                  </a:lnTo>
                  <a:lnTo>
                    <a:pt x="343" y="225"/>
                  </a:lnTo>
                  <a:lnTo>
                    <a:pt x="345" y="222"/>
                  </a:lnTo>
                  <a:lnTo>
                    <a:pt x="353" y="225"/>
                  </a:lnTo>
                  <a:lnTo>
                    <a:pt x="355" y="222"/>
                  </a:lnTo>
                  <a:lnTo>
                    <a:pt x="357" y="225"/>
                  </a:lnTo>
                  <a:lnTo>
                    <a:pt x="360" y="225"/>
                  </a:lnTo>
                  <a:lnTo>
                    <a:pt x="364" y="222"/>
                  </a:lnTo>
                  <a:lnTo>
                    <a:pt x="364" y="218"/>
                  </a:lnTo>
                  <a:lnTo>
                    <a:pt x="360" y="215"/>
                  </a:lnTo>
                  <a:lnTo>
                    <a:pt x="360" y="213"/>
                  </a:lnTo>
                  <a:lnTo>
                    <a:pt x="362" y="211"/>
                  </a:lnTo>
                  <a:lnTo>
                    <a:pt x="362" y="203"/>
                  </a:lnTo>
                  <a:lnTo>
                    <a:pt x="364" y="206"/>
                  </a:lnTo>
                  <a:lnTo>
                    <a:pt x="364" y="211"/>
                  </a:lnTo>
                  <a:lnTo>
                    <a:pt x="362" y="213"/>
                  </a:lnTo>
                  <a:lnTo>
                    <a:pt x="362" y="215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79" y="213"/>
                  </a:lnTo>
                  <a:lnTo>
                    <a:pt x="381" y="211"/>
                  </a:lnTo>
                  <a:lnTo>
                    <a:pt x="386" y="208"/>
                  </a:lnTo>
                  <a:lnTo>
                    <a:pt x="383" y="203"/>
                  </a:lnTo>
                  <a:lnTo>
                    <a:pt x="386" y="201"/>
                  </a:lnTo>
                  <a:lnTo>
                    <a:pt x="390" y="201"/>
                  </a:lnTo>
                  <a:lnTo>
                    <a:pt x="393" y="199"/>
                  </a:lnTo>
                  <a:lnTo>
                    <a:pt x="395" y="199"/>
                  </a:lnTo>
                  <a:lnTo>
                    <a:pt x="400" y="196"/>
                  </a:lnTo>
                  <a:lnTo>
                    <a:pt x="407" y="196"/>
                  </a:lnTo>
                  <a:lnTo>
                    <a:pt x="409" y="192"/>
                  </a:lnTo>
                  <a:lnTo>
                    <a:pt x="416" y="189"/>
                  </a:lnTo>
                  <a:lnTo>
                    <a:pt x="421" y="187"/>
                  </a:lnTo>
                  <a:lnTo>
                    <a:pt x="426" y="187"/>
                  </a:lnTo>
                  <a:lnTo>
                    <a:pt x="428" y="187"/>
                  </a:lnTo>
                  <a:lnTo>
                    <a:pt x="433" y="187"/>
                  </a:lnTo>
                  <a:lnTo>
                    <a:pt x="438" y="182"/>
                  </a:lnTo>
                  <a:lnTo>
                    <a:pt x="442" y="177"/>
                  </a:lnTo>
                  <a:lnTo>
                    <a:pt x="447" y="177"/>
                  </a:lnTo>
                  <a:lnTo>
                    <a:pt x="449" y="173"/>
                  </a:lnTo>
                  <a:lnTo>
                    <a:pt x="457" y="173"/>
                  </a:lnTo>
                  <a:lnTo>
                    <a:pt x="459" y="170"/>
                  </a:lnTo>
                  <a:lnTo>
                    <a:pt x="466" y="168"/>
                  </a:lnTo>
                  <a:lnTo>
                    <a:pt x="468" y="161"/>
                  </a:lnTo>
                  <a:lnTo>
                    <a:pt x="471" y="156"/>
                  </a:lnTo>
                  <a:lnTo>
                    <a:pt x="466" y="156"/>
                  </a:lnTo>
                  <a:lnTo>
                    <a:pt x="461" y="156"/>
                  </a:lnTo>
                  <a:lnTo>
                    <a:pt x="457" y="156"/>
                  </a:lnTo>
                  <a:lnTo>
                    <a:pt x="454" y="156"/>
                  </a:lnTo>
                  <a:lnTo>
                    <a:pt x="447" y="161"/>
                  </a:lnTo>
                  <a:lnTo>
                    <a:pt x="435" y="163"/>
                  </a:lnTo>
                  <a:lnTo>
                    <a:pt x="421" y="166"/>
                  </a:lnTo>
                  <a:lnTo>
                    <a:pt x="416" y="163"/>
                  </a:lnTo>
                  <a:lnTo>
                    <a:pt x="405" y="163"/>
                  </a:lnTo>
                  <a:lnTo>
                    <a:pt x="400" y="168"/>
                  </a:lnTo>
                  <a:lnTo>
                    <a:pt x="397" y="163"/>
                  </a:lnTo>
                  <a:lnTo>
                    <a:pt x="395" y="163"/>
                  </a:lnTo>
                  <a:lnTo>
                    <a:pt x="397" y="161"/>
                  </a:lnTo>
                  <a:lnTo>
                    <a:pt x="400" y="159"/>
                  </a:lnTo>
                  <a:lnTo>
                    <a:pt x="405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14" y="161"/>
                  </a:lnTo>
                  <a:lnTo>
                    <a:pt x="419" y="161"/>
                  </a:lnTo>
                  <a:lnTo>
                    <a:pt x="423" y="161"/>
                  </a:lnTo>
                  <a:lnTo>
                    <a:pt x="435" y="159"/>
                  </a:lnTo>
                  <a:lnTo>
                    <a:pt x="454" y="151"/>
                  </a:lnTo>
                  <a:lnTo>
                    <a:pt x="457" y="149"/>
                  </a:lnTo>
                  <a:lnTo>
                    <a:pt x="454" y="147"/>
                  </a:lnTo>
                  <a:lnTo>
                    <a:pt x="445" y="144"/>
                  </a:lnTo>
                  <a:lnTo>
                    <a:pt x="433" y="142"/>
                  </a:lnTo>
                  <a:lnTo>
                    <a:pt x="431" y="140"/>
                  </a:lnTo>
                  <a:lnTo>
                    <a:pt x="435" y="142"/>
                  </a:lnTo>
                  <a:lnTo>
                    <a:pt x="440" y="142"/>
                  </a:lnTo>
                  <a:lnTo>
                    <a:pt x="440" y="140"/>
                  </a:lnTo>
                  <a:lnTo>
                    <a:pt x="435" y="135"/>
                  </a:lnTo>
                  <a:lnTo>
                    <a:pt x="433" y="130"/>
                  </a:lnTo>
                  <a:lnTo>
                    <a:pt x="438" y="135"/>
                  </a:lnTo>
                  <a:lnTo>
                    <a:pt x="445" y="142"/>
                  </a:lnTo>
                  <a:lnTo>
                    <a:pt x="447" y="142"/>
                  </a:lnTo>
                  <a:lnTo>
                    <a:pt x="449" y="140"/>
                  </a:lnTo>
                  <a:lnTo>
                    <a:pt x="449" y="142"/>
                  </a:lnTo>
                  <a:lnTo>
                    <a:pt x="459" y="142"/>
                  </a:lnTo>
                  <a:lnTo>
                    <a:pt x="461" y="144"/>
                  </a:lnTo>
                  <a:lnTo>
                    <a:pt x="464" y="144"/>
                  </a:lnTo>
                  <a:lnTo>
                    <a:pt x="468" y="147"/>
                  </a:lnTo>
                  <a:lnTo>
                    <a:pt x="471" y="144"/>
                  </a:lnTo>
                  <a:lnTo>
                    <a:pt x="468" y="142"/>
                  </a:lnTo>
                  <a:lnTo>
                    <a:pt x="464" y="142"/>
                  </a:lnTo>
                  <a:lnTo>
                    <a:pt x="464" y="140"/>
                  </a:lnTo>
                  <a:lnTo>
                    <a:pt x="471" y="140"/>
                  </a:lnTo>
                  <a:lnTo>
                    <a:pt x="475" y="142"/>
                  </a:lnTo>
                  <a:lnTo>
                    <a:pt x="480" y="147"/>
                  </a:lnTo>
                  <a:lnTo>
                    <a:pt x="483" y="144"/>
                  </a:lnTo>
                  <a:lnTo>
                    <a:pt x="485" y="140"/>
                  </a:lnTo>
                  <a:lnTo>
                    <a:pt x="487" y="144"/>
                  </a:lnTo>
                  <a:lnTo>
                    <a:pt x="492" y="142"/>
                  </a:lnTo>
                  <a:lnTo>
                    <a:pt x="499" y="142"/>
                  </a:lnTo>
                  <a:lnTo>
                    <a:pt x="502" y="140"/>
                  </a:lnTo>
                  <a:lnTo>
                    <a:pt x="506" y="137"/>
                  </a:lnTo>
                  <a:lnTo>
                    <a:pt x="518" y="130"/>
                  </a:lnTo>
                  <a:lnTo>
                    <a:pt x="520" y="128"/>
                  </a:lnTo>
                  <a:lnTo>
                    <a:pt x="520" y="125"/>
                  </a:lnTo>
                  <a:lnTo>
                    <a:pt x="525" y="125"/>
                  </a:lnTo>
                  <a:lnTo>
                    <a:pt x="530" y="125"/>
                  </a:lnTo>
                  <a:lnTo>
                    <a:pt x="530" y="123"/>
                  </a:lnTo>
                  <a:lnTo>
                    <a:pt x="539" y="121"/>
                  </a:lnTo>
                  <a:lnTo>
                    <a:pt x="544" y="111"/>
                  </a:lnTo>
                  <a:lnTo>
                    <a:pt x="544" y="102"/>
                  </a:lnTo>
                  <a:lnTo>
                    <a:pt x="544" y="95"/>
                  </a:lnTo>
                  <a:lnTo>
                    <a:pt x="542" y="90"/>
                  </a:lnTo>
                  <a:lnTo>
                    <a:pt x="537" y="88"/>
                  </a:lnTo>
                  <a:lnTo>
                    <a:pt x="535" y="88"/>
                  </a:lnTo>
                  <a:lnTo>
                    <a:pt x="535" y="88"/>
                  </a:lnTo>
                  <a:lnTo>
                    <a:pt x="530" y="88"/>
                  </a:lnTo>
                  <a:lnTo>
                    <a:pt x="528" y="92"/>
                  </a:lnTo>
                  <a:lnTo>
                    <a:pt x="525" y="95"/>
                  </a:lnTo>
                  <a:lnTo>
                    <a:pt x="523" y="92"/>
                  </a:lnTo>
                  <a:lnTo>
                    <a:pt x="528" y="85"/>
                  </a:lnTo>
                  <a:lnTo>
                    <a:pt x="530" y="83"/>
                  </a:lnTo>
                  <a:lnTo>
                    <a:pt x="532" y="80"/>
                  </a:lnTo>
                  <a:lnTo>
                    <a:pt x="532" y="76"/>
                  </a:lnTo>
                  <a:lnTo>
                    <a:pt x="532" y="71"/>
                  </a:lnTo>
                  <a:lnTo>
                    <a:pt x="530" y="69"/>
                  </a:lnTo>
                  <a:lnTo>
                    <a:pt x="532" y="69"/>
                  </a:lnTo>
                  <a:lnTo>
                    <a:pt x="535" y="59"/>
                  </a:lnTo>
                  <a:lnTo>
                    <a:pt x="532" y="59"/>
                  </a:lnTo>
                  <a:lnTo>
                    <a:pt x="528" y="59"/>
                  </a:lnTo>
                  <a:lnTo>
                    <a:pt x="525" y="64"/>
                  </a:lnTo>
                  <a:lnTo>
                    <a:pt x="525" y="66"/>
                  </a:lnTo>
                  <a:lnTo>
                    <a:pt x="520" y="66"/>
                  </a:lnTo>
                  <a:lnTo>
                    <a:pt x="520" y="64"/>
                  </a:lnTo>
                  <a:lnTo>
                    <a:pt x="520" y="61"/>
                  </a:lnTo>
                  <a:lnTo>
                    <a:pt x="523" y="59"/>
                  </a:lnTo>
                  <a:lnTo>
                    <a:pt x="523" y="57"/>
                  </a:lnTo>
                  <a:lnTo>
                    <a:pt x="523" y="54"/>
                  </a:lnTo>
                  <a:lnTo>
                    <a:pt x="518" y="57"/>
                  </a:lnTo>
                  <a:lnTo>
                    <a:pt x="516" y="61"/>
                  </a:lnTo>
                  <a:lnTo>
                    <a:pt x="513" y="61"/>
                  </a:lnTo>
                  <a:lnTo>
                    <a:pt x="513" y="61"/>
                  </a:lnTo>
                  <a:lnTo>
                    <a:pt x="513" y="57"/>
                  </a:lnTo>
                  <a:lnTo>
                    <a:pt x="513" y="52"/>
                  </a:lnTo>
                  <a:lnTo>
                    <a:pt x="509" y="54"/>
                  </a:lnTo>
                  <a:lnTo>
                    <a:pt x="504" y="57"/>
                  </a:lnTo>
                  <a:lnTo>
                    <a:pt x="502" y="59"/>
                  </a:lnTo>
                  <a:lnTo>
                    <a:pt x="497" y="59"/>
                  </a:lnTo>
                  <a:lnTo>
                    <a:pt x="494" y="61"/>
                  </a:lnTo>
                  <a:lnTo>
                    <a:pt x="492" y="66"/>
                  </a:lnTo>
                  <a:lnTo>
                    <a:pt x="490" y="66"/>
                  </a:lnTo>
                  <a:lnTo>
                    <a:pt x="487" y="64"/>
                  </a:lnTo>
                  <a:lnTo>
                    <a:pt x="478" y="61"/>
                  </a:lnTo>
                  <a:lnTo>
                    <a:pt x="471" y="61"/>
                  </a:lnTo>
                  <a:lnTo>
                    <a:pt x="475" y="61"/>
                  </a:lnTo>
                  <a:lnTo>
                    <a:pt x="478" y="59"/>
                  </a:lnTo>
                  <a:lnTo>
                    <a:pt x="480" y="59"/>
                  </a:lnTo>
                  <a:lnTo>
                    <a:pt x="485" y="59"/>
                  </a:lnTo>
                  <a:lnTo>
                    <a:pt x="490" y="57"/>
                  </a:lnTo>
                  <a:lnTo>
                    <a:pt x="494" y="57"/>
                  </a:lnTo>
                  <a:lnTo>
                    <a:pt x="499" y="52"/>
                  </a:lnTo>
                  <a:lnTo>
                    <a:pt x="506" y="47"/>
                  </a:lnTo>
                  <a:lnTo>
                    <a:pt x="509" y="45"/>
                  </a:lnTo>
                  <a:lnTo>
                    <a:pt x="506" y="45"/>
                  </a:lnTo>
                  <a:lnTo>
                    <a:pt x="504" y="45"/>
                  </a:lnTo>
                  <a:lnTo>
                    <a:pt x="497" y="40"/>
                  </a:lnTo>
                  <a:lnTo>
                    <a:pt x="494" y="35"/>
                  </a:lnTo>
                  <a:lnTo>
                    <a:pt x="492" y="35"/>
                  </a:lnTo>
                  <a:lnTo>
                    <a:pt x="490" y="38"/>
                  </a:lnTo>
                  <a:lnTo>
                    <a:pt x="487" y="40"/>
                  </a:lnTo>
                  <a:lnTo>
                    <a:pt x="485" y="40"/>
                  </a:lnTo>
                  <a:lnTo>
                    <a:pt x="483" y="38"/>
                  </a:lnTo>
                  <a:lnTo>
                    <a:pt x="485" y="35"/>
                  </a:lnTo>
                  <a:lnTo>
                    <a:pt x="485" y="31"/>
                  </a:lnTo>
                  <a:lnTo>
                    <a:pt x="480" y="33"/>
                  </a:lnTo>
                  <a:lnTo>
                    <a:pt x="478" y="35"/>
                  </a:lnTo>
                  <a:lnTo>
                    <a:pt x="475" y="35"/>
                  </a:lnTo>
                  <a:lnTo>
                    <a:pt x="473" y="31"/>
                  </a:lnTo>
                  <a:lnTo>
                    <a:pt x="471" y="31"/>
                  </a:lnTo>
                  <a:lnTo>
                    <a:pt x="468" y="33"/>
                  </a:lnTo>
                  <a:lnTo>
                    <a:pt x="466" y="31"/>
                  </a:lnTo>
                  <a:lnTo>
                    <a:pt x="468" y="28"/>
                  </a:lnTo>
                  <a:lnTo>
                    <a:pt x="468" y="26"/>
                  </a:lnTo>
                  <a:lnTo>
                    <a:pt x="468" y="26"/>
                  </a:lnTo>
                  <a:lnTo>
                    <a:pt x="471" y="24"/>
                  </a:lnTo>
                  <a:lnTo>
                    <a:pt x="468" y="21"/>
                  </a:lnTo>
                  <a:lnTo>
                    <a:pt x="461" y="19"/>
                  </a:lnTo>
                  <a:lnTo>
                    <a:pt x="454" y="17"/>
                  </a:lnTo>
                  <a:lnTo>
                    <a:pt x="452" y="17"/>
                  </a:lnTo>
                  <a:lnTo>
                    <a:pt x="447" y="21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2" y="21"/>
                  </a:lnTo>
                  <a:lnTo>
                    <a:pt x="445" y="17"/>
                  </a:lnTo>
                  <a:lnTo>
                    <a:pt x="447" y="14"/>
                  </a:lnTo>
                  <a:lnTo>
                    <a:pt x="442" y="14"/>
                  </a:lnTo>
                  <a:lnTo>
                    <a:pt x="438" y="12"/>
                  </a:lnTo>
                  <a:lnTo>
                    <a:pt x="433" y="12"/>
                  </a:lnTo>
                  <a:lnTo>
                    <a:pt x="431" y="17"/>
                  </a:lnTo>
                  <a:lnTo>
                    <a:pt x="423" y="19"/>
                  </a:lnTo>
                  <a:lnTo>
                    <a:pt x="419" y="26"/>
                  </a:lnTo>
                  <a:lnTo>
                    <a:pt x="416" y="26"/>
                  </a:lnTo>
                  <a:lnTo>
                    <a:pt x="416" y="24"/>
                  </a:lnTo>
                  <a:lnTo>
                    <a:pt x="416" y="19"/>
                  </a:lnTo>
                  <a:lnTo>
                    <a:pt x="416" y="14"/>
                  </a:lnTo>
                  <a:lnTo>
                    <a:pt x="416" y="12"/>
                  </a:lnTo>
                  <a:lnTo>
                    <a:pt x="414" y="9"/>
                  </a:lnTo>
                  <a:lnTo>
                    <a:pt x="409" y="5"/>
                  </a:lnTo>
                  <a:lnTo>
                    <a:pt x="405" y="7"/>
                  </a:lnTo>
                  <a:lnTo>
                    <a:pt x="400" y="5"/>
                  </a:lnTo>
                  <a:lnTo>
                    <a:pt x="397" y="2"/>
                  </a:lnTo>
                  <a:lnTo>
                    <a:pt x="393" y="0"/>
                  </a:lnTo>
                  <a:lnTo>
                    <a:pt x="388" y="2"/>
                  </a:lnTo>
                  <a:lnTo>
                    <a:pt x="383" y="2"/>
                  </a:lnTo>
                  <a:lnTo>
                    <a:pt x="381" y="2"/>
                  </a:lnTo>
                  <a:lnTo>
                    <a:pt x="379" y="0"/>
                  </a:lnTo>
                  <a:lnTo>
                    <a:pt x="376" y="0"/>
                  </a:lnTo>
                  <a:lnTo>
                    <a:pt x="374" y="7"/>
                  </a:lnTo>
                  <a:lnTo>
                    <a:pt x="379" y="14"/>
                  </a:lnTo>
                  <a:lnTo>
                    <a:pt x="376" y="21"/>
                  </a:lnTo>
                  <a:lnTo>
                    <a:pt x="376" y="28"/>
                  </a:lnTo>
                  <a:lnTo>
                    <a:pt x="374" y="28"/>
                  </a:lnTo>
                  <a:lnTo>
                    <a:pt x="371" y="28"/>
                  </a:lnTo>
                  <a:lnTo>
                    <a:pt x="367" y="31"/>
                  </a:lnTo>
                  <a:lnTo>
                    <a:pt x="364" y="28"/>
                  </a:lnTo>
                  <a:lnTo>
                    <a:pt x="367" y="26"/>
                  </a:lnTo>
                  <a:lnTo>
                    <a:pt x="367" y="19"/>
                  </a:lnTo>
                  <a:lnTo>
                    <a:pt x="367" y="14"/>
                  </a:lnTo>
                  <a:lnTo>
                    <a:pt x="369" y="9"/>
                  </a:lnTo>
                  <a:lnTo>
                    <a:pt x="367" y="7"/>
                  </a:lnTo>
                  <a:lnTo>
                    <a:pt x="362" y="12"/>
                  </a:lnTo>
                  <a:lnTo>
                    <a:pt x="360" y="14"/>
                  </a:lnTo>
                  <a:lnTo>
                    <a:pt x="357" y="17"/>
                  </a:lnTo>
                  <a:lnTo>
                    <a:pt x="355" y="14"/>
                  </a:lnTo>
                  <a:lnTo>
                    <a:pt x="357" y="7"/>
                  </a:lnTo>
                  <a:lnTo>
                    <a:pt x="357" y="7"/>
                  </a:lnTo>
                  <a:lnTo>
                    <a:pt x="355" y="7"/>
                  </a:lnTo>
                  <a:lnTo>
                    <a:pt x="353" y="12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50" y="7"/>
                  </a:lnTo>
                  <a:lnTo>
                    <a:pt x="350" y="2"/>
                  </a:lnTo>
                  <a:lnTo>
                    <a:pt x="348" y="0"/>
                  </a:lnTo>
                  <a:lnTo>
                    <a:pt x="341" y="0"/>
                  </a:lnTo>
                  <a:lnTo>
                    <a:pt x="336" y="2"/>
                  </a:lnTo>
                  <a:lnTo>
                    <a:pt x="334" y="2"/>
                  </a:lnTo>
                  <a:lnTo>
                    <a:pt x="331" y="5"/>
                  </a:lnTo>
                  <a:lnTo>
                    <a:pt x="334" y="7"/>
                  </a:lnTo>
                  <a:lnTo>
                    <a:pt x="336" y="7"/>
                  </a:lnTo>
                  <a:lnTo>
                    <a:pt x="338" y="9"/>
                  </a:lnTo>
                  <a:lnTo>
                    <a:pt x="334" y="9"/>
                  </a:lnTo>
                  <a:lnTo>
                    <a:pt x="331" y="12"/>
                  </a:lnTo>
                  <a:lnTo>
                    <a:pt x="334" y="14"/>
                  </a:lnTo>
                  <a:lnTo>
                    <a:pt x="338" y="19"/>
                  </a:lnTo>
                  <a:lnTo>
                    <a:pt x="338" y="21"/>
                  </a:lnTo>
                  <a:lnTo>
                    <a:pt x="336" y="24"/>
                  </a:lnTo>
                  <a:lnTo>
                    <a:pt x="341" y="26"/>
                  </a:lnTo>
                  <a:lnTo>
                    <a:pt x="343" y="28"/>
                  </a:lnTo>
                  <a:lnTo>
                    <a:pt x="343" y="31"/>
                  </a:lnTo>
                  <a:lnTo>
                    <a:pt x="338" y="31"/>
                  </a:lnTo>
                  <a:lnTo>
                    <a:pt x="338" y="31"/>
                  </a:lnTo>
                  <a:lnTo>
                    <a:pt x="331" y="24"/>
                  </a:lnTo>
                  <a:lnTo>
                    <a:pt x="329" y="24"/>
                  </a:lnTo>
                  <a:lnTo>
                    <a:pt x="329" y="26"/>
                  </a:lnTo>
                  <a:lnTo>
                    <a:pt x="329" y="31"/>
                  </a:lnTo>
                  <a:lnTo>
                    <a:pt x="327" y="28"/>
                  </a:lnTo>
                  <a:lnTo>
                    <a:pt x="327" y="24"/>
                  </a:lnTo>
                  <a:lnTo>
                    <a:pt x="327" y="19"/>
                  </a:lnTo>
                  <a:lnTo>
                    <a:pt x="324" y="14"/>
                  </a:lnTo>
                  <a:lnTo>
                    <a:pt x="324" y="7"/>
                  </a:lnTo>
                  <a:lnTo>
                    <a:pt x="322" y="7"/>
                  </a:lnTo>
                  <a:lnTo>
                    <a:pt x="319" y="7"/>
                  </a:lnTo>
                  <a:lnTo>
                    <a:pt x="317" y="2"/>
                  </a:lnTo>
                  <a:lnTo>
                    <a:pt x="315" y="2"/>
                  </a:lnTo>
                  <a:lnTo>
                    <a:pt x="312" y="7"/>
                  </a:lnTo>
                  <a:lnTo>
                    <a:pt x="312" y="14"/>
                  </a:lnTo>
                  <a:lnTo>
                    <a:pt x="312" y="21"/>
                  </a:lnTo>
                  <a:lnTo>
                    <a:pt x="315" y="28"/>
                  </a:lnTo>
                  <a:lnTo>
                    <a:pt x="315" y="33"/>
                  </a:lnTo>
                  <a:lnTo>
                    <a:pt x="315" y="35"/>
                  </a:lnTo>
                  <a:lnTo>
                    <a:pt x="315" y="40"/>
                  </a:lnTo>
                  <a:lnTo>
                    <a:pt x="312" y="43"/>
                  </a:lnTo>
                  <a:lnTo>
                    <a:pt x="312" y="38"/>
                  </a:lnTo>
                  <a:lnTo>
                    <a:pt x="310" y="33"/>
                  </a:lnTo>
                  <a:lnTo>
                    <a:pt x="308" y="31"/>
                  </a:lnTo>
                  <a:lnTo>
                    <a:pt x="310" y="26"/>
                  </a:lnTo>
                  <a:lnTo>
                    <a:pt x="308" y="21"/>
                  </a:lnTo>
                  <a:lnTo>
                    <a:pt x="308" y="14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6" y="17"/>
                  </a:lnTo>
                  <a:lnTo>
                    <a:pt x="293" y="17"/>
                  </a:lnTo>
                  <a:lnTo>
                    <a:pt x="296" y="24"/>
                  </a:lnTo>
                  <a:lnTo>
                    <a:pt x="303" y="26"/>
                  </a:lnTo>
                  <a:lnTo>
                    <a:pt x="303" y="31"/>
                  </a:lnTo>
                  <a:lnTo>
                    <a:pt x="296" y="28"/>
                  </a:lnTo>
                  <a:lnTo>
                    <a:pt x="293" y="28"/>
                  </a:lnTo>
                  <a:lnTo>
                    <a:pt x="291" y="28"/>
                  </a:lnTo>
                  <a:lnTo>
                    <a:pt x="289" y="31"/>
                  </a:lnTo>
                  <a:lnTo>
                    <a:pt x="291" y="38"/>
                  </a:lnTo>
                  <a:lnTo>
                    <a:pt x="289" y="40"/>
                  </a:lnTo>
                  <a:lnTo>
                    <a:pt x="286" y="43"/>
                  </a:lnTo>
                  <a:lnTo>
                    <a:pt x="284" y="45"/>
                  </a:lnTo>
                  <a:lnTo>
                    <a:pt x="282" y="47"/>
                  </a:lnTo>
                  <a:lnTo>
                    <a:pt x="279" y="45"/>
                  </a:lnTo>
                  <a:lnTo>
                    <a:pt x="279" y="43"/>
                  </a:lnTo>
                  <a:lnTo>
                    <a:pt x="277" y="43"/>
                  </a:lnTo>
                  <a:lnTo>
                    <a:pt x="274" y="47"/>
                  </a:lnTo>
                  <a:lnTo>
                    <a:pt x="272" y="47"/>
                  </a:lnTo>
                  <a:lnTo>
                    <a:pt x="270" y="38"/>
                  </a:lnTo>
                  <a:lnTo>
                    <a:pt x="272" y="33"/>
                  </a:lnTo>
                  <a:lnTo>
                    <a:pt x="272" y="31"/>
                  </a:lnTo>
                  <a:lnTo>
                    <a:pt x="265" y="28"/>
                  </a:lnTo>
                  <a:lnTo>
                    <a:pt x="263" y="26"/>
                  </a:lnTo>
                  <a:lnTo>
                    <a:pt x="267" y="24"/>
                  </a:lnTo>
                  <a:lnTo>
                    <a:pt x="267" y="21"/>
                  </a:lnTo>
                  <a:lnTo>
                    <a:pt x="263" y="19"/>
                  </a:lnTo>
                  <a:lnTo>
                    <a:pt x="256" y="17"/>
                  </a:lnTo>
                  <a:lnTo>
                    <a:pt x="256" y="17"/>
                  </a:lnTo>
                  <a:lnTo>
                    <a:pt x="251" y="17"/>
                  </a:lnTo>
                  <a:lnTo>
                    <a:pt x="248" y="21"/>
                  </a:lnTo>
                  <a:lnTo>
                    <a:pt x="251" y="24"/>
                  </a:lnTo>
                  <a:lnTo>
                    <a:pt x="251" y="31"/>
                  </a:lnTo>
                  <a:lnTo>
                    <a:pt x="248" y="33"/>
                  </a:lnTo>
                  <a:lnTo>
                    <a:pt x="246" y="33"/>
                  </a:lnTo>
                  <a:lnTo>
                    <a:pt x="241" y="33"/>
                  </a:lnTo>
                  <a:lnTo>
                    <a:pt x="239" y="31"/>
                  </a:lnTo>
                  <a:lnTo>
                    <a:pt x="234" y="31"/>
                  </a:lnTo>
                  <a:lnTo>
                    <a:pt x="234" y="35"/>
                  </a:lnTo>
                  <a:lnTo>
                    <a:pt x="237" y="38"/>
                  </a:lnTo>
                  <a:lnTo>
                    <a:pt x="239" y="40"/>
                  </a:lnTo>
                  <a:lnTo>
                    <a:pt x="241" y="43"/>
                  </a:lnTo>
                  <a:lnTo>
                    <a:pt x="241" y="47"/>
                  </a:lnTo>
                  <a:lnTo>
                    <a:pt x="241" y="52"/>
                  </a:lnTo>
                  <a:lnTo>
                    <a:pt x="244" y="50"/>
                  </a:lnTo>
                  <a:lnTo>
                    <a:pt x="248" y="57"/>
                  </a:lnTo>
                  <a:lnTo>
                    <a:pt x="248" y="61"/>
                  </a:lnTo>
                  <a:lnTo>
                    <a:pt x="246" y="64"/>
                  </a:lnTo>
                  <a:lnTo>
                    <a:pt x="246" y="59"/>
                  </a:lnTo>
                  <a:lnTo>
                    <a:pt x="244" y="59"/>
                  </a:lnTo>
                  <a:lnTo>
                    <a:pt x="241" y="64"/>
                  </a:lnTo>
                  <a:lnTo>
                    <a:pt x="239" y="61"/>
                  </a:lnTo>
                  <a:lnTo>
                    <a:pt x="239" y="57"/>
                  </a:lnTo>
                  <a:lnTo>
                    <a:pt x="241" y="57"/>
                  </a:lnTo>
                  <a:lnTo>
                    <a:pt x="239" y="54"/>
                  </a:lnTo>
                  <a:lnTo>
                    <a:pt x="237" y="54"/>
                  </a:lnTo>
                  <a:lnTo>
                    <a:pt x="234" y="54"/>
                  </a:lnTo>
                  <a:lnTo>
                    <a:pt x="234" y="61"/>
                  </a:lnTo>
                  <a:lnTo>
                    <a:pt x="234" y="64"/>
                  </a:lnTo>
                  <a:lnTo>
                    <a:pt x="232" y="61"/>
                  </a:lnTo>
                  <a:lnTo>
                    <a:pt x="230" y="59"/>
                  </a:lnTo>
                  <a:lnTo>
                    <a:pt x="232" y="54"/>
                  </a:lnTo>
                  <a:lnTo>
                    <a:pt x="232" y="50"/>
                  </a:lnTo>
                  <a:lnTo>
                    <a:pt x="227" y="45"/>
                  </a:lnTo>
                  <a:lnTo>
                    <a:pt x="225" y="45"/>
                  </a:lnTo>
                  <a:lnTo>
                    <a:pt x="220" y="50"/>
                  </a:lnTo>
                  <a:lnTo>
                    <a:pt x="218" y="52"/>
                  </a:lnTo>
                  <a:lnTo>
                    <a:pt x="220" y="57"/>
                  </a:lnTo>
                  <a:lnTo>
                    <a:pt x="220" y="59"/>
                  </a:lnTo>
                  <a:lnTo>
                    <a:pt x="220" y="61"/>
                  </a:lnTo>
                  <a:lnTo>
                    <a:pt x="215" y="59"/>
                  </a:lnTo>
                  <a:lnTo>
                    <a:pt x="218" y="54"/>
                  </a:lnTo>
                  <a:lnTo>
                    <a:pt x="215" y="52"/>
                  </a:lnTo>
                  <a:lnTo>
                    <a:pt x="215" y="50"/>
                  </a:lnTo>
                  <a:lnTo>
                    <a:pt x="215" y="45"/>
                  </a:lnTo>
                  <a:lnTo>
                    <a:pt x="213" y="43"/>
                  </a:lnTo>
                  <a:lnTo>
                    <a:pt x="213" y="38"/>
                  </a:lnTo>
                  <a:lnTo>
                    <a:pt x="211" y="33"/>
                  </a:lnTo>
                  <a:lnTo>
                    <a:pt x="211" y="33"/>
                  </a:lnTo>
                  <a:lnTo>
                    <a:pt x="204" y="38"/>
                  </a:lnTo>
                  <a:lnTo>
                    <a:pt x="201" y="38"/>
                  </a:lnTo>
                  <a:lnTo>
                    <a:pt x="201" y="43"/>
                  </a:lnTo>
                  <a:lnTo>
                    <a:pt x="201" y="45"/>
                  </a:lnTo>
                  <a:lnTo>
                    <a:pt x="201" y="47"/>
                  </a:lnTo>
                  <a:lnTo>
                    <a:pt x="201" y="52"/>
                  </a:lnTo>
                  <a:lnTo>
                    <a:pt x="199" y="52"/>
                  </a:lnTo>
                  <a:lnTo>
                    <a:pt x="196" y="50"/>
                  </a:lnTo>
                  <a:lnTo>
                    <a:pt x="199" y="47"/>
                  </a:lnTo>
                  <a:lnTo>
                    <a:pt x="196" y="45"/>
                  </a:lnTo>
                  <a:lnTo>
                    <a:pt x="194" y="47"/>
                  </a:lnTo>
                  <a:lnTo>
                    <a:pt x="194" y="54"/>
                  </a:lnTo>
                  <a:lnTo>
                    <a:pt x="189" y="54"/>
                  </a:lnTo>
                  <a:lnTo>
                    <a:pt x="189" y="45"/>
                  </a:lnTo>
                  <a:lnTo>
                    <a:pt x="192" y="43"/>
                  </a:lnTo>
                  <a:lnTo>
                    <a:pt x="192" y="40"/>
                  </a:lnTo>
                  <a:lnTo>
                    <a:pt x="189" y="40"/>
                  </a:lnTo>
                  <a:lnTo>
                    <a:pt x="187" y="40"/>
                  </a:lnTo>
                  <a:lnTo>
                    <a:pt x="178" y="43"/>
                  </a:lnTo>
                  <a:lnTo>
                    <a:pt x="173" y="45"/>
                  </a:lnTo>
                  <a:lnTo>
                    <a:pt x="168" y="45"/>
                  </a:lnTo>
                  <a:lnTo>
                    <a:pt x="163" y="47"/>
                  </a:lnTo>
                  <a:lnTo>
                    <a:pt x="161" y="50"/>
                  </a:lnTo>
                  <a:lnTo>
                    <a:pt x="156" y="50"/>
                  </a:lnTo>
                  <a:lnTo>
                    <a:pt x="154" y="52"/>
                  </a:lnTo>
                  <a:lnTo>
                    <a:pt x="154" y="57"/>
                  </a:lnTo>
                  <a:lnTo>
                    <a:pt x="149" y="54"/>
                  </a:lnTo>
                  <a:lnTo>
                    <a:pt x="149" y="57"/>
                  </a:lnTo>
                  <a:lnTo>
                    <a:pt x="149" y="59"/>
                  </a:lnTo>
                  <a:lnTo>
                    <a:pt x="152" y="6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4827291" y="3067495"/>
              <a:ext cx="13826" cy="18705"/>
            </a:xfrm>
            <a:custGeom>
              <a:rect b="b" l="l" r="r" t="t"/>
              <a:pathLst>
                <a:path extrusionOk="0" h="23" w="17">
                  <a:moveTo>
                    <a:pt x="7" y="9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12" y="21"/>
                  </a:lnTo>
                  <a:lnTo>
                    <a:pt x="17" y="23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5275405" y="236645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5066394" y="3502597"/>
              <a:ext cx="103285" cy="113046"/>
            </a:xfrm>
            <a:custGeom>
              <a:rect b="b" l="l" r="r" t="t"/>
              <a:pathLst>
                <a:path extrusionOk="0" h="59" w="54">
                  <a:moveTo>
                    <a:pt x="44" y="32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8" y="57"/>
                  </a:cubicBezTo>
                  <a:cubicBezTo>
                    <a:pt x="48" y="57"/>
                    <a:pt x="48" y="58"/>
                    <a:pt x="48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4" y="32"/>
                    <a:pt x="44" y="32"/>
                    <a:pt x="44" y="3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5117630" y="3588803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4929764" y="2974782"/>
              <a:ext cx="21146" cy="17079"/>
            </a:xfrm>
            <a:custGeom>
              <a:rect b="b" l="l" r="r" t="t"/>
              <a:pathLst>
                <a:path extrusionOk="0" h="21" w="26">
                  <a:moveTo>
                    <a:pt x="21" y="5"/>
                  </a:moveTo>
                  <a:lnTo>
                    <a:pt x="19" y="5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3" y="7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5152601" y="357904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4942776" y="3013006"/>
              <a:ext cx="34971" cy="34971"/>
            </a:xfrm>
            <a:custGeom>
              <a:rect b="b" l="l" r="r" t="t"/>
              <a:pathLst>
                <a:path extrusionOk="0" h="43" w="43">
                  <a:moveTo>
                    <a:pt x="22" y="3"/>
                  </a:moveTo>
                  <a:lnTo>
                    <a:pt x="17" y="5"/>
                  </a:lnTo>
                  <a:lnTo>
                    <a:pt x="12" y="12"/>
                  </a:lnTo>
                  <a:lnTo>
                    <a:pt x="7" y="15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5" y="43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9" y="41"/>
                  </a:lnTo>
                  <a:lnTo>
                    <a:pt x="22" y="41"/>
                  </a:lnTo>
                  <a:lnTo>
                    <a:pt x="22" y="38"/>
                  </a:lnTo>
                  <a:lnTo>
                    <a:pt x="26" y="36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40" y="17"/>
                  </a:lnTo>
                  <a:lnTo>
                    <a:pt x="43" y="15"/>
                  </a:lnTo>
                  <a:lnTo>
                    <a:pt x="43" y="10"/>
                  </a:lnTo>
                  <a:lnTo>
                    <a:pt x="40" y="8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6" y="3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4894793" y="3146382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4962295" y="295363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5054195" y="3226896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5" y="12"/>
                  </a:moveTo>
                  <a:lnTo>
                    <a:pt x="8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4948469" y="2963396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0" y="0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3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4897232" y="3157768"/>
              <a:ext cx="11386" cy="11386"/>
            </a:xfrm>
            <a:custGeom>
              <a:rect b="b" l="l" r="r" t="t"/>
              <a:pathLst>
                <a:path extrusionOk="0" h="14" w="14">
                  <a:moveTo>
                    <a:pt x="2" y="5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4962295" y="2978849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12"/>
                  </a:moveTo>
                  <a:lnTo>
                    <a:pt x="7" y="9"/>
                  </a:lnTo>
                  <a:lnTo>
                    <a:pt x="9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5048502" y="3236655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4927324" y="318867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5025730" y="3600190"/>
              <a:ext cx="30904" cy="32531"/>
            </a:xfrm>
            <a:custGeom>
              <a:rect b="b" l="l" r="r" t="t"/>
              <a:pathLst>
                <a:path extrusionOk="0" h="40" w="38">
                  <a:moveTo>
                    <a:pt x="2" y="36"/>
                  </a:moveTo>
                  <a:lnTo>
                    <a:pt x="9" y="38"/>
                  </a:lnTo>
                  <a:lnTo>
                    <a:pt x="9" y="40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6" y="33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5" y="29"/>
                  </a:lnTo>
                  <a:lnTo>
                    <a:pt x="35" y="24"/>
                  </a:lnTo>
                  <a:lnTo>
                    <a:pt x="31" y="22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26" y="29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19"/>
                  </a:lnTo>
                  <a:lnTo>
                    <a:pt x="21" y="19"/>
                  </a:lnTo>
                  <a:lnTo>
                    <a:pt x="24" y="17"/>
                  </a:lnTo>
                  <a:lnTo>
                    <a:pt x="28" y="10"/>
                  </a:lnTo>
                  <a:lnTo>
                    <a:pt x="28" y="5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7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2" y="31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4979374" y="3192739"/>
              <a:ext cx="9760" cy="8947"/>
            </a:xfrm>
            <a:custGeom>
              <a:rect b="b" l="l" r="r" t="t"/>
              <a:pathLst>
                <a:path extrusionOk="0" h="11" w="12">
                  <a:moveTo>
                    <a:pt x="5" y="9"/>
                  </a:moveTo>
                  <a:lnTo>
                    <a:pt x="7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4998892" y="3259427"/>
              <a:ext cx="9760" cy="12200"/>
            </a:xfrm>
            <a:custGeom>
              <a:rect b="b" l="l" r="r" t="t"/>
              <a:pathLst>
                <a:path extrusionOk="0" h="15" w="12">
                  <a:moveTo>
                    <a:pt x="12" y="0"/>
                  </a:moveTo>
                  <a:lnTo>
                    <a:pt x="7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4815905" y="2994300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7" y="9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4446679" y="2718602"/>
              <a:ext cx="219583" cy="213892"/>
            </a:xfrm>
            <a:custGeom>
              <a:rect b="b" l="l" r="r" t="t"/>
              <a:pathLst>
                <a:path extrusionOk="0" h="263" w="270">
                  <a:moveTo>
                    <a:pt x="267" y="209"/>
                  </a:moveTo>
                  <a:lnTo>
                    <a:pt x="265" y="209"/>
                  </a:lnTo>
                  <a:lnTo>
                    <a:pt x="263" y="209"/>
                  </a:lnTo>
                  <a:lnTo>
                    <a:pt x="260" y="209"/>
                  </a:lnTo>
                  <a:lnTo>
                    <a:pt x="260" y="206"/>
                  </a:lnTo>
                  <a:lnTo>
                    <a:pt x="263" y="204"/>
                  </a:lnTo>
                  <a:lnTo>
                    <a:pt x="263" y="202"/>
                  </a:lnTo>
                  <a:lnTo>
                    <a:pt x="258" y="202"/>
                  </a:lnTo>
                  <a:lnTo>
                    <a:pt x="258" y="202"/>
                  </a:lnTo>
                  <a:lnTo>
                    <a:pt x="253" y="197"/>
                  </a:lnTo>
                  <a:lnTo>
                    <a:pt x="253" y="194"/>
                  </a:lnTo>
                  <a:lnTo>
                    <a:pt x="251" y="190"/>
                  </a:lnTo>
                  <a:lnTo>
                    <a:pt x="251" y="183"/>
                  </a:lnTo>
                  <a:lnTo>
                    <a:pt x="253" y="180"/>
                  </a:lnTo>
                  <a:lnTo>
                    <a:pt x="251" y="173"/>
                  </a:lnTo>
                  <a:lnTo>
                    <a:pt x="248" y="178"/>
                  </a:lnTo>
                  <a:lnTo>
                    <a:pt x="248" y="183"/>
                  </a:lnTo>
                  <a:lnTo>
                    <a:pt x="246" y="178"/>
                  </a:lnTo>
                  <a:lnTo>
                    <a:pt x="241" y="176"/>
                  </a:lnTo>
                  <a:lnTo>
                    <a:pt x="239" y="166"/>
                  </a:lnTo>
                  <a:lnTo>
                    <a:pt x="237" y="166"/>
                  </a:lnTo>
                  <a:lnTo>
                    <a:pt x="237" y="159"/>
                  </a:lnTo>
                  <a:lnTo>
                    <a:pt x="234" y="154"/>
                  </a:lnTo>
                  <a:lnTo>
                    <a:pt x="234" y="152"/>
                  </a:lnTo>
                  <a:lnTo>
                    <a:pt x="232" y="149"/>
                  </a:lnTo>
                  <a:lnTo>
                    <a:pt x="232" y="147"/>
                  </a:lnTo>
                  <a:lnTo>
                    <a:pt x="237" y="145"/>
                  </a:lnTo>
                  <a:lnTo>
                    <a:pt x="237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4" y="140"/>
                  </a:lnTo>
                  <a:lnTo>
                    <a:pt x="244" y="138"/>
                  </a:lnTo>
                  <a:lnTo>
                    <a:pt x="248" y="128"/>
                  </a:lnTo>
                  <a:lnTo>
                    <a:pt x="248" y="123"/>
                  </a:lnTo>
                  <a:lnTo>
                    <a:pt x="248" y="121"/>
                  </a:lnTo>
                  <a:lnTo>
                    <a:pt x="246" y="116"/>
                  </a:lnTo>
                  <a:lnTo>
                    <a:pt x="246" y="112"/>
                  </a:lnTo>
                  <a:lnTo>
                    <a:pt x="248" y="109"/>
                  </a:lnTo>
                  <a:lnTo>
                    <a:pt x="248" y="105"/>
                  </a:lnTo>
                  <a:lnTo>
                    <a:pt x="253" y="100"/>
                  </a:lnTo>
                  <a:lnTo>
                    <a:pt x="253" y="95"/>
                  </a:lnTo>
                  <a:lnTo>
                    <a:pt x="256" y="93"/>
                  </a:lnTo>
                  <a:lnTo>
                    <a:pt x="256" y="86"/>
                  </a:lnTo>
                  <a:lnTo>
                    <a:pt x="258" y="83"/>
                  </a:lnTo>
                  <a:lnTo>
                    <a:pt x="258" y="81"/>
                  </a:lnTo>
                  <a:lnTo>
                    <a:pt x="263" y="76"/>
                  </a:lnTo>
                  <a:lnTo>
                    <a:pt x="263" y="71"/>
                  </a:lnTo>
                  <a:lnTo>
                    <a:pt x="263" y="69"/>
                  </a:lnTo>
                  <a:lnTo>
                    <a:pt x="265" y="67"/>
                  </a:lnTo>
                  <a:lnTo>
                    <a:pt x="265" y="64"/>
                  </a:lnTo>
                  <a:lnTo>
                    <a:pt x="265" y="60"/>
                  </a:lnTo>
                  <a:lnTo>
                    <a:pt x="265" y="57"/>
                  </a:lnTo>
                  <a:lnTo>
                    <a:pt x="265" y="52"/>
                  </a:lnTo>
                  <a:lnTo>
                    <a:pt x="260" y="52"/>
                  </a:lnTo>
                  <a:lnTo>
                    <a:pt x="260" y="45"/>
                  </a:lnTo>
                  <a:lnTo>
                    <a:pt x="260" y="43"/>
                  </a:lnTo>
                  <a:lnTo>
                    <a:pt x="258" y="36"/>
                  </a:lnTo>
                  <a:lnTo>
                    <a:pt x="253" y="36"/>
                  </a:lnTo>
                  <a:lnTo>
                    <a:pt x="253" y="34"/>
                  </a:lnTo>
                  <a:lnTo>
                    <a:pt x="251" y="36"/>
                  </a:lnTo>
                  <a:lnTo>
                    <a:pt x="251" y="41"/>
                  </a:lnTo>
                  <a:lnTo>
                    <a:pt x="248" y="41"/>
                  </a:lnTo>
                  <a:lnTo>
                    <a:pt x="244" y="31"/>
                  </a:lnTo>
                  <a:lnTo>
                    <a:pt x="241" y="31"/>
                  </a:lnTo>
                  <a:lnTo>
                    <a:pt x="239" y="29"/>
                  </a:lnTo>
                  <a:lnTo>
                    <a:pt x="237" y="29"/>
                  </a:lnTo>
                  <a:lnTo>
                    <a:pt x="237" y="36"/>
                  </a:lnTo>
                  <a:lnTo>
                    <a:pt x="234" y="36"/>
                  </a:lnTo>
                  <a:lnTo>
                    <a:pt x="232" y="36"/>
                  </a:lnTo>
                  <a:lnTo>
                    <a:pt x="230" y="41"/>
                  </a:lnTo>
                  <a:lnTo>
                    <a:pt x="230" y="43"/>
                  </a:lnTo>
                  <a:lnTo>
                    <a:pt x="227" y="43"/>
                  </a:lnTo>
                  <a:lnTo>
                    <a:pt x="225" y="55"/>
                  </a:lnTo>
                  <a:lnTo>
                    <a:pt x="225" y="57"/>
                  </a:lnTo>
                  <a:lnTo>
                    <a:pt x="222" y="62"/>
                  </a:lnTo>
                  <a:lnTo>
                    <a:pt x="222" y="67"/>
                  </a:lnTo>
                  <a:lnTo>
                    <a:pt x="220" y="67"/>
                  </a:lnTo>
                  <a:lnTo>
                    <a:pt x="220" y="71"/>
                  </a:lnTo>
                  <a:lnTo>
                    <a:pt x="218" y="71"/>
                  </a:lnTo>
                  <a:lnTo>
                    <a:pt x="218" y="81"/>
                  </a:lnTo>
                  <a:lnTo>
                    <a:pt x="215" y="83"/>
                  </a:lnTo>
                  <a:lnTo>
                    <a:pt x="213" y="81"/>
                  </a:lnTo>
                  <a:lnTo>
                    <a:pt x="211" y="88"/>
                  </a:lnTo>
                  <a:lnTo>
                    <a:pt x="211" y="90"/>
                  </a:lnTo>
                  <a:lnTo>
                    <a:pt x="211" y="95"/>
                  </a:lnTo>
                  <a:lnTo>
                    <a:pt x="211" y="100"/>
                  </a:lnTo>
                  <a:lnTo>
                    <a:pt x="206" y="102"/>
                  </a:lnTo>
                  <a:lnTo>
                    <a:pt x="208" y="107"/>
                  </a:lnTo>
                  <a:lnTo>
                    <a:pt x="208" y="109"/>
                  </a:lnTo>
                  <a:lnTo>
                    <a:pt x="204" y="109"/>
                  </a:lnTo>
                  <a:lnTo>
                    <a:pt x="206" y="112"/>
                  </a:lnTo>
                  <a:lnTo>
                    <a:pt x="208" y="112"/>
                  </a:lnTo>
                  <a:lnTo>
                    <a:pt x="208" y="116"/>
                  </a:lnTo>
                  <a:lnTo>
                    <a:pt x="206" y="114"/>
                  </a:lnTo>
                  <a:lnTo>
                    <a:pt x="204" y="114"/>
                  </a:lnTo>
                  <a:lnTo>
                    <a:pt x="201" y="116"/>
                  </a:lnTo>
                  <a:lnTo>
                    <a:pt x="199" y="116"/>
                  </a:lnTo>
                  <a:lnTo>
                    <a:pt x="196" y="119"/>
                  </a:lnTo>
                  <a:lnTo>
                    <a:pt x="196" y="123"/>
                  </a:lnTo>
                  <a:lnTo>
                    <a:pt x="194" y="123"/>
                  </a:lnTo>
                  <a:lnTo>
                    <a:pt x="192" y="123"/>
                  </a:lnTo>
                  <a:lnTo>
                    <a:pt x="192" y="119"/>
                  </a:lnTo>
                  <a:lnTo>
                    <a:pt x="192" y="116"/>
                  </a:lnTo>
                  <a:lnTo>
                    <a:pt x="192" y="112"/>
                  </a:lnTo>
                  <a:lnTo>
                    <a:pt x="189" y="107"/>
                  </a:lnTo>
                  <a:lnTo>
                    <a:pt x="194" y="100"/>
                  </a:lnTo>
                  <a:lnTo>
                    <a:pt x="194" y="95"/>
                  </a:lnTo>
                  <a:lnTo>
                    <a:pt x="196" y="93"/>
                  </a:lnTo>
                  <a:lnTo>
                    <a:pt x="196" y="90"/>
                  </a:lnTo>
                  <a:lnTo>
                    <a:pt x="199" y="86"/>
                  </a:lnTo>
                  <a:lnTo>
                    <a:pt x="201" y="78"/>
                  </a:lnTo>
                  <a:lnTo>
                    <a:pt x="206" y="76"/>
                  </a:lnTo>
                  <a:lnTo>
                    <a:pt x="206" y="71"/>
                  </a:lnTo>
                  <a:lnTo>
                    <a:pt x="204" y="71"/>
                  </a:lnTo>
                  <a:lnTo>
                    <a:pt x="201" y="71"/>
                  </a:lnTo>
                  <a:lnTo>
                    <a:pt x="201" y="67"/>
                  </a:lnTo>
                  <a:lnTo>
                    <a:pt x="204" y="64"/>
                  </a:lnTo>
                  <a:lnTo>
                    <a:pt x="204" y="57"/>
                  </a:lnTo>
                  <a:lnTo>
                    <a:pt x="204" y="55"/>
                  </a:lnTo>
                  <a:lnTo>
                    <a:pt x="201" y="50"/>
                  </a:lnTo>
                  <a:lnTo>
                    <a:pt x="201" y="50"/>
                  </a:lnTo>
                  <a:lnTo>
                    <a:pt x="201" y="43"/>
                  </a:lnTo>
                  <a:lnTo>
                    <a:pt x="199" y="43"/>
                  </a:lnTo>
                  <a:lnTo>
                    <a:pt x="196" y="38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4" y="55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2" y="52"/>
                  </a:lnTo>
                  <a:lnTo>
                    <a:pt x="187" y="52"/>
                  </a:lnTo>
                  <a:lnTo>
                    <a:pt x="187" y="57"/>
                  </a:lnTo>
                  <a:lnTo>
                    <a:pt x="189" y="60"/>
                  </a:lnTo>
                  <a:lnTo>
                    <a:pt x="189" y="62"/>
                  </a:lnTo>
                  <a:lnTo>
                    <a:pt x="192" y="67"/>
                  </a:lnTo>
                  <a:lnTo>
                    <a:pt x="189" y="69"/>
                  </a:lnTo>
                  <a:lnTo>
                    <a:pt x="187" y="67"/>
                  </a:lnTo>
                  <a:lnTo>
                    <a:pt x="187" y="64"/>
                  </a:lnTo>
                  <a:lnTo>
                    <a:pt x="185" y="69"/>
                  </a:lnTo>
                  <a:lnTo>
                    <a:pt x="182" y="67"/>
                  </a:lnTo>
                  <a:lnTo>
                    <a:pt x="182" y="64"/>
                  </a:lnTo>
                  <a:lnTo>
                    <a:pt x="180" y="64"/>
                  </a:lnTo>
                  <a:lnTo>
                    <a:pt x="178" y="69"/>
                  </a:lnTo>
                  <a:lnTo>
                    <a:pt x="175" y="67"/>
                  </a:lnTo>
                  <a:lnTo>
                    <a:pt x="175" y="64"/>
                  </a:lnTo>
                  <a:lnTo>
                    <a:pt x="178" y="62"/>
                  </a:lnTo>
                  <a:lnTo>
                    <a:pt x="178" y="60"/>
                  </a:lnTo>
                  <a:lnTo>
                    <a:pt x="173" y="62"/>
                  </a:lnTo>
                  <a:lnTo>
                    <a:pt x="168" y="67"/>
                  </a:lnTo>
                  <a:lnTo>
                    <a:pt x="163" y="62"/>
                  </a:lnTo>
                  <a:lnTo>
                    <a:pt x="161" y="62"/>
                  </a:lnTo>
                  <a:lnTo>
                    <a:pt x="159" y="64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49" y="62"/>
                  </a:lnTo>
                  <a:lnTo>
                    <a:pt x="147" y="62"/>
                  </a:lnTo>
                  <a:lnTo>
                    <a:pt x="152" y="57"/>
                  </a:lnTo>
                  <a:lnTo>
                    <a:pt x="156" y="57"/>
                  </a:lnTo>
                  <a:lnTo>
                    <a:pt x="159" y="60"/>
                  </a:lnTo>
                  <a:lnTo>
                    <a:pt x="163" y="57"/>
                  </a:lnTo>
                  <a:lnTo>
                    <a:pt x="163" y="55"/>
                  </a:lnTo>
                  <a:lnTo>
                    <a:pt x="166" y="55"/>
                  </a:lnTo>
                  <a:lnTo>
                    <a:pt x="168" y="55"/>
                  </a:lnTo>
                  <a:lnTo>
                    <a:pt x="173" y="52"/>
                  </a:lnTo>
                  <a:lnTo>
                    <a:pt x="173" y="48"/>
                  </a:lnTo>
                  <a:lnTo>
                    <a:pt x="173" y="45"/>
                  </a:lnTo>
                  <a:lnTo>
                    <a:pt x="170" y="43"/>
                  </a:lnTo>
                  <a:lnTo>
                    <a:pt x="168" y="36"/>
                  </a:lnTo>
                  <a:lnTo>
                    <a:pt x="163" y="36"/>
                  </a:lnTo>
                  <a:lnTo>
                    <a:pt x="163" y="34"/>
                  </a:lnTo>
                  <a:lnTo>
                    <a:pt x="156" y="26"/>
                  </a:lnTo>
                  <a:lnTo>
                    <a:pt x="156" y="24"/>
                  </a:lnTo>
                  <a:lnTo>
                    <a:pt x="152" y="24"/>
                  </a:lnTo>
                  <a:lnTo>
                    <a:pt x="147" y="29"/>
                  </a:lnTo>
                  <a:lnTo>
                    <a:pt x="144" y="29"/>
                  </a:lnTo>
                  <a:lnTo>
                    <a:pt x="137" y="34"/>
                  </a:lnTo>
                  <a:lnTo>
                    <a:pt x="140" y="36"/>
                  </a:lnTo>
                  <a:lnTo>
                    <a:pt x="140" y="38"/>
                  </a:lnTo>
                  <a:lnTo>
                    <a:pt x="137" y="41"/>
                  </a:lnTo>
                  <a:lnTo>
                    <a:pt x="135" y="41"/>
                  </a:lnTo>
                  <a:lnTo>
                    <a:pt x="135" y="38"/>
                  </a:lnTo>
                  <a:lnTo>
                    <a:pt x="130" y="41"/>
                  </a:lnTo>
                  <a:lnTo>
                    <a:pt x="128" y="38"/>
                  </a:lnTo>
                  <a:lnTo>
                    <a:pt x="126" y="38"/>
                  </a:lnTo>
                  <a:lnTo>
                    <a:pt x="123" y="41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8" y="36"/>
                  </a:lnTo>
                  <a:lnTo>
                    <a:pt x="126" y="36"/>
                  </a:lnTo>
                  <a:lnTo>
                    <a:pt x="126" y="31"/>
                  </a:lnTo>
                  <a:lnTo>
                    <a:pt x="130" y="31"/>
                  </a:lnTo>
                  <a:lnTo>
                    <a:pt x="133" y="31"/>
                  </a:lnTo>
                  <a:lnTo>
                    <a:pt x="135" y="26"/>
                  </a:lnTo>
                  <a:lnTo>
                    <a:pt x="135" y="22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2" y="15"/>
                  </a:lnTo>
                  <a:lnTo>
                    <a:pt x="142" y="7"/>
                  </a:lnTo>
                  <a:lnTo>
                    <a:pt x="144" y="5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3" y="3"/>
                  </a:lnTo>
                  <a:lnTo>
                    <a:pt x="126" y="5"/>
                  </a:lnTo>
                  <a:lnTo>
                    <a:pt x="118" y="7"/>
                  </a:lnTo>
                  <a:lnTo>
                    <a:pt x="102" y="10"/>
                  </a:lnTo>
                  <a:lnTo>
                    <a:pt x="85" y="17"/>
                  </a:lnTo>
                  <a:lnTo>
                    <a:pt x="81" y="22"/>
                  </a:lnTo>
                  <a:lnTo>
                    <a:pt x="69" y="24"/>
                  </a:lnTo>
                  <a:lnTo>
                    <a:pt x="55" y="31"/>
                  </a:lnTo>
                  <a:lnTo>
                    <a:pt x="50" y="36"/>
                  </a:lnTo>
                  <a:lnTo>
                    <a:pt x="47" y="38"/>
                  </a:lnTo>
                  <a:lnTo>
                    <a:pt x="52" y="38"/>
                  </a:lnTo>
                  <a:lnTo>
                    <a:pt x="55" y="41"/>
                  </a:lnTo>
                  <a:lnTo>
                    <a:pt x="50" y="43"/>
                  </a:lnTo>
                  <a:lnTo>
                    <a:pt x="45" y="43"/>
                  </a:lnTo>
                  <a:lnTo>
                    <a:pt x="40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5"/>
                  </a:lnTo>
                  <a:lnTo>
                    <a:pt x="24" y="60"/>
                  </a:lnTo>
                  <a:lnTo>
                    <a:pt x="21" y="62"/>
                  </a:lnTo>
                  <a:lnTo>
                    <a:pt x="21" y="69"/>
                  </a:lnTo>
                  <a:lnTo>
                    <a:pt x="24" y="67"/>
                  </a:lnTo>
                  <a:lnTo>
                    <a:pt x="29" y="69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9" y="71"/>
                  </a:lnTo>
                  <a:lnTo>
                    <a:pt x="33" y="69"/>
                  </a:lnTo>
                  <a:lnTo>
                    <a:pt x="38" y="69"/>
                  </a:lnTo>
                  <a:lnTo>
                    <a:pt x="40" y="71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74"/>
                  </a:lnTo>
                  <a:lnTo>
                    <a:pt x="26" y="76"/>
                  </a:lnTo>
                  <a:lnTo>
                    <a:pt x="29" y="81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78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3" y="83"/>
                  </a:lnTo>
                  <a:lnTo>
                    <a:pt x="50" y="86"/>
                  </a:lnTo>
                  <a:lnTo>
                    <a:pt x="57" y="83"/>
                  </a:lnTo>
                  <a:lnTo>
                    <a:pt x="59" y="83"/>
                  </a:lnTo>
                  <a:lnTo>
                    <a:pt x="66" y="86"/>
                  </a:lnTo>
                  <a:lnTo>
                    <a:pt x="71" y="86"/>
                  </a:lnTo>
                  <a:lnTo>
                    <a:pt x="73" y="86"/>
                  </a:lnTo>
                  <a:lnTo>
                    <a:pt x="76" y="90"/>
                  </a:lnTo>
                  <a:lnTo>
                    <a:pt x="78" y="90"/>
                  </a:lnTo>
                  <a:lnTo>
                    <a:pt x="78" y="93"/>
                  </a:lnTo>
                  <a:lnTo>
                    <a:pt x="76" y="93"/>
                  </a:lnTo>
                  <a:lnTo>
                    <a:pt x="69" y="88"/>
                  </a:lnTo>
                  <a:lnTo>
                    <a:pt x="62" y="88"/>
                  </a:lnTo>
                  <a:lnTo>
                    <a:pt x="59" y="90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59" y="93"/>
                  </a:lnTo>
                  <a:lnTo>
                    <a:pt x="57" y="90"/>
                  </a:lnTo>
                  <a:lnTo>
                    <a:pt x="47" y="93"/>
                  </a:lnTo>
                  <a:lnTo>
                    <a:pt x="45" y="95"/>
                  </a:lnTo>
                  <a:lnTo>
                    <a:pt x="43" y="93"/>
                  </a:lnTo>
                  <a:lnTo>
                    <a:pt x="40" y="93"/>
                  </a:lnTo>
                  <a:lnTo>
                    <a:pt x="38" y="93"/>
                  </a:lnTo>
                  <a:lnTo>
                    <a:pt x="36" y="93"/>
                  </a:lnTo>
                  <a:lnTo>
                    <a:pt x="26" y="95"/>
                  </a:lnTo>
                  <a:lnTo>
                    <a:pt x="24" y="95"/>
                  </a:lnTo>
                  <a:lnTo>
                    <a:pt x="17" y="97"/>
                  </a:lnTo>
                  <a:lnTo>
                    <a:pt x="14" y="102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7" y="119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7" y="123"/>
                  </a:lnTo>
                  <a:lnTo>
                    <a:pt x="21" y="123"/>
                  </a:lnTo>
                  <a:lnTo>
                    <a:pt x="24" y="123"/>
                  </a:lnTo>
                  <a:lnTo>
                    <a:pt x="26" y="126"/>
                  </a:lnTo>
                  <a:lnTo>
                    <a:pt x="29" y="126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3" y="126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8" y="128"/>
                  </a:lnTo>
                  <a:lnTo>
                    <a:pt x="40" y="131"/>
                  </a:lnTo>
                  <a:lnTo>
                    <a:pt x="43" y="131"/>
                  </a:lnTo>
                  <a:lnTo>
                    <a:pt x="45" y="131"/>
                  </a:lnTo>
                  <a:lnTo>
                    <a:pt x="47" y="131"/>
                  </a:lnTo>
                  <a:lnTo>
                    <a:pt x="50" y="131"/>
                  </a:lnTo>
                  <a:lnTo>
                    <a:pt x="55" y="131"/>
                  </a:lnTo>
                  <a:lnTo>
                    <a:pt x="57" y="131"/>
                  </a:lnTo>
                  <a:lnTo>
                    <a:pt x="59" y="133"/>
                  </a:lnTo>
                  <a:lnTo>
                    <a:pt x="64" y="131"/>
                  </a:lnTo>
                  <a:lnTo>
                    <a:pt x="66" y="133"/>
                  </a:lnTo>
                  <a:lnTo>
                    <a:pt x="71" y="133"/>
                  </a:lnTo>
                  <a:lnTo>
                    <a:pt x="76" y="131"/>
                  </a:lnTo>
                  <a:lnTo>
                    <a:pt x="78" y="133"/>
                  </a:lnTo>
                  <a:lnTo>
                    <a:pt x="78" y="135"/>
                  </a:lnTo>
                  <a:lnTo>
                    <a:pt x="81" y="133"/>
                  </a:lnTo>
                  <a:lnTo>
                    <a:pt x="83" y="138"/>
                  </a:lnTo>
                  <a:lnTo>
                    <a:pt x="85" y="140"/>
                  </a:lnTo>
                  <a:lnTo>
                    <a:pt x="85" y="142"/>
                  </a:lnTo>
                  <a:lnTo>
                    <a:pt x="88" y="142"/>
                  </a:lnTo>
                  <a:lnTo>
                    <a:pt x="90" y="142"/>
                  </a:lnTo>
                  <a:lnTo>
                    <a:pt x="92" y="145"/>
                  </a:lnTo>
                  <a:lnTo>
                    <a:pt x="95" y="147"/>
                  </a:lnTo>
                  <a:lnTo>
                    <a:pt x="97" y="147"/>
                  </a:lnTo>
                  <a:lnTo>
                    <a:pt x="99" y="152"/>
                  </a:lnTo>
                  <a:lnTo>
                    <a:pt x="97" y="152"/>
                  </a:lnTo>
                  <a:lnTo>
                    <a:pt x="97" y="154"/>
                  </a:lnTo>
                  <a:lnTo>
                    <a:pt x="102" y="159"/>
                  </a:lnTo>
                  <a:lnTo>
                    <a:pt x="107" y="161"/>
                  </a:lnTo>
                  <a:lnTo>
                    <a:pt x="107" y="164"/>
                  </a:lnTo>
                  <a:lnTo>
                    <a:pt x="107" y="166"/>
                  </a:lnTo>
                  <a:lnTo>
                    <a:pt x="107" y="168"/>
                  </a:lnTo>
                  <a:lnTo>
                    <a:pt x="104" y="166"/>
                  </a:lnTo>
                  <a:lnTo>
                    <a:pt x="97" y="166"/>
                  </a:lnTo>
                  <a:lnTo>
                    <a:pt x="92" y="164"/>
                  </a:lnTo>
                  <a:lnTo>
                    <a:pt x="88" y="164"/>
                  </a:lnTo>
                  <a:lnTo>
                    <a:pt x="85" y="164"/>
                  </a:lnTo>
                  <a:lnTo>
                    <a:pt x="85" y="164"/>
                  </a:lnTo>
                  <a:lnTo>
                    <a:pt x="83" y="164"/>
                  </a:lnTo>
                  <a:lnTo>
                    <a:pt x="78" y="161"/>
                  </a:lnTo>
                  <a:lnTo>
                    <a:pt x="76" y="161"/>
                  </a:lnTo>
                  <a:lnTo>
                    <a:pt x="73" y="157"/>
                  </a:lnTo>
                  <a:lnTo>
                    <a:pt x="73" y="157"/>
                  </a:lnTo>
                  <a:lnTo>
                    <a:pt x="69" y="157"/>
                  </a:lnTo>
                  <a:lnTo>
                    <a:pt x="66" y="157"/>
                  </a:lnTo>
                  <a:lnTo>
                    <a:pt x="64" y="154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7" y="149"/>
                  </a:lnTo>
                  <a:lnTo>
                    <a:pt x="55" y="14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40" y="149"/>
                  </a:lnTo>
                  <a:lnTo>
                    <a:pt x="36" y="147"/>
                  </a:lnTo>
                  <a:lnTo>
                    <a:pt x="31" y="147"/>
                  </a:lnTo>
                  <a:lnTo>
                    <a:pt x="14" y="147"/>
                  </a:lnTo>
                  <a:lnTo>
                    <a:pt x="12" y="147"/>
                  </a:lnTo>
                  <a:lnTo>
                    <a:pt x="7" y="149"/>
                  </a:lnTo>
                  <a:lnTo>
                    <a:pt x="5" y="152"/>
                  </a:lnTo>
                  <a:lnTo>
                    <a:pt x="5" y="159"/>
                  </a:lnTo>
                  <a:lnTo>
                    <a:pt x="0" y="164"/>
                  </a:lnTo>
                  <a:lnTo>
                    <a:pt x="3" y="171"/>
                  </a:lnTo>
                  <a:lnTo>
                    <a:pt x="0" y="173"/>
                  </a:lnTo>
                  <a:lnTo>
                    <a:pt x="3" y="176"/>
                  </a:lnTo>
                  <a:lnTo>
                    <a:pt x="5" y="176"/>
                  </a:lnTo>
                  <a:lnTo>
                    <a:pt x="5" y="178"/>
                  </a:lnTo>
                  <a:lnTo>
                    <a:pt x="3" y="180"/>
                  </a:lnTo>
                  <a:lnTo>
                    <a:pt x="5" y="187"/>
                  </a:lnTo>
                  <a:lnTo>
                    <a:pt x="7" y="190"/>
                  </a:lnTo>
                  <a:lnTo>
                    <a:pt x="10" y="192"/>
                  </a:lnTo>
                  <a:lnTo>
                    <a:pt x="14" y="194"/>
                  </a:lnTo>
                  <a:lnTo>
                    <a:pt x="17" y="197"/>
                  </a:lnTo>
                  <a:lnTo>
                    <a:pt x="19" y="197"/>
                  </a:lnTo>
                  <a:lnTo>
                    <a:pt x="21" y="199"/>
                  </a:lnTo>
                  <a:lnTo>
                    <a:pt x="24" y="199"/>
                  </a:lnTo>
                  <a:lnTo>
                    <a:pt x="29" y="197"/>
                  </a:lnTo>
                  <a:lnTo>
                    <a:pt x="31" y="197"/>
                  </a:lnTo>
                  <a:lnTo>
                    <a:pt x="33" y="202"/>
                  </a:lnTo>
                  <a:lnTo>
                    <a:pt x="38" y="202"/>
                  </a:lnTo>
                  <a:lnTo>
                    <a:pt x="40" y="206"/>
                  </a:lnTo>
                  <a:lnTo>
                    <a:pt x="43" y="206"/>
                  </a:lnTo>
                  <a:lnTo>
                    <a:pt x="45" y="209"/>
                  </a:lnTo>
                  <a:lnTo>
                    <a:pt x="40" y="209"/>
                  </a:lnTo>
                  <a:lnTo>
                    <a:pt x="40" y="211"/>
                  </a:lnTo>
                  <a:lnTo>
                    <a:pt x="38" y="213"/>
                  </a:lnTo>
                  <a:lnTo>
                    <a:pt x="38" y="216"/>
                  </a:lnTo>
                  <a:lnTo>
                    <a:pt x="38" y="218"/>
                  </a:lnTo>
                  <a:lnTo>
                    <a:pt x="33" y="220"/>
                  </a:lnTo>
                  <a:lnTo>
                    <a:pt x="33" y="223"/>
                  </a:lnTo>
                  <a:lnTo>
                    <a:pt x="31" y="225"/>
                  </a:lnTo>
                  <a:lnTo>
                    <a:pt x="33" y="228"/>
                  </a:lnTo>
                  <a:lnTo>
                    <a:pt x="33" y="232"/>
                  </a:lnTo>
                  <a:lnTo>
                    <a:pt x="36" y="237"/>
                  </a:lnTo>
                  <a:lnTo>
                    <a:pt x="36" y="239"/>
                  </a:lnTo>
                  <a:lnTo>
                    <a:pt x="31" y="242"/>
                  </a:lnTo>
                  <a:lnTo>
                    <a:pt x="33" y="242"/>
                  </a:lnTo>
                  <a:lnTo>
                    <a:pt x="40" y="244"/>
                  </a:lnTo>
                  <a:lnTo>
                    <a:pt x="43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7" y="242"/>
                  </a:lnTo>
                  <a:lnTo>
                    <a:pt x="50" y="242"/>
                  </a:lnTo>
                  <a:lnTo>
                    <a:pt x="50" y="244"/>
                  </a:lnTo>
                  <a:lnTo>
                    <a:pt x="57" y="244"/>
                  </a:lnTo>
                  <a:lnTo>
                    <a:pt x="62" y="247"/>
                  </a:lnTo>
                  <a:lnTo>
                    <a:pt x="64" y="244"/>
                  </a:lnTo>
                  <a:lnTo>
                    <a:pt x="71" y="244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3" y="244"/>
                  </a:lnTo>
                  <a:lnTo>
                    <a:pt x="76" y="244"/>
                  </a:lnTo>
                  <a:lnTo>
                    <a:pt x="78" y="244"/>
                  </a:lnTo>
                  <a:lnTo>
                    <a:pt x="78" y="247"/>
                  </a:lnTo>
                  <a:lnTo>
                    <a:pt x="81" y="247"/>
                  </a:lnTo>
                  <a:lnTo>
                    <a:pt x="83" y="247"/>
                  </a:lnTo>
                  <a:lnTo>
                    <a:pt x="85" y="247"/>
                  </a:lnTo>
                  <a:lnTo>
                    <a:pt x="85" y="251"/>
                  </a:lnTo>
                  <a:lnTo>
                    <a:pt x="88" y="249"/>
                  </a:lnTo>
                  <a:lnTo>
                    <a:pt x="90" y="249"/>
                  </a:lnTo>
                  <a:lnTo>
                    <a:pt x="95" y="249"/>
                  </a:lnTo>
                  <a:lnTo>
                    <a:pt x="97" y="244"/>
                  </a:lnTo>
                  <a:lnTo>
                    <a:pt x="99" y="244"/>
                  </a:lnTo>
                  <a:lnTo>
                    <a:pt x="102" y="244"/>
                  </a:lnTo>
                  <a:lnTo>
                    <a:pt x="107" y="239"/>
                  </a:lnTo>
                  <a:lnTo>
                    <a:pt x="111" y="237"/>
                  </a:lnTo>
                  <a:lnTo>
                    <a:pt x="114" y="237"/>
                  </a:lnTo>
                  <a:lnTo>
                    <a:pt x="116" y="235"/>
                  </a:lnTo>
                  <a:lnTo>
                    <a:pt x="118" y="235"/>
                  </a:lnTo>
                  <a:lnTo>
                    <a:pt x="123" y="237"/>
                  </a:lnTo>
                  <a:lnTo>
                    <a:pt x="126" y="235"/>
                  </a:lnTo>
                  <a:lnTo>
                    <a:pt x="128" y="237"/>
                  </a:lnTo>
                  <a:lnTo>
                    <a:pt x="135" y="237"/>
                  </a:lnTo>
                  <a:lnTo>
                    <a:pt x="144" y="232"/>
                  </a:lnTo>
                  <a:lnTo>
                    <a:pt x="144" y="230"/>
                  </a:lnTo>
                  <a:lnTo>
                    <a:pt x="147" y="230"/>
                  </a:lnTo>
                  <a:lnTo>
                    <a:pt x="149" y="230"/>
                  </a:lnTo>
                  <a:lnTo>
                    <a:pt x="149" y="228"/>
                  </a:lnTo>
                  <a:lnTo>
                    <a:pt x="152" y="228"/>
                  </a:lnTo>
                  <a:lnTo>
                    <a:pt x="152" y="225"/>
                  </a:lnTo>
                  <a:lnTo>
                    <a:pt x="154" y="223"/>
                  </a:lnTo>
                  <a:lnTo>
                    <a:pt x="154" y="223"/>
                  </a:lnTo>
                  <a:lnTo>
                    <a:pt x="156" y="223"/>
                  </a:lnTo>
                  <a:lnTo>
                    <a:pt x="159" y="220"/>
                  </a:lnTo>
                  <a:lnTo>
                    <a:pt x="159" y="218"/>
                  </a:lnTo>
                  <a:lnTo>
                    <a:pt x="161" y="220"/>
                  </a:lnTo>
                  <a:lnTo>
                    <a:pt x="161" y="218"/>
                  </a:lnTo>
                  <a:lnTo>
                    <a:pt x="163" y="220"/>
                  </a:lnTo>
                  <a:lnTo>
                    <a:pt x="163" y="223"/>
                  </a:lnTo>
                  <a:lnTo>
                    <a:pt x="166" y="225"/>
                  </a:lnTo>
                  <a:lnTo>
                    <a:pt x="161" y="228"/>
                  </a:lnTo>
                  <a:lnTo>
                    <a:pt x="161" y="230"/>
                  </a:lnTo>
                  <a:lnTo>
                    <a:pt x="161" y="232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61" y="235"/>
                  </a:lnTo>
                  <a:lnTo>
                    <a:pt x="163" y="237"/>
                  </a:lnTo>
                  <a:lnTo>
                    <a:pt x="166" y="237"/>
                  </a:lnTo>
                  <a:lnTo>
                    <a:pt x="168" y="237"/>
                  </a:lnTo>
                  <a:lnTo>
                    <a:pt x="170" y="239"/>
                  </a:lnTo>
                  <a:lnTo>
                    <a:pt x="173" y="242"/>
                  </a:lnTo>
                  <a:lnTo>
                    <a:pt x="173" y="244"/>
                  </a:lnTo>
                  <a:lnTo>
                    <a:pt x="175" y="242"/>
                  </a:lnTo>
                  <a:lnTo>
                    <a:pt x="175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5" y="247"/>
                  </a:lnTo>
                  <a:lnTo>
                    <a:pt x="173" y="247"/>
                  </a:lnTo>
                  <a:lnTo>
                    <a:pt x="170" y="249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175" y="251"/>
                  </a:lnTo>
                  <a:lnTo>
                    <a:pt x="178" y="254"/>
                  </a:lnTo>
                  <a:lnTo>
                    <a:pt x="180" y="254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5" y="254"/>
                  </a:lnTo>
                  <a:lnTo>
                    <a:pt x="187" y="258"/>
                  </a:lnTo>
                  <a:lnTo>
                    <a:pt x="189" y="258"/>
                  </a:lnTo>
                  <a:lnTo>
                    <a:pt x="192" y="256"/>
                  </a:lnTo>
                  <a:lnTo>
                    <a:pt x="194" y="258"/>
                  </a:lnTo>
                  <a:lnTo>
                    <a:pt x="196" y="261"/>
                  </a:lnTo>
                  <a:lnTo>
                    <a:pt x="199" y="261"/>
                  </a:lnTo>
                  <a:lnTo>
                    <a:pt x="201" y="263"/>
                  </a:lnTo>
                  <a:lnTo>
                    <a:pt x="204" y="263"/>
                  </a:lnTo>
                  <a:lnTo>
                    <a:pt x="204" y="258"/>
                  </a:lnTo>
                  <a:lnTo>
                    <a:pt x="204" y="258"/>
                  </a:lnTo>
                  <a:lnTo>
                    <a:pt x="208" y="258"/>
                  </a:lnTo>
                  <a:lnTo>
                    <a:pt x="208" y="258"/>
                  </a:lnTo>
                  <a:lnTo>
                    <a:pt x="208" y="261"/>
                  </a:lnTo>
                  <a:lnTo>
                    <a:pt x="211" y="263"/>
                  </a:lnTo>
                  <a:lnTo>
                    <a:pt x="213" y="261"/>
                  </a:lnTo>
                  <a:lnTo>
                    <a:pt x="215" y="258"/>
                  </a:lnTo>
                  <a:lnTo>
                    <a:pt x="218" y="261"/>
                  </a:lnTo>
                  <a:lnTo>
                    <a:pt x="218" y="263"/>
                  </a:lnTo>
                  <a:lnTo>
                    <a:pt x="220" y="263"/>
                  </a:lnTo>
                  <a:lnTo>
                    <a:pt x="220" y="261"/>
                  </a:lnTo>
                  <a:lnTo>
                    <a:pt x="222" y="261"/>
                  </a:lnTo>
                  <a:lnTo>
                    <a:pt x="222" y="258"/>
                  </a:lnTo>
                  <a:lnTo>
                    <a:pt x="227" y="258"/>
                  </a:lnTo>
                  <a:lnTo>
                    <a:pt x="227" y="258"/>
                  </a:lnTo>
                  <a:lnTo>
                    <a:pt x="230" y="261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30" y="256"/>
                  </a:lnTo>
                  <a:lnTo>
                    <a:pt x="232" y="254"/>
                  </a:lnTo>
                  <a:lnTo>
                    <a:pt x="232" y="251"/>
                  </a:lnTo>
                  <a:lnTo>
                    <a:pt x="234" y="249"/>
                  </a:lnTo>
                  <a:lnTo>
                    <a:pt x="234" y="247"/>
                  </a:lnTo>
                  <a:lnTo>
                    <a:pt x="232" y="247"/>
                  </a:lnTo>
                  <a:lnTo>
                    <a:pt x="230" y="242"/>
                  </a:lnTo>
                  <a:lnTo>
                    <a:pt x="232" y="239"/>
                  </a:lnTo>
                  <a:lnTo>
                    <a:pt x="234" y="239"/>
                  </a:lnTo>
                  <a:lnTo>
                    <a:pt x="234" y="235"/>
                  </a:lnTo>
                  <a:lnTo>
                    <a:pt x="232" y="232"/>
                  </a:lnTo>
                  <a:lnTo>
                    <a:pt x="230" y="235"/>
                  </a:lnTo>
                  <a:lnTo>
                    <a:pt x="227" y="237"/>
                  </a:lnTo>
                  <a:lnTo>
                    <a:pt x="227" y="237"/>
                  </a:lnTo>
                  <a:lnTo>
                    <a:pt x="225" y="237"/>
                  </a:lnTo>
                  <a:lnTo>
                    <a:pt x="220" y="237"/>
                  </a:lnTo>
                  <a:lnTo>
                    <a:pt x="215" y="242"/>
                  </a:lnTo>
                  <a:lnTo>
                    <a:pt x="211" y="244"/>
                  </a:lnTo>
                  <a:lnTo>
                    <a:pt x="211" y="242"/>
                  </a:lnTo>
                  <a:lnTo>
                    <a:pt x="215" y="239"/>
                  </a:lnTo>
                  <a:lnTo>
                    <a:pt x="218" y="237"/>
                  </a:lnTo>
                  <a:lnTo>
                    <a:pt x="218" y="232"/>
                  </a:lnTo>
                  <a:lnTo>
                    <a:pt x="215" y="235"/>
                  </a:lnTo>
                  <a:lnTo>
                    <a:pt x="213" y="235"/>
                  </a:lnTo>
                  <a:lnTo>
                    <a:pt x="213" y="230"/>
                  </a:lnTo>
                  <a:lnTo>
                    <a:pt x="218" y="228"/>
                  </a:lnTo>
                  <a:lnTo>
                    <a:pt x="215" y="223"/>
                  </a:lnTo>
                  <a:lnTo>
                    <a:pt x="218" y="220"/>
                  </a:lnTo>
                  <a:lnTo>
                    <a:pt x="220" y="220"/>
                  </a:lnTo>
                  <a:lnTo>
                    <a:pt x="220" y="223"/>
                  </a:lnTo>
                  <a:lnTo>
                    <a:pt x="220" y="228"/>
                  </a:lnTo>
                  <a:lnTo>
                    <a:pt x="222" y="230"/>
                  </a:lnTo>
                  <a:lnTo>
                    <a:pt x="225" y="230"/>
                  </a:lnTo>
                  <a:lnTo>
                    <a:pt x="230" y="230"/>
                  </a:lnTo>
                  <a:lnTo>
                    <a:pt x="232" y="225"/>
                  </a:lnTo>
                  <a:lnTo>
                    <a:pt x="230" y="223"/>
                  </a:lnTo>
                  <a:lnTo>
                    <a:pt x="230" y="220"/>
                  </a:lnTo>
                  <a:lnTo>
                    <a:pt x="232" y="220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39" y="218"/>
                  </a:lnTo>
                  <a:lnTo>
                    <a:pt x="239" y="216"/>
                  </a:lnTo>
                  <a:lnTo>
                    <a:pt x="241" y="218"/>
                  </a:lnTo>
                  <a:lnTo>
                    <a:pt x="241" y="218"/>
                  </a:lnTo>
                  <a:lnTo>
                    <a:pt x="246" y="216"/>
                  </a:lnTo>
                  <a:lnTo>
                    <a:pt x="244" y="223"/>
                  </a:lnTo>
                  <a:lnTo>
                    <a:pt x="244" y="228"/>
                  </a:lnTo>
                  <a:lnTo>
                    <a:pt x="244" y="225"/>
                  </a:lnTo>
                  <a:lnTo>
                    <a:pt x="246" y="228"/>
                  </a:lnTo>
                  <a:lnTo>
                    <a:pt x="244" y="230"/>
                  </a:lnTo>
                  <a:lnTo>
                    <a:pt x="246" y="230"/>
                  </a:lnTo>
                  <a:lnTo>
                    <a:pt x="248" y="225"/>
                  </a:lnTo>
                  <a:lnTo>
                    <a:pt x="251" y="225"/>
                  </a:lnTo>
                  <a:lnTo>
                    <a:pt x="253" y="218"/>
                  </a:lnTo>
                  <a:lnTo>
                    <a:pt x="256" y="218"/>
                  </a:lnTo>
                  <a:lnTo>
                    <a:pt x="256" y="223"/>
                  </a:lnTo>
                  <a:lnTo>
                    <a:pt x="253" y="225"/>
                  </a:lnTo>
                  <a:lnTo>
                    <a:pt x="253" y="232"/>
                  </a:lnTo>
                  <a:lnTo>
                    <a:pt x="256" y="232"/>
                  </a:lnTo>
                  <a:lnTo>
                    <a:pt x="258" y="235"/>
                  </a:lnTo>
                  <a:lnTo>
                    <a:pt x="260" y="230"/>
                  </a:lnTo>
                  <a:lnTo>
                    <a:pt x="265" y="228"/>
                  </a:lnTo>
                  <a:lnTo>
                    <a:pt x="267" y="220"/>
                  </a:lnTo>
                  <a:lnTo>
                    <a:pt x="267" y="216"/>
                  </a:lnTo>
                  <a:lnTo>
                    <a:pt x="267" y="213"/>
                  </a:lnTo>
                  <a:lnTo>
                    <a:pt x="270" y="211"/>
                  </a:lnTo>
                  <a:lnTo>
                    <a:pt x="267" y="2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4646744" y="2930865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0" y="12"/>
                  </a:moveTo>
                  <a:lnTo>
                    <a:pt x="2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10" y="9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4666263" y="2907281"/>
              <a:ext cx="53677" cy="57742"/>
            </a:xfrm>
            <a:custGeom>
              <a:rect b="b" l="l" r="r" t="t"/>
              <a:pathLst>
                <a:path extrusionOk="0" h="71" w="66">
                  <a:moveTo>
                    <a:pt x="21" y="57"/>
                  </a:moveTo>
                  <a:lnTo>
                    <a:pt x="26" y="57"/>
                  </a:lnTo>
                  <a:lnTo>
                    <a:pt x="28" y="64"/>
                  </a:lnTo>
                  <a:lnTo>
                    <a:pt x="30" y="67"/>
                  </a:lnTo>
                  <a:lnTo>
                    <a:pt x="33" y="62"/>
                  </a:lnTo>
                  <a:lnTo>
                    <a:pt x="33" y="67"/>
                  </a:lnTo>
                  <a:lnTo>
                    <a:pt x="40" y="71"/>
                  </a:lnTo>
                  <a:lnTo>
                    <a:pt x="42" y="69"/>
                  </a:lnTo>
                  <a:lnTo>
                    <a:pt x="47" y="69"/>
                  </a:lnTo>
                  <a:lnTo>
                    <a:pt x="49" y="67"/>
                  </a:lnTo>
                  <a:lnTo>
                    <a:pt x="54" y="64"/>
                  </a:lnTo>
                  <a:lnTo>
                    <a:pt x="57" y="62"/>
                  </a:lnTo>
                  <a:lnTo>
                    <a:pt x="59" y="64"/>
                  </a:lnTo>
                  <a:lnTo>
                    <a:pt x="61" y="62"/>
                  </a:lnTo>
                  <a:lnTo>
                    <a:pt x="66" y="59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1" y="55"/>
                  </a:lnTo>
                  <a:lnTo>
                    <a:pt x="64" y="45"/>
                  </a:lnTo>
                  <a:lnTo>
                    <a:pt x="66" y="43"/>
                  </a:lnTo>
                  <a:lnTo>
                    <a:pt x="61" y="45"/>
                  </a:lnTo>
                  <a:lnTo>
                    <a:pt x="59" y="50"/>
                  </a:lnTo>
                  <a:lnTo>
                    <a:pt x="59" y="48"/>
                  </a:lnTo>
                  <a:lnTo>
                    <a:pt x="61" y="38"/>
                  </a:lnTo>
                  <a:lnTo>
                    <a:pt x="59" y="24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7" y="19"/>
                  </a:lnTo>
                  <a:lnTo>
                    <a:pt x="47" y="15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42" y="3"/>
                  </a:lnTo>
                  <a:lnTo>
                    <a:pt x="38" y="7"/>
                  </a:lnTo>
                  <a:lnTo>
                    <a:pt x="35" y="15"/>
                  </a:lnTo>
                  <a:lnTo>
                    <a:pt x="35" y="22"/>
                  </a:lnTo>
                  <a:lnTo>
                    <a:pt x="33" y="19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1" y="31"/>
                  </a:lnTo>
                  <a:lnTo>
                    <a:pt x="14" y="29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9" y="38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45"/>
                  </a:lnTo>
                  <a:lnTo>
                    <a:pt x="19" y="48"/>
                  </a:lnTo>
                  <a:lnTo>
                    <a:pt x="16" y="52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4039231" y="3367593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9"/>
                  </a:moveTo>
                  <a:lnTo>
                    <a:pt x="2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4719939" y="2926798"/>
              <a:ext cx="7320" cy="11386"/>
            </a:xfrm>
            <a:custGeom>
              <a:rect b="b" l="l" r="r" t="t"/>
              <a:pathLst>
                <a:path extrusionOk="0" h="6" w="4">
                  <a:moveTo>
                    <a:pt x="3" y="5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4040856" y="3383045"/>
              <a:ext cx="13826" cy="9760"/>
            </a:xfrm>
            <a:custGeom>
              <a:rect b="b" l="l" r="r" t="t"/>
              <a:pathLst>
                <a:path extrusionOk="0" h="12" w="17">
                  <a:moveTo>
                    <a:pt x="10" y="7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4741084" y="285523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6" name="Google Shape;1406;p15"/>
            <p:cNvSpPr/>
            <p:nvPr/>
          </p:nvSpPr>
          <p:spPr>
            <a:xfrm>
              <a:off x="4648371" y="2909719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0" y="9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7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7" name="Google Shape;1407;p15"/>
            <p:cNvSpPr/>
            <p:nvPr/>
          </p:nvSpPr>
          <p:spPr>
            <a:xfrm>
              <a:off x="4521500" y="295933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8" name="Google Shape;1408;p15"/>
            <p:cNvSpPr/>
            <p:nvPr/>
          </p:nvSpPr>
          <p:spPr>
            <a:xfrm>
              <a:off x="4618280" y="2936558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0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9" name="Google Shape;1409;p15"/>
            <p:cNvSpPr/>
            <p:nvPr/>
          </p:nvSpPr>
          <p:spPr>
            <a:xfrm>
              <a:off x="4521500" y="2932492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0" name="Google Shape;1410;p15"/>
            <p:cNvSpPr/>
            <p:nvPr/>
          </p:nvSpPr>
          <p:spPr>
            <a:xfrm>
              <a:off x="4656504" y="2926798"/>
              <a:ext cx="5693" cy="7320"/>
            </a:xfrm>
            <a:custGeom>
              <a:rect b="b" l="l" r="r" t="t"/>
              <a:pathLst>
                <a:path extrusionOk="0" h="4" w="3">
                  <a:moveTo>
                    <a:pt x="2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1" name="Google Shape;1411;p15"/>
            <p:cNvSpPr/>
            <p:nvPr/>
          </p:nvSpPr>
          <p:spPr>
            <a:xfrm>
              <a:off x="4656504" y="296908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2" name="Google Shape;1412;p15"/>
            <p:cNvSpPr/>
            <p:nvPr/>
          </p:nvSpPr>
          <p:spPr>
            <a:xfrm>
              <a:off x="4639425" y="2901587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3" name="Google Shape;1413;p15"/>
            <p:cNvSpPr/>
            <p:nvPr/>
          </p:nvSpPr>
          <p:spPr>
            <a:xfrm>
              <a:off x="4789067" y="294631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4" name="Google Shape;1414;p15"/>
            <p:cNvSpPr/>
            <p:nvPr/>
          </p:nvSpPr>
          <p:spPr>
            <a:xfrm>
              <a:off x="4811839" y="3352139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5" name="Google Shape;1415;p15"/>
            <p:cNvSpPr/>
            <p:nvPr/>
          </p:nvSpPr>
          <p:spPr>
            <a:xfrm>
              <a:off x="4814278" y="3361900"/>
              <a:ext cx="4066" cy="5693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6" name="Google Shape;1416;p15"/>
            <p:cNvSpPr/>
            <p:nvPr/>
          </p:nvSpPr>
          <p:spPr>
            <a:xfrm>
              <a:off x="4794760" y="3171593"/>
              <a:ext cx="34971" cy="22771"/>
            </a:xfrm>
            <a:custGeom>
              <a:rect b="b" l="l" r="r" t="t"/>
              <a:pathLst>
                <a:path extrusionOk="0" h="12" w="18">
                  <a:moveTo>
                    <a:pt x="14" y="6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7" name="Google Shape;1417;p15"/>
            <p:cNvSpPr/>
            <p:nvPr/>
          </p:nvSpPr>
          <p:spPr>
            <a:xfrm>
              <a:off x="4839491" y="3188672"/>
              <a:ext cx="18705" cy="26838"/>
            </a:xfrm>
            <a:custGeom>
              <a:rect b="b" l="l" r="r" t="t"/>
              <a:pathLst>
                <a:path extrusionOk="0" h="33" w="23">
                  <a:moveTo>
                    <a:pt x="23" y="7"/>
                  </a:moveTo>
                  <a:lnTo>
                    <a:pt x="23" y="5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16" y="21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9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8" name="Google Shape;1418;p15"/>
            <p:cNvSpPr/>
            <p:nvPr/>
          </p:nvSpPr>
          <p:spPr>
            <a:xfrm>
              <a:off x="4794760" y="3356206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2" y="0"/>
                  </a:move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9" name="Google Shape;1419;p15"/>
            <p:cNvSpPr/>
            <p:nvPr/>
          </p:nvSpPr>
          <p:spPr>
            <a:xfrm>
              <a:off x="4797200" y="3356206"/>
              <a:ext cx="18705" cy="17079"/>
            </a:xfrm>
            <a:custGeom>
              <a:rect b="b" l="l" r="r" t="t"/>
              <a:pathLst>
                <a:path extrusionOk="0" h="9" w="10">
                  <a:moveTo>
                    <a:pt x="7" y="6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7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7" y="6"/>
                  </a:lnTo>
                  <a:close/>
                  <a:moveTo>
                    <a:pt x="6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0" name="Google Shape;1420;p15"/>
            <p:cNvSpPr/>
            <p:nvPr/>
          </p:nvSpPr>
          <p:spPr>
            <a:xfrm>
              <a:off x="4785001" y="2946317"/>
              <a:ext cx="2440" cy="7320"/>
            </a:xfrm>
            <a:custGeom>
              <a:rect b="b" l="l" r="r" t="t"/>
              <a:pathLst>
                <a:path extrusionOk="0" h="9" w="3">
                  <a:moveTo>
                    <a:pt x="3" y="9"/>
                  </a:moveTo>
                  <a:lnTo>
                    <a:pt x="3" y="7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1" name="Google Shape;1421;p15"/>
            <p:cNvSpPr/>
            <p:nvPr/>
          </p:nvSpPr>
          <p:spPr>
            <a:xfrm>
              <a:off x="4815905" y="3070747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2" name="Google Shape;1422;p15"/>
            <p:cNvSpPr/>
            <p:nvPr/>
          </p:nvSpPr>
          <p:spPr>
            <a:xfrm>
              <a:off x="4879340" y="3188673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3" name="Google Shape;1423;p15"/>
            <p:cNvSpPr/>
            <p:nvPr/>
          </p:nvSpPr>
          <p:spPr>
            <a:xfrm>
              <a:off x="4767922" y="3073187"/>
              <a:ext cx="90274" cy="86207"/>
            </a:xfrm>
            <a:custGeom>
              <a:rect b="b" l="l" r="r" t="t"/>
              <a:pathLst>
                <a:path extrusionOk="0" h="45" w="47">
                  <a:moveTo>
                    <a:pt x="46" y="39"/>
                  </a:moveTo>
                  <a:cubicBezTo>
                    <a:pt x="46" y="38"/>
                    <a:pt x="46" y="38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9"/>
                    <a:pt x="47" y="39"/>
                    <a:pt x="47" y="39"/>
                  </a:cubicBezTo>
                  <a:lnTo>
                    <a:pt x="46" y="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4" name="Google Shape;1424;p15"/>
            <p:cNvSpPr/>
            <p:nvPr/>
          </p:nvSpPr>
          <p:spPr>
            <a:xfrm>
              <a:off x="4777681" y="3432654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5" name="Google Shape;1425;p15"/>
            <p:cNvSpPr/>
            <p:nvPr/>
          </p:nvSpPr>
          <p:spPr>
            <a:xfrm>
              <a:off x="4877715" y="3161834"/>
              <a:ext cx="15452" cy="13013"/>
            </a:xfrm>
            <a:custGeom>
              <a:rect b="b" l="l" r="r" t="t"/>
              <a:pathLst>
                <a:path extrusionOk="0" h="16" w="19">
                  <a:moveTo>
                    <a:pt x="19" y="4"/>
                  </a:moveTo>
                  <a:lnTo>
                    <a:pt x="16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7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6" name="Google Shape;1426;p15"/>
            <p:cNvSpPr/>
            <p:nvPr/>
          </p:nvSpPr>
          <p:spPr>
            <a:xfrm>
              <a:off x="4777681" y="346762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7" name="Google Shape;1427;p15"/>
            <p:cNvSpPr/>
            <p:nvPr/>
          </p:nvSpPr>
          <p:spPr>
            <a:xfrm>
              <a:off x="4645118" y="4137762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8" name="Google Shape;1428;p15"/>
            <p:cNvSpPr/>
            <p:nvPr/>
          </p:nvSpPr>
          <p:spPr>
            <a:xfrm>
              <a:off x="4694728" y="4152401"/>
              <a:ext cx="36597" cy="15452"/>
            </a:xfrm>
            <a:custGeom>
              <a:rect b="b" l="l" r="r" t="t"/>
              <a:pathLst>
                <a:path extrusionOk="0" h="19" w="45">
                  <a:moveTo>
                    <a:pt x="38" y="8"/>
                  </a:moveTo>
                  <a:lnTo>
                    <a:pt x="33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0" y="10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38" y="15"/>
                  </a:lnTo>
                  <a:lnTo>
                    <a:pt x="45" y="15"/>
                  </a:lnTo>
                  <a:lnTo>
                    <a:pt x="45" y="12"/>
                  </a:lnTo>
                  <a:lnTo>
                    <a:pt x="43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9" name="Google Shape;1429;p15"/>
            <p:cNvSpPr/>
            <p:nvPr/>
          </p:nvSpPr>
          <p:spPr>
            <a:xfrm>
              <a:off x="4785001" y="4123936"/>
              <a:ext cx="9760" cy="1627"/>
            </a:xfrm>
            <a:custGeom>
              <a:rect b="b" l="l" r="r" t="t"/>
              <a:pathLst>
                <a:path extrusionOk="0" h="2" w="12">
                  <a:moveTo>
                    <a:pt x="12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0" name="Google Shape;1430;p15"/>
            <p:cNvSpPr/>
            <p:nvPr/>
          </p:nvSpPr>
          <p:spPr>
            <a:xfrm>
              <a:off x="4779308" y="4143455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7"/>
                  </a:moveTo>
                  <a:lnTo>
                    <a:pt x="7" y="4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1" name="Google Shape;1431;p15"/>
            <p:cNvSpPr/>
            <p:nvPr/>
          </p:nvSpPr>
          <p:spPr>
            <a:xfrm>
              <a:off x="4760602" y="4128002"/>
              <a:ext cx="45543" cy="34157"/>
            </a:xfrm>
            <a:custGeom>
              <a:rect b="b" l="l" r="r" t="t"/>
              <a:pathLst>
                <a:path extrusionOk="0" h="18" w="24">
                  <a:moveTo>
                    <a:pt x="22" y="13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1" y="2"/>
                    <a:pt x="11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2" name="Google Shape;1432;p15"/>
            <p:cNvSpPr/>
            <p:nvPr/>
          </p:nvSpPr>
          <p:spPr>
            <a:xfrm>
              <a:off x="4589002" y="4067821"/>
              <a:ext cx="177294" cy="63434"/>
            </a:xfrm>
            <a:custGeom>
              <a:rect b="b" l="l" r="r" t="t"/>
              <a:pathLst>
                <a:path extrusionOk="0" h="78" w="218">
                  <a:moveTo>
                    <a:pt x="187" y="78"/>
                  </a:moveTo>
                  <a:lnTo>
                    <a:pt x="196" y="76"/>
                  </a:lnTo>
                  <a:lnTo>
                    <a:pt x="199" y="74"/>
                  </a:lnTo>
                  <a:lnTo>
                    <a:pt x="201" y="74"/>
                  </a:lnTo>
                  <a:lnTo>
                    <a:pt x="204" y="71"/>
                  </a:lnTo>
                  <a:lnTo>
                    <a:pt x="211" y="71"/>
                  </a:lnTo>
                  <a:lnTo>
                    <a:pt x="215" y="71"/>
                  </a:lnTo>
                  <a:lnTo>
                    <a:pt x="218" y="67"/>
                  </a:lnTo>
                  <a:lnTo>
                    <a:pt x="215" y="64"/>
                  </a:lnTo>
                  <a:lnTo>
                    <a:pt x="213" y="64"/>
                  </a:lnTo>
                  <a:lnTo>
                    <a:pt x="211" y="57"/>
                  </a:lnTo>
                  <a:lnTo>
                    <a:pt x="201" y="55"/>
                  </a:lnTo>
                  <a:lnTo>
                    <a:pt x="189" y="55"/>
                  </a:lnTo>
                  <a:lnTo>
                    <a:pt x="187" y="55"/>
                  </a:lnTo>
                  <a:lnTo>
                    <a:pt x="189" y="52"/>
                  </a:lnTo>
                  <a:lnTo>
                    <a:pt x="192" y="48"/>
                  </a:lnTo>
                  <a:lnTo>
                    <a:pt x="189" y="45"/>
                  </a:lnTo>
                  <a:lnTo>
                    <a:pt x="185" y="48"/>
                  </a:lnTo>
                  <a:lnTo>
                    <a:pt x="182" y="48"/>
                  </a:lnTo>
                  <a:lnTo>
                    <a:pt x="175" y="41"/>
                  </a:lnTo>
                  <a:lnTo>
                    <a:pt x="173" y="43"/>
                  </a:lnTo>
                  <a:lnTo>
                    <a:pt x="168" y="41"/>
                  </a:lnTo>
                  <a:lnTo>
                    <a:pt x="163" y="36"/>
                  </a:lnTo>
                  <a:lnTo>
                    <a:pt x="161" y="41"/>
                  </a:lnTo>
                  <a:lnTo>
                    <a:pt x="159" y="38"/>
                  </a:lnTo>
                  <a:lnTo>
                    <a:pt x="159" y="36"/>
                  </a:lnTo>
                  <a:lnTo>
                    <a:pt x="156" y="33"/>
                  </a:lnTo>
                  <a:lnTo>
                    <a:pt x="156" y="36"/>
                  </a:lnTo>
                  <a:lnTo>
                    <a:pt x="154" y="33"/>
                  </a:lnTo>
                  <a:lnTo>
                    <a:pt x="147" y="31"/>
                  </a:lnTo>
                  <a:lnTo>
                    <a:pt x="140" y="26"/>
                  </a:lnTo>
                  <a:lnTo>
                    <a:pt x="135" y="24"/>
                  </a:lnTo>
                  <a:lnTo>
                    <a:pt x="130" y="22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4" y="15"/>
                  </a:lnTo>
                  <a:lnTo>
                    <a:pt x="109" y="10"/>
                  </a:lnTo>
                  <a:lnTo>
                    <a:pt x="107" y="10"/>
                  </a:lnTo>
                  <a:lnTo>
                    <a:pt x="104" y="7"/>
                  </a:lnTo>
                  <a:lnTo>
                    <a:pt x="88" y="5"/>
                  </a:lnTo>
                  <a:lnTo>
                    <a:pt x="83" y="7"/>
                  </a:lnTo>
                  <a:lnTo>
                    <a:pt x="78" y="5"/>
                  </a:lnTo>
                  <a:lnTo>
                    <a:pt x="73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29" y="10"/>
                  </a:lnTo>
                  <a:lnTo>
                    <a:pt x="21" y="12"/>
                  </a:lnTo>
                  <a:lnTo>
                    <a:pt x="17" y="15"/>
                  </a:lnTo>
                  <a:lnTo>
                    <a:pt x="14" y="17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0" y="31"/>
                  </a:lnTo>
                  <a:lnTo>
                    <a:pt x="5" y="33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24" y="22"/>
                  </a:lnTo>
                  <a:lnTo>
                    <a:pt x="29" y="24"/>
                  </a:lnTo>
                  <a:lnTo>
                    <a:pt x="31" y="22"/>
                  </a:lnTo>
                  <a:lnTo>
                    <a:pt x="33" y="24"/>
                  </a:lnTo>
                  <a:lnTo>
                    <a:pt x="38" y="24"/>
                  </a:lnTo>
                  <a:lnTo>
                    <a:pt x="43" y="15"/>
                  </a:lnTo>
                  <a:lnTo>
                    <a:pt x="47" y="15"/>
                  </a:lnTo>
                  <a:lnTo>
                    <a:pt x="50" y="12"/>
                  </a:lnTo>
                  <a:lnTo>
                    <a:pt x="55" y="12"/>
                  </a:lnTo>
                  <a:lnTo>
                    <a:pt x="59" y="12"/>
                  </a:lnTo>
                  <a:lnTo>
                    <a:pt x="69" y="15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4" y="17"/>
                  </a:lnTo>
                  <a:lnTo>
                    <a:pt x="59" y="19"/>
                  </a:lnTo>
                  <a:lnTo>
                    <a:pt x="64" y="22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1" y="24"/>
                  </a:lnTo>
                  <a:lnTo>
                    <a:pt x="85" y="26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5" y="24"/>
                  </a:lnTo>
                  <a:lnTo>
                    <a:pt x="97" y="26"/>
                  </a:lnTo>
                  <a:lnTo>
                    <a:pt x="97" y="29"/>
                  </a:lnTo>
                  <a:lnTo>
                    <a:pt x="104" y="33"/>
                  </a:lnTo>
                  <a:lnTo>
                    <a:pt x="109" y="33"/>
                  </a:lnTo>
                  <a:lnTo>
                    <a:pt x="111" y="33"/>
                  </a:lnTo>
                  <a:lnTo>
                    <a:pt x="116" y="36"/>
                  </a:lnTo>
                  <a:lnTo>
                    <a:pt x="118" y="36"/>
                  </a:lnTo>
                  <a:lnTo>
                    <a:pt x="121" y="36"/>
                  </a:lnTo>
                  <a:lnTo>
                    <a:pt x="128" y="36"/>
                  </a:lnTo>
                  <a:lnTo>
                    <a:pt x="130" y="36"/>
                  </a:lnTo>
                  <a:lnTo>
                    <a:pt x="133" y="48"/>
                  </a:lnTo>
                  <a:lnTo>
                    <a:pt x="140" y="55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9" y="57"/>
                  </a:lnTo>
                  <a:lnTo>
                    <a:pt x="156" y="57"/>
                  </a:lnTo>
                  <a:lnTo>
                    <a:pt x="159" y="59"/>
                  </a:lnTo>
                  <a:lnTo>
                    <a:pt x="161" y="59"/>
                  </a:lnTo>
                  <a:lnTo>
                    <a:pt x="161" y="64"/>
                  </a:lnTo>
                  <a:lnTo>
                    <a:pt x="156" y="67"/>
                  </a:lnTo>
                  <a:lnTo>
                    <a:pt x="149" y="71"/>
                  </a:lnTo>
                  <a:lnTo>
                    <a:pt x="149" y="76"/>
                  </a:lnTo>
                  <a:lnTo>
                    <a:pt x="156" y="76"/>
                  </a:lnTo>
                  <a:lnTo>
                    <a:pt x="161" y="74"/>
                  </a:lnTo>
                  <a:lnTo>
                    <a:pt x="163" y="76"/>
                  </a:lnTo>
                  <a:lnTo>
                    <a:pt x="173" y="74"/>
                  </a:lnTo>
                  <a:lnTo>
                    <a:pt x="180" y="74"/>
                  </a:lnTo>
                  <a:lnTo>
                    <a:pt x="187" y="7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3" name="Google Shape;1433;p15"/>
            <p:cNvSpPr/>
            <p:nvPr/>
          </p:nvSpPr>
          <p:spPr>
            <a:xfrm>
              <a:off x="4621533" y="4091406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0" y="7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5" y="9"/>
                  </a:lnTo>
                  <a:lnTo>
                    <a:pt x="10" y="9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4" name="Google Shape;1434;p15"/>
            <p:cNvSpPr/>
            <p:nvPr/>
          </p:nvSpPr>
          <p:spPr>
            <a:xfrm>
              <a:off x="4773615" y="4102792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7" y="2"/>
                  </a:moveTo>
                  <a:lnTo>
                    <a:pt x="3" y="5"/>
                  </a:lnTo>
                  <a:lnTo>
                    <a:pt x="0" y="9"/>
                  </a:lnTo>
                  <a:lnTo>
                    <a:pt x="12" y="9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5" name="Google Shape;1435;p15"/>
            <p:cNvSpPr/>
            <p:nvPr/>
          </p:nvSpPr>
          <p:spPr>
            <a:xfrm>
              <a:off x="4752470" y="4060501"/>
              <a:ext cx="8133" cy="13013"/>
            </a:xfrm>
            <a:custGeom>
              <a:rect b="b" l="l" r="r" t="t"/>
              <a:pathLst>
                <a:path extrusionOk="0" h="16" w="10">
                  <a:moveTo>
                    <a:pt x="3" y="14"/>
                  </a:moveTo>
                  <a:lnTo>
                    <a:pt x="7" y="16"/>
                  </a:lnTo>
                  <a:lnTo>
                    <a:pt x="10" y="16"/>
                  </a:lnTo>
                  <a:lnTo>
                    <a:pt x="5" y="12"/>
                  </a:lnTo>
                  <a:lnTo>
                    <a:pt x="5" y="7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0" y="9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6" name="Google Shape;1436;p15"/>
            <p:cNvSpPr/>
            <p:nvPr/>
          </p:nvSpPr>
          <p:spPr>
            <a:xfrm>
              <a:off x="4741084" y="4058062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7" name="Google Shape;1437;p15"/>
            <p:cNvSpPr/>
            <p:nvPr/>
          </p:nvSpPr>
          <p:spPr>
            <a:xfrm>
              <a:off x="4748403" y="4043422"/>
              <a:ext cx="6506" cy="11386"/>
            </a:xfrm>
            <a:custGeom>
              <a:rect b="b" l="l" r="r" t="t"/>
              <a:pathLst>
                <a:path extrusionOk="0" h="14" w="8">
                  <a:moveTo>
                    <a:pt x="5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8" name="Google Shape;1438;p15"/>
            <p:cNvSpPr/>
            <p:nvPr/>
          </p:nvSpPr>
          <p:spPr>
            <a:xfrm>
              <a:off x="4735392" y="4027971"/>
              <a:ext cx="7320" cy="13013"/>
            </a:xfrm>
            <a:custGeom>
              <a:rect b="b" l="l" r="r" t="t"/>
              <a:pathLst>
                <a:path extrusionOk="0" h="16" w="9">
                  <a:moveTo>
                    <a:pt x="0" y="0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7" y="9"/>
                  </a:lnTo>
                  <a:lnTo>
                    <a:pt x="7" y="11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9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9" name="Google Shape;1439;p15"/>
            <p:cNvSpPr/>
            <p:nvPr/>
          </p:nvSpPr>
          <p:spPr>
            <a:xfrm>
              <a:off x="4783373" y="4081646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0" y="2"/>
                  </a:moveTo>
                  <a:lnTo>
                    <a:pt x="2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12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p15"/>
            <p:cNvSpPr/>
            <p:nvPr/>
          </p:nvSpPr>
          <p:spPr>
            <a:xfrm>
              <a:off x="4785001" y="409709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1" name="Google Shape;1441;p15"/>
            <p:cNvSpPr/>
            <p:nvPr/>
          </p:nvSpPr>
          <p:spPr>
            <a:xfrm>
              <a:off x="4766295" y="407595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9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4712620" y="404911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4710179" y="4050742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4766295" y="4073513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4706113" y="4033663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8" y="2"/>
                  </a:moveTo>
                  <a:lnTo>
                    <a:pt x="5" y="0"/>
                  </a:lnTo>
                  <a:lnTo>
                    <a:pt x="3" y="7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8" y="7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4718312" y="3998693"/>
              <a:ext cx="13013" cy="21146"/>
            </a:xfrm>
            <a:custGeom>
              <a:rect b="b" l="l" r="r" t="t"/>
              <a:pathLst>
                <a:path extrusionOk="0" h="26" w="16">
                  <a:moveTo>
                    <a:pt x="16" y="12"/>
                  </a:moveTo>
                  <a:lnTo>
                    <a:pt x="11" y="10"/>
                  </a:lnTo>
                  <a:lnTo>
                    <a:pt x="11" y="5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7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16" y="17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4718312" y="4031224"/>
              <a:ext cx="7320" cy="4066"/>
            </a:xfrm>
            <a:custGeom>
              <a:rect b="b" l="l" r="r" t="t"/>
              <a:pathLst>
                <a:path extrusionOk="0" h="5" w="9">
                  <a:moveTo>
                    <a:pt x="0" y="5"/>
                  </a:moveTo>
                  <a:lnTo>
                    <a:pt x="2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8" name="Google Shape;1448;p15"/>
            <p:cNvSpPr/>
            <p:nvPr/>
          </p:nvSpPr>
          <p:spPr>
            <a:xfrm>
              <a:off x="4712620" y="4050742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12"/>
                  </a:moveTo>
                  <a:lnTo>
                    <a:pt x="4" y="12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9" name="Google Shape;1449;p15"/>
            <p:cNvSpPr/>
            <p:nvPr/>
          </p:nvSpPr>
          <p:spPr>
            <a:xfrm>
              <a:off x="4698793" y="4000320"/>
              <a:ext cx="19518" cy="8133"/>
            </a:xfrm>
            <a:custGeom>
              <a:rect b="b" l="l" r="r" t="t"/>
              <a:pathLst>
                <a:path extrusionOk="0" h="10" w="24">
                  <a:moveTo>
                    <a:pt x="12" y="0"/>
                  </a:moveTo>
                  <a:lnTo>
                    <a:pt x="7" y="5"/>
                  </a:lnTo>
                  <a:lnTo>
                    <a:pt x="5" y="3"/>
                  </a:lnTo>
                  <a:lnTo>
                    <a:pt x="0" y="3"/>
                  </a:lnTo>
                  <a:lnTo>
                    <a:pt x="5" y="10"/>
                  </a:lnTo>
                  <a:lnTo>
                    <a:pt x="9" y="10"/>
                  </a:lnTo>
                  <a:lnTo>
                    <a:pt x="17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0" name="Google Shape;1450;p15"/>
            <p:cNvSpPr/>
            <p:nvPr/>
          </p:nvSpPr>
          <p:spPr>
            <a:xfrm>
              <a:off x="4763856" y="405074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3" y="7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451" name="Google Shape;1451;p15"/>
            <p:cNvCxnSpPr/>
            <p:nvPr/>
          </p:nvCxnSpPr>
          <p:spPr>
            <a:xfrm>
              <a:off x="4400323" y="4010078"/>
              <a:ext cx="0" cy="0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2" name="Google Shape;1452;p15"/>
            <p:cNvCxnSpPr/>
            <p:nvPr/>
          </p:nvCxnSpPr>
          <p:spPr>
            <a:xfrm>
              <a:off x="4400323" y="4010078"/>
              <a:ext cx="0" cy="0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53" name="Google Shape;1453;p15"/>
            <p:cNvSpPr/>
            <p:nvPr/>
          </p:nvSpPr>
          <p:spPr>
            <a:xfrm>
              <a:off x="4815905" y="3719739"/>
              <a:ext cx="32531" cy="11386"/>
            </a:xfrm>
            <a:custGeom>
              <a:rect b="b" l="l" r="r" t="t"/>
              <a:pathLst>
                <a:path extrusionOk="0" h="14" w="40">
                  <a:moveTo>
                    <a:pt x="33" y="0"/>
                  </a:moveTo>
                  <a:lnTo>
                    <a:pt x="33" y="0"/>
                  </a:lnTo>
                  <a:lnTo>
                    <a:pt x="29" y="2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0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10" y="12"/>
                  </a:lnTo>
                  <a:lnTo>
                    <a:pt x="14" y="9"/>
                  </a:lnTo>
                  <a:lnTo>
                    <a:pt x="21" y="9"/>
                  </a:lnTo>
                  <a:lnTo>
                    <a:pt x="24" y="7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8" y="5"/>
                  </a:lnTo>
                  <a:lnTo>
                    <a:pt x="40" y="2"/>
                  </a:lnTo>
                  <a:lnTo>
                    <a:pt x="36" y="5"/>
                  </a:lnTo>
                  <a:lnTo>
                    <a:pt x="36" y="2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4" name="Google Shape;1454;p15"/>
            <p:cNvSpPr/>
            <p:nvPr/>
          </p:nvSpPr>
          <p:spPr>
            <a:xfrm>
              <a:off x="4404389" y="3971854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0" y="9"/>
                  </a:moveTo>
                  <a:lnTo>
                    <a:pt x="3" y="7"/>
                  </a:lnTo>
                  <a:lnTo>
                    <a:pt x="7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5" name="Google Shape;1455;p15"/>
            <p:cNvSpPr/>
            <p:nvPr/>
          </p:nvSpPr>
          <p:spPr>
            <a:xfrm>
              <a:off x="4400323" y="398161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7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6" name="Google Shape;1456;p15"/>
            <p:cNvSpPr/>
            <p:nvPr/>
          </p:nvSpPr>
          <p:spPr>
            <a:xfrm>
              <a:off x="4867955" y="371404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7" name="Google Shape;1457;p15"/>
            <p:cNvSpPr/>
            <p:nvPr/>
          </p:nvSpPr>
          <p:spPr>
            <a:xfrm>
              <a:off x="4088839" y="3496090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3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8" name="Google Shape;1458;p15"/>
            <p:cNvSpPr/>
            <p:nvPr/>
          </p:nvSpPr>
          <p:spPr>
            <a:xfrm>
              <a:off x="4397069" y="3988933"/>
              <a:ext cx="3253" cy="21146"/>
            </a:xfrm>
            <a:custGeom>
              <a:rect b="b" l="l" r="r" t="t"/>
              <a:pathLst>
                <a:path extrusionOk="0" h="11" w="2">
                  <a:moveTo>
                    <a:pt x="2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0"/>
                    <a:pt x="2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4009952" y="3481452"/>
              <a:ext cx="935263" cy="549772"/>
            </a:xfrm>
            <a:custGeom>
              <a:rect b="b" l="l" r="r" t="t"/>
              <a:pathLst>
                <a:path extrusionOk="0" h="676" w="1150">
                  <a:moveTo>
                    <a:pt x="149" y="482"/>
                  </a:moveTo>
                  <a:lnTo>
                    <a:pt x="147" y="485"/>
                  </a:lnTo>
                  <a:lnTo>
                    <a:pt x="218" y="515"/>
                  </a:lnTo>
                  <a:lnTo>
                    <a:pt x="275" y="518"/>
                  </a:lnTo>
                  <a:lnTo>
                    <a:pt x="275" y="511"/>
                  </a:lnTo>
                  <a:lnTo>
                    <a:pt x="308" y="511"/>
                  </a:lnTo>
                  <a:lnTo>
                    <a:pt x="313" y="513"/>
                  </a:lnTo>
                  <a:lnTo>
                    <a:pt x="315" y="518"/>
                  </a:lnTo>
                  <a:lnTo>
                    <a:pt x="317" y="520"/>
                  </a:lnTo>
                  <a:lnTo>
                    <a:pt x="317" y="523"/>
                  </a:lnTo>
                  <a:lnTo>
                    <a:pt x="320" y="523"/>
                  </a:lnTo>
                  <a:lnTo>
                    <a:pt x="322" y="525"/>
                  </a:lnTo>
                  <a:lnTo>
                    <a:pt x="320" y="527"/>
                  </a:lnTo>
                  <a:lnTo>
                    <a:pt x="324" y="527"/>
                  </a:lnTo>
                  <a:lnTo>
                    <a:pt x="327" y="530"/>
                  </a:lnTo>
                  <a:lnTo>
                    <a:pt x="327" y="532"/>
                  </a:lnTo>
                  <a:lnTo>
                    <a:pt x="327" y="534"/>
                  </a:lnTo>
                  <a:lnTo>
                    <a:pt x="329" y="534"/>
                  </a:lnTo>
                  <a:lnTo>
                    <a:pt x="331" y="537"/>
                  </a:lnTo>
                  <a:lnTo>
                    <a:pt x="334" y="539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39" y="549"/>
                  </a:lnTo>
                  <a:lnTo>
                    <a:pt x="339" y="553"/>
                  </a:lnTo>
                  <a:lnTo>
                    <a:pt x="339" y="553"/>
                  </a:lnTo>
                  <a:lnTo>
                    <a:pt x="336" y="553"/>
                  </a:lnTo>
                  <a:lnTo>
                    <a:pt x="336" y="556"/>
                  </a:lnTo>
                  <a:lnTo>
                    <a:pt x="339" y="560"/>
                  </a:lnTo>
                  <a:lnTo>
                    <a:pt x="341" y="563"/>
                  </a:lnTo>
                  <a:lnTo>
                    <a:pt x="343" y="565"/>
                  </a:lnTo>
                  <a:lnTo>
                    <a:pt x="343" y="567"/>
                  </a:lnTo>
                  <a:lnTo>
                    <a:pt x="343" y="567"/>
                  </a:lnTo>
                  <a:lnTo>
                    <a:pt x="346" y="567"/>
                  </a:lnTo>
                  <a:lnTo>
                    <a:pt x="346" y="567"/>
                  </a:lnTo>
                  <a:lnTo>
                    <a:pt x="348" y="570"/>
                  </a:lnTo>
                  <a:lnTo>
                    <a:pt x="350" y="570"/>
                  </a:lnTo>
                  <a:lnTo>
                    <a:pt x="350" y="572"/>
                  </a:lnTo>
                  <a:lnTo>
                    <a:pt x="350" y="572"/>
                  </a:lnTo>
                  <a:lnTo>
                    <a:pt x="353" y="572"/>
                  </a:lnTo>
                  <a:lnTo>
                    <a:pt x="357" y="575"/>
                  </a:lnTo>
                  <a:lnTo>
                    <a:pt x="357" y="577"/>
                  </a:lnTo>
                  <a:lnTo>
                    <a:pt x="362" y="577"/>
                  </a:lnTo>
                  <a:lnTo>
                    <a:pt x="365" y="579"/>
                  </a:lnTo>
                  <a:lnTo>
                    <a:pt x="367" y="582"/>
                  </a:lnTo>
                  <a:lnTo>
                    <a:pt x="369" y="582"/>
                  </a:lnTo>
                  <a:lnTo>
                    <a:pt x="369" y="582"/>
                  </a:lnTo>
                  <a:lnTo>
                    <a:pt x="372" y="579"/>
                  </a:lnTo>
                  <a:lnTo>
                    <a:pt x="374" y="577"/>
                  </a:lnTo>
                  <a:lnTo>
                    <a:pt x="376" y="577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6" y="572"/>
                  </a:lnTo>
                  <a:lnTo>
                    <a:pt x="381" y="565"/>
                  </a:lnTo>
                  <a:lnTo>
                    <a:pt x="383" y="565"/>
                  </a:lnTo>
                  <a:lnTo>
                    <a:pt x="386" y="563"/>
                  </a:lnTo>
                  <a:lnTo>
                    <a:pt x="386" y="563"/>
                  </a:lnTo>
                  <a:lnTo>
                    <a:pt x="386" y="565"/>
                  </a:lnTo>
                  <a:lnTo>
                    <a:pt x="388" y="565"/>
                  </a:lnTo>
                  <a:lnTo>
                    <a:pt x="391" y="563"/>
                  </a:lnTo>
                  <a:lnTo>
                    <a:pt x="393" y="563"/>
                  </a:lnTo>
                  <a:lnTo>
                    <a:pt x="398" y="563"/>
                  </a:lnTo>
                  <a:lnTo>
                    <a:pt x="400" y="563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5" y="563"/>
                  </a:lnTo>
                  <a:lnTo>
                    <a:pt x="407" y="565"/>
                  </a:lnTo>
                  <a:lnTo>
                    <a:pt x="409" y="567"/>
                  </a:lnTo>
                  <a:lnTo>
                    <a:pt x="414" y="570"/>
                  </a:lnTo>
                  <a:lnTo>
                    <a:pt x="417" y="577"/>
                  </a:lnTo>
                  <a:lnTo>
                    <a:pt x="419" y="579"/>
                  </a:lnTo>
                  <a:lnTo>
                    <a:pt x="419" y="582"/>
                  </a:lnTo>
                  <a:lnTo>
                    <a:pt x="421" y="584"/>
                  </a:lnTo>
                  <a:lnTo>
                    <a:pt x="421" y="589"/>
                  </a:lnTo>
                  <a:lnTo>
                    <a:pt x="424" y="591"/>
                  </a:lnTo>
                  <a:lnTo>
                    <a:pt x="424" y="594"/>
                  </a:lnTo>
                  <a:lnTo>
                    <a:pt x="426" y="601"/>
                  </a:lnTo>
                  <a:lnTo>
                    <a:pt x="428" y="603"/>
                  </a:lnTo>
                  <a:lnTo>
                    <a:pt x="428" y="605"/>
                  </a:lnTo>
                  <a:lnTo>
                    <a:pt x="433" y="605"/>
                  </a:lnTo>
                  <a:lnTo>
                    <a:pt x="433" y="610"/>
                  </a:lnTo>
                  <a:lnTo>
                    <a:pt x="435" y="615"/>
                  </a:lnTo>
                  <a:lnTo>
                    <a:pt x="438" y="617"/>
                  </a:lnTo>
                  <a:lnTo>
                    <a:pt x="438" y="622"/>
                  </a:lnTo>
                  <a:lnTo>
                    <a:pt x="438" y="624"/>
                  </a:lnTo>
                  <a:lnTo>
                    <a:pt x="438" y="627"/>
                  </a:lnTo>
                  <a:lnTo>
                    <a:pt x="438" y="627"/>
                  </a:lnTo>
                  <a:lnTo>
                    <a:pt x="443" y="638"/>
                  </a:lnTo>
                  <a:lnTo>
                    <a:pt x="443" y="643"/>
                  </a:lnTo>
                  <a:lnTo>
                    <a:pt x="443" y="646"/>
                  </a:lnTo>
                  <a:lnTo>
                    <a:pt x="445" y="646"/>
                  </a:lnTo>
                  <a:lnTo>
                    <a:pt x="447" y="648"/>
                  </a:lnTo>
                  <a:lnTo>
                    <a:pt x="450" y="648"/>
                  </a:lnTo>
                  <a:lnTo>
                    <a:pt x="452" y="648"/>
                  </a:lnTo>
                  <a:lnTo>
                    <a:pt x="454" y="653"/>
                  </a:lnTo>
                  <a:lnTo>
                    <a:pt x="462" y="655"/>
                  </a:lnTo>
                  <a:lnTo>
                    <a:pt x="466" y="655"/>
                  </a:lnTo>
                  <a:lnTo>
                    <a:pt x="469" y="657"/>
                  </a:lnTo>
                  <a:lnTo>
                    <a:pt x="471" y="660"/>
                  </a:lnTo>
                  <a:lnTo>
                    <a:pt x="471" y="660"/>
                  </a:lnTo>
                  <a:lnTo>
                    <a:pt x="473" y="655"/>
                  </a:lnTo>
                  <a:lnTo>
                    <a:pt x="476" y="650"/>
                  </a:lnTo>
                  <a:lnTo>
                    <a:pt x="473" y="648"/>
                  </a:lnTo>
                  <a:lnTo>
                    <a:pt x="476" y="638"/>
                  </a:lnTo>
                  <a:lnTo>
                    <a:pt x="473" y="636"/>
                  </a:lnTo>
                  <a:lnTo>
                    <a:pt x="476" y="631"/>
                  </a:lnTo>
                  <a:lnTo>
                    <a:pt x="478" y="624"/>
                  </a:lnTo>
                  <a:lnTo>
                    <a:pt x="480" y="620"/>
                  </a:lnTo>
                  <a:lnTo>
                    <a:pt x="478" y="612"/>
                  </a:lnTo>
                  <a:lnTo>
                    <a:pt x="480" y="612"/>
                  </a:lnTo>
                  <a:lnTo>
                    <a:pt x="485" y="608"/>
                  </a:lnTo>
                  <a:lnTo>
                    <a:pt x="483" y="605"/>
                  </a:lnTo>
                  <a:lnTo>
                    <a:pt x="488" y="601"/>
                  </a:lnTo>
                  <a:lnTo>
                    <a:pt x="490" y="603"/>
                  </a:lnTo>
                  <a:lnTo>
                    <a:pt x="492" y="601"/>
                  </a:lnTo>
                  <a:lnTo>
                    <a:pt x="492" y="596"/>
                  </a:lnTo>
                  <a:lnTo>
                    <a:pt x="495" y="598"/>
                  </a:lnTo>
                  <a:lnTo>
                    <a:pt x="499" y="596"/>
                  </a:lnTo>
                  <a:lnTo>
                    <a:pt x="497" y="594"/>
                  </a:lnTo>
                  <a:lnTo>
                    <a:pt x="499" y="591"/>
                  </a:lnTo>
                  <a:lnTo>
                    <a:pt x="502" y="594"/>
                  </a:lnTo>
                  <a:lnTo>
                    <a:pt x="504" y="591"/>
                  </a:lnTo>
                  <a:lnTo>
                    <a:pt x="506" y="594"/>
                  </a:lnTo>
                  <a:lnTo>
                    <a:pt x="504" y="596"/>
                  </a:lnTo>
                  <a:lnTo>
                    <a:pt x="506" y="596"/>
                  </a:lnTo>
                  <a:lnTo>
                    <a:pt x="509" y="594"/>
                  </a:lnTo>
                  <a:lnTo>
                    <a:pt x="514" y="594"/>
                  </a:lnTo>
                  <a:lnTo>
                    <a:pt x="521" y="589"/>
                  </a:lnTo>
                  <a:lnTo>
                    <a:pt x="528" y="584"/>
                  </a:lnTo>
                  <a:lnTo>
                    <a:pt x="530" y="584"/>
                  </a:lnTo>
                  <a:lnTo>
                    <a:pt x="532" y="582"/>
                  </a:lnTo>
                  <a:lnTo>
                    <a:pt x="532" y="577"/>
                  </a:lnTo>
                  <a:lnTo>
                    <a:pt x="532" y="572"/>
                  </a:lnTo>
                  <a:lnTo>
                    <a:pt x="530" y="567"/>
                  </a:lnTo>
                  <a:lnTo>
                    <a:pt x="532" y="570"/>
                  </a:lnTo>
                  <a:lnTo>
                    <a:pt x="535" y="570"/>
                  </a:lnTo>
                  <a:lnTo>
                    <a:pt x="537" y="567"/>
                  </a:lnTo>
                  <a:lnTo>
                    <a:pt x="537" y="563"/>
                  </a:lnTo>
                  <a:lnTo>
                    <a:pt x="540" y="567"/>
                  </a:lnTo>
                  <a:lnTo>
                    <a:pt x="537" y="572"/>
                  </a:lnTo>
                  <a:lnTo>
                    <a:pt x="540" y="575"/>
                  </a:lnTo>
                  <a:lnTo>
                    <a:pt x="537" y="577"/>
                  </a:lnTo>
                  <a:lnTo>
                    <a:pt x="542" y="577"/>
                  </a:lnTo>
                  <a:lnTo>
                    <a:pt x="547" y="572"/>
                  </a:lnTo>
                  <a:lnTo>
                    <a:pt x="549" y="572"/>
                  </a:lnTo>
                  <a:lnTo>
                    <a:pt x="551" y="570"/>
                  </a:lnTo>
                  <a:lnTo>
                    <a:pt x="558" y="570"/>
                  </a:lnTo>
                  <a:lnTo>
                    <a:pt x="563" y="570"/>
                  </a:lnTo>
                  <a:lnTo>
                    <a:pt x="573" y="572"/>
                  </a:lnTo>
                  <a:lnTo>
                    <a:pt x="575" y="572"/>
                  </a:lnTo>
                  <a:lnTo>
                    <a:pt x="587" y="575"/>
                  </a:lnTo>
                  <a:lnTo>
                    <a:pt x="589" y="575"/>
                  </a:lnTo>
                  <a:lnTo>
                    <a:pt x="589" y="572"/>
                  </a:lnTo>
                  <a:lnTo>
                    <a:pt x="589" y="570"/>
                  </a:lnTo>
                  <a:lnTo>
                    <a:pt x="594" y="567"/>
                  </a:lnTo>
                  <a:lnTo>
                    <a:pt x="596" y="570"/>
                  </a:lnTo>
                  <a:lnTo>
                    <a:pt x="594" y="572"/>
                  </a:lnTo>
                  <a:lnTo>
                    <a:pt x="596" y="572"/>
                  </a:lnTo>
                  <a:lnTo>
                    <a:pt x="599" y="570"/>
                  </a:lnTo>
                  <a:lnTo>
                    <a:pt x="601" y="572"/>
                  </a:lnTo>
                  <a:lnTo>
                    <a:pt x="601" y="575"/>
                  </a:lnTo>
                  <a:lnTo>
                    <a:pt x="601" y="577"/>
                  </a:lnTo>
                  <a:lnTo>
                    <a:pt x="606" y="577"/>
                  </a:lnTo>
                  <a:lnTo>
                    <a:pt x="608" y="579"/>
                  </a:lnTo>
                  <a:lnTo>
                    <a:pt x="606" y="582"/>
                  </a:lnTo>
                  <a:lnTo>
                    <a:pt x="603" y="582"/>
                  </a:lnTo>
                  <a:lnTo>
                    <a:pt x="606" y="584"/>
                  </a:lnTo>
                  <a:lnTo>
                    <a:pt x="608" y="584"/>
                  </a:lnTo>
                  <a:lnTo>
                    <a:pt x="610" y="584"/>
                  </a:lnTo>
                  <a:lnTo>
                    <a:pt x="615" y="586"/>
                  </a:lnTo>
                  <a:lnTo>
                    <a:pt x="618" y="584"/>
                  </a:lnTo>
                  <a:lnTo>
                    <a:pt x="622" y="582"/>
                  </a:lnTo>
                  <a:lnTo>
                    <a:pt x="625" y="584"/>
                  </a:lnTo>
                  <a:lnTo>
                    <a:pt x="627" y="586"/>
                  </a:lnTo>
                  <a:lnTo>
                    <a:pt x="629" y="584"/>
                  </a:lnTo>
                  <a:lnTo>
                    <a:pt x="629" y="579"/>
                  </a:lnTo>
                  <a:lnTo>
                    <a:pt x="627" y="577"/>
                  </a:lnTo>
                  <a:lnTo>
                    <a:pt x="632" y="577"/>
                  </a:lnTo>
                  <a:lnTo>
                    <a:pt x="634" y="582"/>
                  </a:lnTo>
                  <a:lnTo>
                    <a:pt x="636" y="582"/>
                  </a:lnTo>
                  <a:lnTo>
                    <a:pt x="639" y="584"/>
                  </a:lnTo>
                  <a:lnTo>
                    <a:pt x="641" y="584"/>
                  </a:lnTo>
                  <a:lnTo>
                    <a:pt x="644" y="586"/>
                  </a:lnTo>
                  <a:lnTo>
                    <a:pt x="644" y="589"/>
                  </a:lnTo>
                  <a:lnTo>
                    <a:pt x="646" y="586"/>
                  </a:lnTo>
                  <a:lnTo>
                    <a:pt x="648" y="586"/>
                  </a:lnTo>
                  <a:lnTo>
                    <a:pt x="648" y="584"/>
                  </a:lnTo>
                  <a:lnTo>
                    <a:pt x="644" y="582"/>
                  </a:lnTo>
                  <a:lnTo>
                    <a:pt x="636" y="579"/>
                  </a:lnTo>
                  <a:lnTo>
                    <a:pt x="636" y="577"/>
                  </a:lnTo>
                  <a:lnTo>
                    <a:pt x="636" y="572"/>
                  </a:lnTo>
                  <a:lnTo>
                    <a:pt x="644" y="570"/>
                  </a:lnTo>
                  <a:lnTo>
                    <a:pt x="644" y="570"/>
                  </a:lnTo>
                  <a:lnTo>
                    <a:pt x="641" y="567"/>
                  </a:lnTo>
                  <a:lnTo>
                    <a:pt x="639" y="565"/>
                  </a:lnTo>
                  <a:lnTo>
                    <a:pt x="636" y="565"/>
                  </a:lnTo>
                  <a:lnTo>
                    <a:pt x="634" y="567"/>
                  </a:lnTo>
                  <a:lnTo>
                    <a:pt x="632" y="567"/>
                  </a:lnTo>
                  <a:lnTo>
                    <a:pt x="632" y="565"/>
                  </a:lnTo>
                  <a:lnTo>
                    <a:pt x="636" y="563"/>
                  </a:lnTo>
                  <a:lnTo>
                    <a:pt x="644" y="558"/>
                  </a:lnTo>
                  <a:lnTo>
                    <a:pt x="646" y="556"/>
                  </a:lnTo>
                  <a:lnTo>
                    <a:pt x="658" y="553"/>
                  </a:lnTo>
                  <a:lnTo>
                    <a:pt x="663" y="556"/>
                  </a:lnTo>
                  <a:lnTo>
                    <a:pt x="665" y="553"/>
                  </a:lnTo>
                  <a:lnTo>
                    <a:pt x="667" y="556"/>
                  </a:lnTo>
                  <a:lnTo>
                    <a:pt x="670" y="551"/>
                  </a:lnTo>
                  <a:lnTo>
                    <a:pt x="672" y="549"/>
                  </a:lnTo>
                  <a:lnTo>
                    <a:pt x="674" y="549"/>
                  </a:lnTo>
                  <a:lnTo>
                    <a:pt x="674" y="551"/>
                  </a:lnTo>
                  <a:lnTo>
                    <a:pt x="674" y="553"/>
                  </a:lnTo>
                  <a:lnTo>
                    <a:pt x="677" y="556"/>
                  </a:lnTo>
                  <a:lnTo>
                    <a:pt x="681" y="556"/>
                  </a:lnTo>
                  <a:lnTo>
                    <a:pt x="686" y="556"/>
                  </a:lnTo>
                  <a:lnTo>
                    <a:pt x="691" y="553"/>
                  </a:lnTo>
                  <a:lnTo>
                    <a:pt x="693" y="556"/>
                  </a:lnTo>
                  <a:lnTo>
                    <a:pt x="698" y="556"/>
                  </a:lnTo>
                  <a:lnTo>
                    <a:pt x="700" y="556"/>
                  </a:lnTo>
                  <a:lnTo>
                    <a:pt x="705" y="553"/>
                  </a:lnTo>
                  <a:lnTo>
                    <a:pt x="710" y="553"/>
                  </a:lnTo>
                  <a:lnTo>
                    <a:pt x="710" y="556"/>
                  </a:lnTo>
                  <a:lnTo>
                    <a:pt x="707" y="556"/>
                  </a:lnTo>
                  <a:lnTo>
                    <a:pt x="703" y="556"/>
                  </a:lnTo>
                  <a:lnTo>
                    <a:pt x="703" y="556"/>
                  </a:lnTo>
                  <a:lnTo>
                    <a:pt x="707" y="556"/>
                  </a:lnTo>
                  <a:lnTo>
                    <a:pt x="712" y="556"/>
                  </a:lnTo>
                  <a:lnTo>
                    <a:pt x="715" y="560"/>
                  </a:lnTo>
                  <a:lnTo>
                    <a:pt x="719" y="560"/>
                  </a:lnTo>
                  <a:lnTo>
                    <a:pt x="717" y="558"/>
                  </a:lnTo>
                  <a:lnTo>
                    <a:pt x="717" y="556"/>
                  </a:lnTo>
                  <a:lnTo>
                    <a:pt x="719" y="558"/>
                  </a:lnTo>
                  <a:lnTo>
                    <a:pt x="719" y="558"/>
                  </a:lnTo>
                  <a:lnTo>
                    <a:pt x="724" y="563"/>
                  </a:lnTo>
                  <a:lnTo>
                    <a:pt x="722" y="563"/>
                  </a:lnTo>
                  <a:lnTo>
                    <a:pt x="719" y="563"/>
                  </a:lnTo>
                  <a:lnTo>
                    <a:pt x="719" y="563"/>
                  </a:lnTo>
                  <a:lnTo>
                    <a:pt x="724" y="565"/>
                  </a:lnTo>
                  <a:lnTo>
                    <a:pt x="726" y="567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2"/>
                  </a:lnTo>
                  <a:lnTo>
                    <a:pt x="731" y="572"/>
                  </a:lnTo>
                  <a:lnTo>
                    <a:pt x="736" y="570"/>
                  </a:lnTo>
                  <a:lnTo>
                    <a:pt x="741" y="565"/>
                  </a:lnTo>
                  <a:lnTo>
                    <a:pt x="743" y="567"/>
                  </a:lnTo>
                  <a:lnTo>
                    <a:pt x="743" y="565"/>
                  </a:lnTo>
                  <a:lnTo>
                    <a:pt x="743" y="565"/>
                  </a:lnTo>
                  <a:lnTo>
                    <a:pt x="745" y="563"/>
                  </a:lnTo>
                  <a:lnTo>
                    <a:pt x="750" y="563"/>
                  </a:lnTo>
                  <a:lnTo>
                    <a:pt x="752" y="563"/>
                  </a:lnTo>
                  <a:lnTo>
                    <a:pt x="757" y="565"/>
                  </a:lnTo>
                  <a:lnTo>
                    <a:pt x="759" y="572"/>
                  </a:lnTo>
                  <a:lnTo>
                    <a:pt x="762" y="575"/>
                  </a:lnTo>
                  <a:lnTo>
                    <a:pt x="764" y="575"/>
                  </a:lnTo>
                  <a:lnTo>
                    <a:pt x="764" y="579"/>
                  </a:lnTo>
                  <a:lnTo>
                    <a:pt x="767" y="582"/>
                  </a:lnTo>
                  <a:lnTo>
                    <a:pt x="769" y="582"/>
                  </a:lnTo>
                  <a:lnTo>
                    <a:pt x="769" y="582"/>
                  </a:lnTo>
                  <a:lnTo>
                    <a:pt x="769" y="586"/>
                  </a:lnTo>
                  <a:lnTo>
                    <a:pt x="774" y="586"/>
                  </a:lnTo>
                  <a:lnTo>
                    <a:pt x="776" y="591"/>
                  </a:lnTo>
                  <a:lnTo>
                    <a:pt x="776" y="596"/>
                  </a:lnTo>
                  <a:lnTo>
                    <a:pt x="774" y="605"/>
                  </a:lnTo>
                  <a:lnTo>
                    <a:pt x="769" y="612"/>
                  </a:lnTo>
                  <a:lnTo>
                    <a:pt x="769" y="615"/>
                  </a:lnTo>
                  <a:lnTo>
                    <a:pt x="771" y="620"/>
                  </a:lnTo>
                  <a:lnTo>
                    <a:pt x="771" y="620"/>
                  </a:lnTo>
                  <a:lnTo>
                    <a:pt x="774" y="615"/>
                  </a:lnTo>
                  <a:lnTo>
                    <a:pt x="774" y="615"/>
                  </a:lnTo>
                  <a:lnTo>
                    <a:pt x="776" y="612"/>
                  </a:lnTo>
                  <a:lnTo>
                    <a:pt x="778" y="615"/>
                  </a:lnTo>
                  <a:lnTo>
                    <a:pt x="778" y="617"/>
                  </a:lnTo>
                  <a:lnTo>
                    <a:pt x="774" y="624"/>
                  </a:lnTo>
                  <a:lnTo>
                    <a:pt x="774" y="627"/>
                  </a:lnTo>
                  <a:lnTo>
                    <a:pt x="774" y="631"/>
                  </a:lnTo>
                  <a:lnTo>
                    <a:pt x="776" y="634"/>
                  </a:lnTo>
                  <a:lnTo>
                    <a:pt x="778" y="636"/>
                  </a:lnTo>
                  <a:lnTo>
                    <a:pt x="781" y="636"/>
                  </a:lnTo>
                  <a:lnTo>
                    <a:pt x="781" y="638"/>
                  </a:lnTo>
                  <a:lnTo>
                    <a:pt x="781" y="638"/>
                  </a:lnTo>
                  <a:lnTo>
                    <a:pt x="781" y="636"/>
                  </a:lnTo>
                  <a:lnTo>
                    <a:pt x="783" y="636"/>
                  </a:lnTo>
                  <a:lnTo>
                    <a:pt x="788" y="636"/>
                  </a:lnTo>
                  <a:lnTo>
                    <a:pt x="785" y="638"/>
                  </a:lnTo>
                  <a:lnTo>
                    <a:pt x="783" y="643"/>
                  </a:lnTo>
                  <a:lnTo>
                    <a:pt x="783" y="643"/>
                  </a:lnTo>
                  <a:lnTo>
                    <a:pt x="783" y="646"/>
                  </a:lnTo>
                  <a:lnTo>
                    <a:pt x="788" y="650"/>
                  </a:lnTo>
                  <a:lnTo>
                    <a:pt x="788" y="655"/>
                  </a:lnTo>
                  <a:lnTo>
                    <a:pt x="788" y="660"/>
                  </a:lnTo>
                  <a:lnTo>
                    <a:pt x="790" y="662"/>
                  </a:lnTo>
                  <a:lnTo>
                    <a:pt x="793" y="662"/>
                  </a:lnTo>
                  <a:lnTo>
                    <a:pt x="795" y="665"/>
                  </a:lnTo>
                  <a:lnTo>
                    <a:pt x="793" y="667"/>
                  </a:lnTo>
                  <a:lnTo>
                    <a:pt x="800" y="672"/>
                  </a:lnTo>
                  <a:lnTo>
                    <a:pt x="797" y="672"/>
                  </a:lnTo>
                  <a:lnTo>
                    <a:pt x="800" y="674"/>
                  </a:lnTo>
                  <a:lnTo>
                    <a:pt x="802" y="676"/>
                  </a:lnTo>
                  <a:lnTo>
                    <a:pt x="807" y="676"/>
                  </a:lnTo>
                  <a:lnTo>
                    <a:pt x="809" y="676"/>
                  </a:lnTo>
                  <a:lnTo>
                    <a:pt x="814" y="674"/>
                  </a:lnTo>
                  <a:lnTo>
                    <a:pt x="814" y="669"/>
                  </a:lnTo>
                  <a:lnTo>
                    <a:pt x="816" y="667"/>
                  </a:lnTo>
                  <a:lnTo>
                    <a:pt x="819" y="662"/>
                  </a:lnTo>
                  <a:lnTo>
                    <a:pt x="821" y="655"/>
                  </a:lnTo>
                  <a:lnTo>
                    <a:pt x="821" y="650"/>
                  </a:lnTo>
                  <a:lnTo>
                    <a:pt x="823" y="648"/>
                  </a:lnTo>
                  <a:lnTo>
                    <a:pt x="823" y="641"/>
                  </a:lnTo>
                  <a:lnTo>
                    <a:pt x="821" y="641"/>
                  </a:lnTo>
                  <a:lnTo>
                    <a:pt x="823" y="638"/>
                  </a:lnTo>
                  <a:lnTo>
                    <a:pt x="823" y="631"/>
                  </a:lnTo>
                  <a:lnTo>
                    <a:pt x="819" y="629"/>
                  </a:lnTo>
                  <a:lnTo>
                    <a:pt x="816" y="615"/>
                  </a:lnTo>
                  <a:lnTo>
                    <a:pt x="816" y="615"/>
                  </a:lnTo>
                  <a:lnTo>
                    <a:pt x="816" y="608"/>
                  </a:lnTo>
                  <a:lnTo>
                    <a:pt x="819" y="603"/>
                  </a:lnTo>
                  <a:lnTo>
                    <a:pt x="816" y="598"/>
                  </a:lnTo>
                  <a:lnTo>
                    <a:pt x="814" y="596"/>
                  </a:lnTo>
                  <a:lnTo>
                    <a:pt x="811" y="586"/>
                  </a:lnTo>
                  <a:lnTo>
                    <a:pt x="809" y="582"/>
                  </a:lnTo>
                  <a:lnTo>
                    <a:pt x="809" y="575"/>
                  </a:lnTo>
                  <a:lnTo>
                    <a:pt x="807" y="567"/>
                  </a:lnTo>
                  <a:lnTo>
                    <a:pt x="807" y="560"/>
                  </a:lnTo>
                  <a:lnTo>
                    <a:pt x="807" y="553"/>
                  </a:lnTo>
                  <a:lnTo>
                    <a:pt x="809" y="541"/>
                  </a:lnTo>
                  <a:lnTo>
                    <a:pt x="809" y="534"/>
                  </a:lnTo>
                  <a:lnTo>
                    <a:pt x="811" y="527"/>
                  </a:lnTo>
                  <a:lnTo>
                    <a:pt x="814" y="523"/>
                  </a:lnTo>
                  <a:lnTo>
                    <a:pt x="819" y="523"/>
                  </a:lnTo>
                  <a:lnTo>
                    <a:pt x="821" y="520"/>
                  </a:lnTo>
                  <a:lnTo>
                    <a:pt x="821" y="518"/>
                  </a:lnTo>
                  <a:lnTo>
                    <a:pt x="823" y="515"/>
                  </a:lnTo>
                  <a:lnTo>
                    <a:pt x="826" y="511"/>
                  </a:lnTo>
                  <a:lnTo>
                    <a:pt x="823" y="511"/>
                  </a:lnTo>
                  <a:lnTo>
                    <a:pt x="826" y="511"/>
                  </a:lnTo>
                  <a:lnTo>
                    <a:pt x="830" y="511"/>
                  </a:lnTo>
                  <a:lnTo>
                    <a:pt x="830" y="506"/>
                  </a:lnTo>
                  <a:lnTo>
                    <a:pt x="835" y="508"/>
                  </a:lnTo>
                  <a:lnTo>
                    <a:pt x="835" y="506"/>
                  </a:lnTo>
                  <a:lnTo>
                    <a:pt x="842" y="504"/>
                  </a:lnTo>
                  <a:lnTo>
                    <a:pt x="845" y="501"/>
                  </a:lnTo>
                  <a:lnTo>
                    <a:pt x="847" y="501"/>
                  </a:lnTo>
                  <a:lnTo>
                    <a:pt x="849" y="499"/>
                  </a:lnTo>
                  <a:lnTo>
                    <a:pt x="852" y="499"/>
                  </a:lnTo>
                  <a:lnTo>
                    <a:pt x="854" y="501"/>
                  </a:lnTo>
                  <a:lnTo>
                    <a:pt x="856" y="496"/>
                  </a:lnTo>
                  <a:lnTo>
                    <a:pt x="856" y="494"/>
                  </a:lnTo>
                  <a:lnTo>
                    <a:pt x="859" y="494"/>
                  </a:lnTo>
                  <a:lnTo>
                    <a:pt x="864" y="492"/>
                  </a:lnTo>
                  <a:lnTo>
                    <a:pt x="864" y="489"/>
                  </a:lnTo>
                  <a:lnTo>
                    <a:pt x="871" y="480"/>
                  </a:lnTo>
                  <a:lnTo>
                    <a:pt x="873" y="475"/>
                  </a:lnTo>
                  <a:lnTo>
                    <a:pt x="880" y="475"/>
                  </a:lnTo>
                  <a:lnTo>
                    <a:pt x="882" y="475"/>
                  </a:lnTo>
                  <a:lnTo>
                    <a:pt x="882" y="475"/>
                  </a:lnTo>
                  <a:lnTo>
                    <a:pt x="887" y="468"/>
                  </a:lnTo>
                  <a:lnTo>
                    <a:pt x="897" y="461"/>
                  </a:lnTo>
                  <a:lnTo>
                    <a:pt x="906" y="456"/>
                  </a:lnTo>
                  <a:lnTo>
                    <a:pt x="911" y="454"/>
                  </a:lnTo>
                  <a:lnTo>
                    <a:pt x="913" y="454"/>
                  </a:lnTo>
                  <a:lnTo>
                    <a:pt x="916" y="454"/>
                  </a:lnTo>
                  <a:lnTo>
                    <a:pt x="916" y="454"/>
                  </a:lnTo>
                  <a:lnTo>
                    <a:pt x="920" y="454"/>
                  </a:lnTo>
                  <a:lnTo>
                    <a:pt x="923" y="449"/>
                  </a:lnTo>
                  <a:lnTo>
                    <a:pt x="923" y="449"/>
                  </a:lnTo>
                  <a:lnTo>
                    <a:pt x="920" y="449"/>
                  </a:lnTo>
                  <a:lnTo>
                    <a:pt x="918" y="452"/>
                  </a:lnTo>
                  <a:lnTo>
                    <a:pt x="913" y="452"/>
                  </a:lnTo>
                  <a:lnTo>
                    <a:pt x="908" y="449"/>
                  </a:lnTo>
                  <a:lnTo>
                    <a:pt x="913" y="449"/>
                  </a:lnTo>
                  <a:lnTo>
                    <a:pt x="918" y="447"/>
                  </a:lnTo>
                  <a:lnTo>
                    <a:pt x="918" y="447"/>
                  </a:lnTo>
                  <a:lnTo>
                    <a:pt x="920" y="444"/>
                  </a:lnTo>
                  <a:lnTo>
                    <a:pt x="918" y="442"/>
                  </a:lnTo>
                  <a:lnTo>
                    <a:pt x="913" y="442"/>
                  </a:lnTo>
                  <a:lnTo>
                    <a:pt x="911" y="437"/>
                  </a:lnTo>
                  <a:lnTo>
                    <a:pt x="913" y="440"/>
                  </a:lnTo>
                  <a:lnTo>
                    <a:pt x="916" y="440"/>
                  </a:lnTo>
                  <a:lnTo>
                    <a:pt x="920" y="440"/>
                  </a:lnTo>
                  <a:lnTo>
                    <a:pt x="920" y="435"/>
                  </a:lnTo>
                  <a:lnTo>
                    <a:pt x="920" y="440"/>
                  </a:lnTo>
                  <a:lnTo>
                    <a:pt x="925" y="440"/>
                  </a:lnTo>
                  <a:lnTo>
                    <a:pt x="927" y="442"/>
                  </a:lnTo>
                  <a:lnTo>
                    <a:pt x="930" y="440"/>
                  </a:lnTo>
                  <a:lnTo>
                    <a:pt x="930" y="437"/>
                  </a:lnTo>
                  <a:lnTo>
                    <a:pt x="934" y="433"/>
                  </a:lnTo>
                  <a:lnTo>
                    <a:pt x="934" y="433"/>
                  </a:lnTo>
                  <a:lnTo>
                    <a:pt x="937" y="430"/>
                  </a:lnTo>
                  <a:lnTo>
                    <a:pt x="934" y="426"/>
                  </a:lnTo>
                  <a:lnTo>
                    <a:pt x="934" y="426"/>
                  </a:lnTo>
                  <a:lnTo>
                    <a:pt x="932" y="430"/>
                  </a:lnTo>
                  <a:lnTo>
                    <a:pt x="932" y="433"/>
                  </a:lnTo>
                  <a:lnTo>
                    <a:pt x="930" y="433"/>
                  </a:lnTo>
                  <a:lnTo>
                    <a:pt x="930" y="426"/>
                  </a:lnTo>
                  <a:lnTo>
                    <a:pt x="927" y="426"/>
                  </a:lnTo>
                  <a:lnTo>
                    <a:pt x="920" y="426"/>
                  </a:lnTo>
                  <a:lnTo>
                    <a:pt x="916" y="428"/>
                  </a:lnTo>
                  <a:lnTo>
                    <a:pt x="916" y="426"/>
                  </a:lnTo>
                  <a:lnTo>
                    <a:pt x="916" y="418"/>
                  </a:lnTo>
                  <a:lnTo>
                    <a:pt x="918" y="418"/>
                  </a:lnTo>
                  <a:lnTo>
                    <a:pt x="920" y="423"/>
                  </a:lnTo>
                  <a:lnTo>
                    <a:pt x="923" y="423"/>
                  </a:lnTo>
                  <a:lnTo>
                    <a:pt x="925" y="421"/>
                  </a:lnTo>
                  <a:lnTo>
                    <a:pt x="930" y="421"/>
                  </a:lnTo>
                  <a:lnTo>
                    <a:pt x="930" y="418"/>
                  </a:lnTo>
                  <a:lnTo>
                    <a:pt x="932" y="418"/>
                  </a:lnTo>
                  <a:lnTo>
                    <a:pt x="934" y="416"/>
                  </a:lnTo>
                  <a:lnTo>
                    <a:pt x="934" y="411"/>
                  </a:lnTo>
                  <a:lnTo>
                    <a:pt x="932" y="411"/>
                  </a:lnTo>
                  <a:lnTo>
                    <a:pt x="932" y="409"/>
                  </a:lnTo>
                  <a:lnTo>
                    <a:pt x="934" y="409"/>
                  </a:lnTo>
                  <a:lnTo>
                    <a:pt x="937" y="407"/>
                  </a:lnTo>
                  <a:lnTo>
                    <a:pt x="934" y="402"/>
                  </a:lnTo>
                  <a:lnTo>
                    <a:pt x="932" y="399"/>
                  </a:lnTo>
                  <a:lnTo>
                    <a:pt x="930" y="402"/>
                  </a:lnTo>
                  <a:lnTo>
                    <a:pt x="927" y="399"/>
                  </a:lnTo>
                  <a:lnTo>
                    <a:pt x="925" y="395"/>
                  </a:lnTo>
                  <a:lnTo>
                    <a:pt x="923" y="395"/>
                  </a:lnTo>
                  <a:lnTo>
                    <a:pt x="920" y="395"/>
                  </a:lnTo>
                  <a:lnTo>
                    <a:pt x="916" y="390"/>
                  </a:lnTo>
                  <a:lnTo>
                    <a:pt x="920" y="392"/>
                  </a:lnTo>
                  <a:lnTo>
                    <a:pt x="925" y="392"/>
                  </a:lnTo>
                  <a:lnTo>
                    <a:pt x="927" y="397"/>
                  </a:lnTo>
                  <a:lnTo>
                    <a:pt x="930" y="397"/>
                  </a:lnTo>
                  <a:lnTo>
                    <a:pt x="932" y="395"/>
                  </a:lnTo>
                  <a:lnTo>
                    <a:pt x="925" y="390"/>
                  </a:lnTo>
                  <a:lnTo>
                    <a:pt x="930" y="390"/>
                  </a:lnTo>
                  <a:lnTo>
                    <a:pt x="930" y="390"/>
                  </a:lnTo>
                  <a:lnTo>
                    <a:pt x="932" y="388"/>
                  </a:lnTo>
                  <a:lnTo>
                    <a:pt x="930" y="385"/>
                  </a:lnTo>
                  <a:lnTo>
                    <a:pt x="925" y="383"/>
                  </a:lnTo>
                  <a:lnTo>
                    <a:pt x="925" y="378"/>
                  </a:lnTo>
                  <a:lnTo>
                    <a:pt x="927" y="378"/>
                  </a:lnTo>
                  <a:lnTo>
                    <a:pt x="927" y="383"/>
                  </a:lnTo>
                  <a:lnTo>
                    <a:pt x="930" y="383"/>
                  </a:lnTo>
                  <a:lnTo>
                    <a:pt x="932" y="378"/>
                  </a:lnTo>
                  <a:lnTo>
                    <a:pt x="932" y="373"/>
                  </a:lnTo>
                  <a:lnTo>
                    <a:pt x="927" y="373"/>
                  </a:lnTo>
                  <a:lnTo>
                    <a:pt x="923" y="366"/>
                  </a:lnTo>
                  <a:lnTo>
                    <a:pt x="920" y="366"/>
                  </a:lnTo>
                  <a:lnTo>
                    <a:pt x="918" y="362"/>
                  </a:lnTo>
                  <a:lnTo>
                    <a:pt x="913" y="359"/>
                  </a:lnTo>
                  <a:lnTo>
                    <a:pt x="913" y="357"/>
                  </a:lnTo>
                  <a:lnTo>
                    <a:pt x="918" y="352"/>
                  </a:lnTo>
                  <a:lnTo>
                    <a:pt x="916" y="357"/>
                  </a:lnTo>
                  <a:lnTo>
                    <a:pt x="916" y="359"/>
                  </a:lnTo>
                  <a:lnTo>
                    <a:pt x="918" y="359"/>
                  </a:lnTo>
                  <a:lnTo>
                    <a:pt x="920" y="364"/>
                  </a:lnTo>
                  <a:lnTo>
                    <a:pt x="925" y="364"/>
                  </a:lnTo>
                  <a:lnTo>
                    <a:pt x="930" y="371"/>
                  </a:lnTo>
                  <a:lnTo>
                    <a:pt x="930" y="369"/>
                  </a:lnTo>
                  <a:lnTo>
                    <a:pt x="930" y="362"/>
                  </a:lnTo>
                  <a:lnTo>
                    <a:pt x="930" y="357"/>
                  </a:lnTo>
                  <a:lnTo>
                    <a:pt x="930" y="355"/>
                  </a:lnTo>
                  <a:lnTo>
                    <a:pt x="930" y="352"/>
                  </a:lnTo>
                  <a:lnTo>
                    <a:pt x="930" y="347"/>
                  </a:lnTo>
                  <a:lnTo>
                    <a:pt x="932" y="345"/>
                  </a:lnTo>
                  <a:lnTo>
                    <a:pt x="930" y="343"/>
                  </a:lnTo>
                  <a:lnTo>
                    <a:pt x="932" y="343"/>
                  </a:lnTo>
                  <a:lnTo>
                    <a:pt x="934" y="340"/>
                  </a:lnTo>
                  <a:lnTo>
                    <a:pt x="937" y="336"/>
                  </a:lnTo>
                  <a:lnTo>
                    <a:pt x="939" y="333"/>
                  </a:lnTo>
                  <a:lnTo>
                    <a:pt x="939" y="331"/>
                  </a:lnTo>
                  <a:lnTo>
                    <a:pt x="939" y="333"/>
                  </a:lnTo>
                  <a:lnTo>
                    <a:pt x="939" y="338"/>
                  </a:lnTo>
                  <a:lnTo>
                    <a:pt x="939" y="338"/>
                  </a:lnTo>
                  <a:lnTo>
                    <a:pt x="937" y="340"/>
                  </a:lnTo>
                  <a:lnTo>
                    <a:pt x="934" y="345"/>
                  </a:lnTo>
                  <a:lnTo>
                    <a:pt x="937" y="350"/>
                  </a:lnTo>
                  <a:lnTo>
                    <a:pt x="937" y="357"/>
                  </a:lnTo>
                  <a:lnTo>
                    <a:pt x="934" y="359"/>
                  </a:lnTo>
                  <a:lnTo>
                    <a:pt x="934" y="364"/>
                  </a:lnTo>
                  <a:lnTo>
                    <a:pt x="937" y="369"/>
                  </a:lnTo>
                  <a:lnTo>
                    <a:pt x="939" y="366"/>
                  </a:lnTo>
                  <a:lnTo>
                    <a:pt x="939" y="369"/>
                  </a:lnTo>
                  <a:lnTo>
                    <a:pt x="942" y="369"/>
                  </a:lnTo>
                  <a:lnTo>
                    <a:pt x="942" y="369"/>
                  </a:lnTo>
                  <a:lnTo>
                    <a:pt x="939" y="371"/>
                  </a:lnTo>
                  <a:lnTo>
                    <a:pt x="942" y="373"/>
                  </a:lnTo>
                  <a:lnTo>
                    <a:pt x="946" y="373"/>
                  </a:lnTo>
                  <a:lnTo>
                    <a:pt x="942" y="376"/>
                  </a:lnTo>
                  <a:lnTo>
                    <a:pt x="944" y="376"/>
                  </a:lnTo>
                  <a:lnTo>
                    <a:pt x="942" y="381"/>
                  </a:lnTo>
                  <a:lnTo>
                    <a:pt x="942" y="383"/>
                  </a:lnTo>
                  <a:lnTo>
                    <a:pt x="939" y="385"/>
                  </a:lnTo>
                  <a:lnTo>
                    <a:pt x="937" y="390"/>
                  </a:lnTo>
                  <a:lnTo>
                    <a:pt x="939" y="395"/>
                  </a:lnTo>
                  <a:lnTo>
                    <a:pt x="939" y="392"/>
                  </a:lnTo>
                  <a:lnTo>
                    <a:pt x="939" y="390"/>
                  </a:lnTo>
                  <a:lnTo>
                    <a:pt x="944" y="383"/>
                  </a:lnTo>
                  <a:lnTo>
                    <a:pt x="944" y="385"/>
                  </a:lnTo>
                  <a:lnTo>
                    <a:pt x="944" y="388"/>
                  </a:lnTo>
                  <a:lnTo>
                    <a:pt x="946" y="385"/>
                  </a:lnTo>
                  <a:lnTo>
                    <a:pt x="946" y="383"/>
                  </a:lnTo>
                  <a:lnTo>
                    <a:pt x="949" y="378"/>
                  </a:lnTo>
                  <a:lnTo>
                    <a:pt x="951" y="371"/>
                  </a:lnTo>
                  <a:lnTo>
                    <a:pt x="956" y="369"/>
                  </a:lnTo>
                  <a:lnTo>
                    <a:pt x="958" y="359"/>
                  </a:lnTo>
                  <a:lnTo>
                    <a:pt x="958" y="355"/>
                  </a:lnTo>
                  <a:lnTo>
                    <a:pt x="956" y="347"/>
                  </a:lnTo>
                  <a:lnTo>
                    <a:pt x="956" y="347"/>
                  </a:lnTo>
                  <a:lnTo>
                    <a:pt x="953" y="340"/>
                  </a:lnTo>
                  <a:lnTo>
                    <a:pt x="953" y="338"/>
                  </a:lnTo>
                  <a:lnTo>
                    <a:pt x="951" y="336"/>
                  </a:lnTo>
                  <a:lnTo>
                    <a:pt x="953" y="331"/>
                  </a:lnTo>
                  <a:lnTo>
                    <a:pt x="958" y="328"/>
                  </a:lnTo>
                  <a:lnTo>
                    <a:pt x="963" y="326"/>
                  </a:lnTo>
                  <a:lnTo>
                    <a:pt x="956" y="333"/>
                  </a:lnTo>
                  <a:lnTo>
                    <a:pt x="953" y="336"/>
                  </a:lnTo>
                  <a:lnTo>
                    <a:pt x="956" y="338"/>
                  </a:lnTo>
                  <a:lnTo>
                    <a:pt x="960" y="343"/>
                  </a:lnTo>
                  <a:lnTo>
                    <a:pt x="963" y="343"/>
                  </a:lnTo>
                  <a:lnTo>
                    <a:pt x="965" y="345"/>
                  </a:lnTo>
                  <a:lnTo>
                    <a:pt x="963" y="350"/>
                  </a:lnTo>
                  <a:lnTo>
                    <a:pt x="965" y="347"/>
                  </a:lnTo>
                  <a:lnTo>
                    <a:pt x="965" y="347"/>
                  </a:lnTo>
                  <a:lnTo>
                    <a:pt x="970" y="345"/>
                  </a:lnTo>
                  <a:lnTo>
                    <a:pt x="970" y="343"/>
                  </a:lnTo>
                  <a:lnTo>
                    <a:pt x="972" y="343"/>
                  </a:lnTo>
                  <a:lnTo>
                    <a:pt x="972" y="340"/>
                  </a:lnTo>
                  <a:lnTo>
                    <a:pt x="977" y="338"/>
                  </a:lnTo>
                  <a:lnTo>
                    <a:pt x="977" y="333"/>
                  </a:lnTo>
                  <a:lnTo>
                    <a:pt x="979" y="331"/>
                  </a:lnTo>
                  <a:lnTo>
                    <a:pt x="982" y="331"/>
                  </a:lnTo>
                  <a:lnTo>
                    <a:pt x="984" y="326"/>
                  </a:lnTo>
                  <a:lnTo>
                    <a:pt x="984" y="324"/>
                  </a:lnTo>
                  <a:lnTo>
                    <a:pt x="984" y="321"/>
                  </a:lnTo>
                  <a:lnTo>
                    <a:pt x="986" y="319"/>
                  </a:lnTo>
                  <a:lnTo>
                    <a:pt x="986" y="317"/>
                  </a:lnTo>
                  <a:lnTo>
                    <a:pt x="989" y="314"/>
                  </a:lnTo>
                  <a:lnTo>
                    <a:pt x="986" y="312"/>
                  </a:lnTo>
                  <a:lnTo>
                    <a:pt x="984" y="310"/>
                  </a:lnTo>
                  <a:lnTo>
                    <a:pt x="984" y="307"/>
                  </a:lnTo>
                  <a:lnTo>
                    <a:pt x="989" y="302"/>
                  </a:lnTo>
                  <a:lnTo>
                    <a:pt x="989" y="300"/>
                  </a:lnTo>
                  <a:lnTo>
                    <a:pt x="991" y="298"/>
                  </a:lnTo>
                  <a:lnTo>
                    <a:pt x="996" y="295"/>
                  </a:lnTo>
                  <a:lnTo>
                    <a:pt x="1001" y="293"/>
                  </a:lnTo>
                  <a:lnTo>
                    <a:pt x="1005" y="293"/>
                  </a:lnTo>
                  <a:lnTo>
                    <a:pt x="1012" y="288"/>
                  </a:lnTo>
                  <a:lnTo>
                    <a:pt x="1015" y="288"/>
                  </a:lnTo>
                  <a:lnTo>
                    <a:pt x="1017" y="291"/>
                  </a:lnTo>
                  <a:lnTo>
                    <a:pt x="1024" y="288"/>
                  </a:lnTo>
                  <a:lnTo>
                    <a:pt x="1029" y="291"/>
                  </a:lnTo>
                  <a:lnTo>
                    <a:pt x="1034" y="288"/>
                  </a:lnTo>
                  <a:lnTo>
                    <a:pt x="1041" y="288"/>
                  </a:lnTo>
                  <a:lnTo>
                    <a:pt x="1043" y="288"/>
                  </a:lnTo>
                  <a:lnTo>
                    <a:pt x="1043" y="286"/>
                  </a:lnTo>
                  <a:lnTo>
                    <a:pt x="1043" y="281"/>
                  </a:lnTo>
                  <a:lnTo>
                    <a:pt x="1043" y="276"/>
                  </a:lnTo>
                  <a:lnTo>
                    <a:pt x="1048" y="279"/>
                  </a:lnTo>
                  <a:lnTo>
                    <a:pt x="1048" y="284"/>
                  </a:lnTo>
                  <a:lnTo>
                    <a:pt x="1048" y="286"/>
                  </a:lnTo>
                  <a:lnTo>
                    <a:pt x="1050" y="286"/>
                  </a:lnTo>
                  <a:lnTo>
                    <a:pt x="1053" y="284"/>
                  </a:lnTo>
                  <a:lnTo>
                    <a:pt x="1057" y="276"/>
                  </a:lnTo>
                  <a:lnTo>
                    <a:pt x="1060" y="279"/>
                  </a:lnTo>
                  <a:lnTo>
                    <a:pt x="1060" y="284"/>
                  </a:lnTo>
                  <a:lnTo>
                    <a:pt x="1062" y="284"/>
                  </a:lnTo>
                  <a:lnTo>
                    <a:pt x="1072" y="279"/>
                  </a:lnTo>
                  <a:lnTo>
                    <a:pt x="1074" y="274"/>
                  </a:lnTo>
                  <a:lnTo>
                    <a:pt x="1072" y="267"/>
                  </a:lnTo>
                  <a:lnTo>
                    <a:pt x="1069" y="269"/>
                  </a:lnTo>
                  <a:lnTo>
                    <a:pt x="1069" y="272"/>
                  </a:lnTo>
                  <a:lnTo>
                    <a:pt x="1069" y="276"/>
                  </a:lnTo>
                  <a:lnTo>
                    <a:pt x="1062" y="276"/>
                  </a:lnTo>
                  <a:lnTo>
                    <a:pt x="1062" y="274"/>
                  </a:lnTo>
                  <a:lnTo>
                    <a:pt x="1060" y="267"/>
                  </a:lnTo>
                  <a:lnTo>
                    <a:pt x="1055" y="265"/>
                  </a:lnTo>
                  <a:lnTo>
                    <a:pt x="1055" y="262"/>
                  </a:lnTo>
                  <a:lnTo>
                    <a:pt x="1062" y="255"/>
                  </a:lnTo>
                  <a:lnTo>
                    <a:pt x="1062" y="253"/>
                  </a:lnTo>
                  <a:lnTo>
                    <a:pt x="1060" y="253"/>
                  </a:lnTo>
                  <a:lnTo>
                    <a:pt x="1060" y="250"/>
                  </a:lnTo>
                  <a:lnTo>
                    <a:pt x="1062" y="248"/>
                  </a:lnTo>
                  <a:lnTo>
                    <a:pt x="1062" y="246"/>
                  </a:lnTo>
                  <a:lnTo>
                    <a:pt x="1065" y="243"/>
                  </a:lnTo>
                  <a:lnTo>
                    <a:pt x="1067" y="236"/>
                  </a:lnTo>
                  <a:lnTo>
                    <a:pt x="1074" y="229"/>
                  </a:lnTo>
                  <a:lnTo>
                    <a:pt x="1076" y="224"/>
                  </a:lnTo>
                  <a:lnTo>
                    <a:pt x="1079" y="224"/>
                  </a:lnTo>
                  <a:lnTo>
                    <a:pt x="1081" y="220"/>
                  </a:lnTo>
                  <a:lnTo>
                    <a:pt x="1081" y="222"/>
                  </a:lnTo>
                  <a:lnTo>
                    <a:pt x="1086" y="224"/>
                  </a:lnTo>
                  <a:lnTo>
                    <a:pt x="1086" y="222"/>
                  </a:lnTo>
                  <a:lnTo>
                    <a:pt x="1088" y="217"/>
                  </a:lnTo>
                  <a:lnTo>
                    <a:pt x="1091" y="222"/>
                  </a:lnTo>
                  <a:lnTo>
                    <a:pt x="1093" y="222"/>
                  </a:lnTo>
                  <a:lnTo>
                    <a:pt x="1095" y="217"/>
                  </a:lnTo>
                  <a:lnTo>
                    <a:pt x="1095" y="220"/>
                  </a:lnTo>
                  <a:lnTo>
                    <a:pt x="1098" y="217"/>
                  </a:lnTo>
                  <a:lnTo>
                    <a:pt x="1102" y="210"/>
                  </a:lnTo>
                  <a:lnTo>
                    <a:pt x="1107" y="203"/>
                  </a:lnTo>
                  <a:lnTo>
                    <a:pt x="1105" y="208"/>
                  </a:lnTo>
                  <a:lnTo>
                    <a:pt x="1107" y="210"/>
                  </a:lnTo>
                  <a:lnTo>
                    <a:pt x="1109" y="210"/>
                  </a:lnTo>
                  <a:lnTo>
                    <a:pt x="1114" y="208"/>
                  </a:lnTo>
                  <a:lnTo>
                    <a:pt x="1119" y="208"/>
                  </a:lnTo>
                  <a:lnTo>
                    <a:pt x="1119" y="213"/>
                  </a:lnTo>
                  <a:lnTo>
                    <a:pt x="1121" y="213"/>
                  </a:lnTo>
                  <a:lnTo>
                    <a:pt x="1126" y="208"/>
                  </a:lnTo>
                  <a:lnTo>
                    <a:pt x="1128" y="208"/>
                  </a:lnTo>
                  <a:lnTo>
                    <a:pt x="1131" y="208"/>
                  </a:lnTo>
                  <a:lnTo>
                    <a:pt x="1135" y="205"/>
                  </a:lnTo>
                  <a:lnTo>
                    <a:pt x="1138" y="205"/>
                  </a:lnTo>
                  <a:lnTo>
                    <a:pt x="1143" y="203"/>
                  </a:lnTo>
                  <a:lnTo>
                    <a:pt x="1145" y="205"/>
                  </a:lnTo>
                  <a:lnTo>
                    <a:pt x="1147" y="203"/>
                  </a:lnTo>
                  <a:lnTo>
                    <a:pt x="1150" y="201"/>
                  </a:lnTo>
                  <a:lnTo>
                    <a:pt x="1147" y="198"/>
                  </a:lnTo>
                  <a:lnTo>
                    <a:pt x="1145" y="201"/>
                  </a:lnTo>
                  <a:lnTo>
                    <a:pt x="1143" y="198"/>
                  </a:lnTo>
                  <a:lnTo>
                    <a:pt x="1143" y="194"/>
                  </a:lnTo>
                  <a:lnTo>
                    <a:pt x="1135" y="189"/>
                  </a:lnTo>
                  <a:lnTo>
                    <a:pt x="1135" y="189"/>
                  </a:lnTo>
                  <a:lnTo>
                    <a:pt x="1135" y="189"/>
                  </a:lnTo>
                  <a:lnTo>
                    <a:pt x="1135" y="186"/>
                  </a:lnTo>
                  <a:lnTo>
                    <a:pt x="1135" y="186"/>
                  </a:lnTo>
                  <a:lnTo>
                    <a:pt x="1135" y="184"/>
                  </a:lnTo>
                  <a:lnTo>
                    <a:pt x="1135" y="182"/>
                  </a:lnTo>
                  <a:lnTo>
                    <a:pt x="1135" y="179"/>
                  </a:lnTo>
                  <a:lnTo>
                    <a:pt x="1133" y="177"/>
                  </a:lnTo>
                  <a:lnTo>
                    <a:pt x="1133" y="175"/>
                  </a:lnTo>
                  <a:lnTo>
                    <a:pt x="1131" y="175"/>
                  </a:lnTo>
                  <a:lnTo>
                    <a:pt x="1133" y="170"/>
                  </a:lnTo>
                  <a:lnTo>
                    <a:pt x="1135" y="144"/>
                  </a:lnTo>
                  <a:lnTo>
                    <a:pt x="1135" y="139"/>
                  </a:lnTo>
                  <a:lnTo>
                    <a:pt x="1128" y="130"/>
                  </a:lnTo>
                  <a:lnTo>
                    <a:pt x="1126" y="132"/>
                  </a:lnTo>
                  <a:lnTo>
                    <a:pt x="1121" y="132"/>
                  </a:lnTo>
                  <a:lnTo>
                    <a:pt x="1117" y="132"/>
                  </a:lnTo>
                  <a:lnTo>
                    <a:pt x="1114" y="130"/>
                  </a:lnTo>
                  <a:lnTo>
                    <a:pt x="1112" y="127"/>
                  </a:lnTo>
                  <a:lnTo>
                    <a:pt x="1109" y="127"/>
                  </a:lnTo>
                  <a:lnTo>
                    <a:pt x="1107" y="132"/>
                  </a:lnTo>
                  <a:lnTo>
                    <a:pt x="1105" y="134"/>
                  </a:lnTo>
                  <a:lnTo>
                    <a:pt x="1098" y="144"/>
                  </a:lnTo>
                  <a:lnTo>
                    <a:pt x="1095" y="146"/>
                  </a:lnTo>
                  <a:lnTo>
                    <a:pt x="1095" y="151"/>
                  </a:lnTo>
                  <a:lnTo>
                    <a:pt x="1091" y="153"/>
                  </a:lnTo>
                  <a:lnTo>
                    <a:pt x="1088" y="158"/>
                  </a:lnTo>
                  <a:lnTo>
                    <a:pt x="1086" y="163"/>
                  </a:lnTo>
                  <a:lnTo>
                    <a:pt x="1081" y="170"/>
                  </a:lnTo>
                  <a:lnTo>
                    <a:pt x="1079" y="170"/>
                  </a:lnTo>
                  <a:lnTo>
                    <a:pt x="1072" y="177"/>
                  </a:lnTo>
                  <a:lnTo>
                    <a:pt x="1072" y="179"/>
                  </a:lnTo>
                  <a:lnTo>
                    <a:pt x="1069" y="182"/>
                  </a:lnTo>
                  <a:lnTo>
                    <a:pt x="1065" y="182"/>
                  </a:lnTo>
                  <a:lnTo>
                    <a:pt x="1062" y="182"/>
                  </a:lnTo>
                  <a:lnTo>
                    <a:pt x="1062" y="182"/>
                  </a:lnTo>
                  <a:lnTo>
                    <a:pt x="1060" y="182"/>
                  </a:lnTo>
                  <a:lnTo>
                    <a:pt x="1055" y="186"/>
                  </a:lnTo>
                  <a:lnTo>
                    <a:pt x="996" y="186"/>
                  </a:lnTo>
                  <a:lnTo>
                    <a:pt x="989" y="186"/>
                  </a:lnTo>
                  <a:lnTo>
                    <a:pt x="984" y="191"/>
                  </a:lnTo>
                  <a:lnTo>
                    <a:pt x="979" y="194"/>
                  </a:lnTo>
                  <a:lnTo>
                    <a:pt x="977" y="196"/>
                  </a:lnTo>
                  <a:lnTo>
                    <a:pt x="968" y="205"/>
                  </a:lnTo>
                  <a:lnTo>
                    <a:pt x="960" y="205"/>
                  </a:lnTo>
                  <a:lnTo>
                    <a:pt x="958" y="208"/>
                  </a:lnTo>
                  <a:lnTo>
                    <a:pt x="942" y="222"/>
                  </a:lnTo>
                  <a:lnTo>
                    <a:pt x="901" y="231"/>
                  </a:lnTo>
                  <a:lnTo>
                    <a:pt x="901" y="241"/>
                  </a:lnTo>
                  <a:lnTo>
                    <a:pt x="892" y="246"/>
                  </a:lnTo>
                  <a:lnTo>
                    <a:pt x="823" y="265"/>
                  </a:lnTo>
                  <a:lnTo>
                    <a:pt x="819" y="257"/>
                  </a:lnTo>
                  <a:lnTo>
                    <a:pt x="823" y="253"/>
                  </a:lnTo>
                  <a:lnTo>
                    <a:pt x="830" y="248"/>
                  </a:lnTo>
                  <a:lnTo>
                    <a:pt x="833" y="246"/>
                  </a:lnTo>
                  <a:lnTo>
                    <a:pt x="835" y="241"/>
                  </a:lnTo>
                  <a:lnTo>
                    <a:pt x="837" y="236"/>
                  </a:lnTo>
                  <a:lnTo>
                    <a:pt x="840" y="208"/>
                  </a:lnTo>
                  <a:lnTo>
                    <a:pt x="826" y="146"/>
                  </a:lnTo>
                  <a:lnTo>
                    <a:pt x="814" y="137"/>
                  </a:lnTo>
                  <a:lnTo>
                    <a:pt x="809" y="130"/>
                  </a:lnTo>
                  <a:lnTo>
                    <a:pt x="729" y="92"/>
                  </a:lnTo>
                  <a:lnTo>
                    <a:pt x="724" y="89"/>
                  </a:lnTo>
                  <a:lnTo>
                    <a:pt x="719" y="87"/>
                  </a:lnTo>
                  <a:lnTo>
                    <a:pt x="717" y="87"/>
                  </a:lnTo>
                  <a:lnTo>
                    <a:pt x="707" y="85"/>
                  </a:lnTo>
                  <a:lnTo>
                    <a:pt x="707" y="82"/>
                  </a:lnTo>
                  <a:lnTo>
                    <a:pt x="705" y="80"/>
                  </a:lnTo>
                  <a:lnTo>
                    <a:pt x="700" y="82"/>
                  </a:lnTo>
                  <a:lnTo>
                    <a:pt x="693" y="82"/>
                  </a:lnTo>
                  <a:lnTo>
                    <a:pt x="691" y="80"/>
                  </a:lnTo>
                  <a:lnTo>
                    <a:pt x="689" y="78"/>
                  </a:lnTo>
                  <a:lnTo>
                    <a:pt x="684" y="78"/>
                  </a:lnTo>
                  <a:lnTo>
                    <a:pt x="677" y="75"/>
                  </a:lnTo>
                  <a:lnTo>
                    <a:pt x="674" y="71"/>
                  </a:lnTo>
                  <a:lnTo>
                    <a:pt x="672" y="71"/>
                  </a:lnTo>
                  <a:lnTo>
                    <a:pt x="667" y="66"/>
                  </a:lnTo>
                  <a:lnTo>
                    <a:pt x="665" y="66"/>
                  </a:lnTo>
                  <a:lnTo>
                    <a:pt x="660" y="66"/>
                  </a:lnTo>
                  <a:lnTo>
                    <a:pt x="658" y="66"/>
                  </a:lnTo>
                  <a:lnTo>
                    <a:pt x="655" y="68"/>
                  </a:lnTo>
                  <a:lnTo>
                    <a:pt x="653" y="63"/>
                  </a:lnTo>
                  <a:lnTo>
                    <a:pt x="651" y="63"/>
                  </a:lnTo>
                  <a:lnTo>
                    <a:pt x="648" y="63"/>
                  </a:lnTo>
                  <a:lnTo>
                    <a:pt x="644" y="61"/>
                  </a:lnTo>
                  <a:lnTo>
                    <a:pt x="644" y="61"/>
                  </a:lnTo>
                  <a:lnTo>
                    <a:pt x="641" y="56"/>
                  </a:lnTo>
                  <a:lnTo>
                    <a:pt x="641" y="56"/>
                  </a:lnTo>
                  <a:lnTo>
                    <a:pt x="636" y="52"/>
                  </a:lnTo>
                  <a:lnTo>
                    <a:pt x="632" y="52"/>
                  </a:lnTo>
                  <a:lnTo>
                    <a:pt x="627" y="52"/>
                  </a:lnTo>
                  <a:lnTo>
                    <a:pt x="100" y="0"/>
                  </a:lnTo>
                  <a:lnTo>
                    <a:pt x="102" y="7"/>
                  </a:lnTo>
                  <a:lnTo>
                    <a:pt x="107" y="9"/>
                  </a:lnTo>
                  <a:lnTo>
                    <a:pt x="107" y="11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7" y="21"/>
                  </a:lnTo>
                  <a:lnTo>
                    <a:pt x="104" y="21"/>
                  </a:lnTo>
                  <a:lnTo>
                    <a:pt x="102" y="26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2" y="35"/>
                  </a:lnTo>
                  <a:lnTo>
                    <a:pt x="100" y="37"/>
                  </a:lnTo>
                  <a:lnTo>
                    <a:pt x="97" y="42"/>
                  </a:lnTo>
                  <a:lnTo>
                    <a:pt x="95" y="44"/>
                  </a:lnTo>
                  <a:lnTo>
                    <a:pt x="95" y="49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88" y="59"/>
                  </a:lnTo>
                  <a:lnTo>
                    <a:pt x="83" y="56"/>
                  </a:lnTo>
                  <a:lnTo>
                    <a:pt x="83" y="54"/>
                  </a:lnTo>
                  <a:lnTo>
                    <a:pt x="86" y="52"/>
                  </a:lnTo>
                  <a:lnTo>
                    <a:pt x="88" y="52"/>
                  </a:lnTo>
                  <a:lnTo>
                    <a:pt x="90" y="49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3" y="47"/>
                  </a:lnTo>
                  <a:lnTo>
                    <a:pt x="95" y="42"/>
                  </a:lnTo>
                  <a:lnTo>
                    <a:pt x="97" y="40"/>
                  </a:lnTo>
                  <a:lnTo>
                    <a:pt x="97" y="37"/>
                  </a:lnTo>
                  <a:lnTo>
                    <a:pt x="95" y="37"/>
                  </a:lnTo>
                  <a:lnTo>
                    <a:pt x="90" y="40"/>
                  </a:lnTo>
                  <a:lnTo>
                    <a:pt x="88" y="42"/>
                  </a:lnTo>
                  <a:lnTo>
                    <a:pt x="86" y="42"/>
                  </a:lnTo>
                  <a:lnTo>
                    <a:pt x="86" y="40"/>
                  </a:lnTo>
                  <a:lnTo>
                    <a:pt x="90" y="37"/>
                  </a:lnTo>
                  <a:lnTo>
                    <a:pt x="93" y="35"/>
                  </a:lnTo>
                  <a:lnTo>
                    <a:pt x="95" y="33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5" y="26"/>
                  </a:lnTo>
                  <a:lnTo>
                    <a:pt x="57" y="30"/>
                  </a:lnTo>
                  <a:lnTo>
                    <a:pt x="57" y="37"/>
                  </a:lnTo>
                  <a:lnTo>
                    <a:pt x="57" y="47"/>
                  </a:lnTo>
                  <a:lnTo>
                    <a:pt x="57" y="52"/>
                  </a:lnTo>
                  <a:lnTo>
                    <a:pt x="57" y="59"/>
                  </a:lnTo>
                  <a:lnTo>
                    <a:pt x="57" y="61"/>
                  </a:lnTo>
                  <a:lnTo>
                    <a:pt x="60" y="61"/>
                  </a:lnTo>
                  <a:lnTo>
                    <a:pt x="60" y="63"/>
                  </a:lnTo>
                  <a:lnTo>
                    <a:pt x="57" y="66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7" y="71"/>
                  </a:lnTo>
                  <a:lnTo>
                    <a:pt x="60" y="71"/>
                  </a:lnTo>
                  <a:lnTo>
                    <a:pt x="60" y="75"/>
                  </a:lnTo>
                  <a:lnTo>
                    <a:pt x="57" y="78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2" y="82"/>
                  </a:lnTo>
                  <a:lnTo>
                    <a:pt x="55" y="85"/>
                  </a:lnTo>
                  <a:lnTo>
                    <a:pt x="60" y="85"/>
                  </a:lnTo>
                  <a:lnTo>
                    <a:pt x="64" y="87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74" y="92"/>
                  </a:lnTo>
                  <a:lnTo>
                    <a:pt x="76" y="97"/>
                  </a:lnTo>
                  <a:lnTo>
                    <a:pt x="74" y="92"/>
                  </a:lnTo>
                  <a:lnTo>
                    <a:pt x="69" y="92"/>
                  </a:lnTo>
                  <a:lnTo>
                    <a:pt x="67" y="92"/>
                  </a:lnTo>
                  <a:lnTo>
                    <a:pt x="64" y="89"/>
                  </a:lnTo>
                  <a:lnTo>
                    <a:pt x="57" y="89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55" y="92"/>
                  </a:lnTo>
                  <a:lnTo>
                    <a:pt x="50" y="97"/>
                  </a:lnTo>
                  <a:lnTo>
                    <a:pt x="50" y="99"/>
                  </a:lnTo>
                  <a:lnTo>
                    <a:pt x="50" y="104"/>
                  </a:lnTo>
                  <a:lnTo>
                    <a:pt x="48" y="108"/>
                  </a:lnTo>
                  <a:lnTo>
                    <a:pt x="45" y="113"/>
                  </a:lnTo>
                  <a:lnTo>
                    <a:pt x="38" y="125"/>
                  </a:lnTo>
                  <a:lnTo>
                    <a:pt x="38" y="134"/>
                  </a:lnTo>
                  <a:lnTo>
                    <a:pt x="33" y="144"/>
                  </a:lnTo>
                  <a:lnTo>
                    <a:pt x="31" y="153"/>
                  </a:lnTo>
                  <a:lnTo>
                    <a:pt x="29" y="160"/>
                  </a:lnTo>
                  <a:lnTo>
                    <a:pt x="26" y="165"/>
                  </a:lnTo>
                  <a:lnTo>
                    <a:pt x="24" y="170"/>
                  </a:lnTo>
                  <a:lnTo>
                    <a:pt x="22" y="172"/>
                  </a:lnTo>
                  <a:lnTo>
                    <a:pt x="19" y="177"/>
                  </a:lnTo>
                  <a:lnTo>
                    <a:pt x="15" y="184"/>
                  </a:lnTo>
                  <a:lnTo>
                    <a:pt x="12" y="186"/>
                  </a:lnTo>
                  <a:lnTo>
                    <a:pt x="15" y="196"/>
                  </a:lnTo>
                  <a:lnTo>
                    <a:pt x="12" y="203"/>
                  </a:lnTo>
                  <a:lnTo>
                    <a:pt x="12" y="208"/>
                  </a:lnTo>
                  <a:lnTo>
                    <a:pt x="15" y="213"/>
                  </a:lnTo>
                  <a:lnTo>
                    <a:pt x="12" y="215"/>
                  </a:lnTo>
                  <a:lnTo>
                    <a:pt x="12" y="217"/>
                  </a:lnTo>
                  <a:lnTo>
                    <a:pt x="15" y="222"/>
                  </a:lnTo>
                  <a:lnTo>
                    <a:pt x="12" y="231"/>
                  </a:lnTo>
                  <a:lnTo>
                    <a:pt x="10" y="236"/>
                  </a:lnTo>
                  <a:lnTo>
                    <a:pt x="7" y="239"/>
                  </a:lnTo>
                  <a:lnTo>
                    <a:pt x="10" y="241"/>
                  </a:lnTo>
                  <a:lnTo>
                    <a:pt x="10" y="241"/>
                  </a:lnTo>
                  <a:lnTo>
                    <a:pt x="7" y="248"/>
                  </a:lnTo>
                  <a:lnTo>
                    <a:pt x="3" y="250"/>
                  </a:lnTo>
                  <a:lnTo>
                    <a:pt x="0" y="255"/>
                  </a:lnTo>
                  <a:lnTo>
                    <a:pt x="0" y="260"/>
                  </a:lnTo>
                  <a:lnTo>
                    <a:pt x="3" y="265"/>
                  </a:lnTo>
                  <a:lnTo>
                    <a:pt x="7" y="272"/>
                  </a:lnTo>
                  <a:lnTo>
                    <a:pt x="7" y="281"/>
                  </a:lnTo>
                  <a:lnTo>
                    <a:pt x="7" y="286"/>
                  </a:lnTo>
                  <a:lnTo>
                    <a:pt x="5" y="288"/>
                  </a:lnTo>
                  <a:lnTo>
                    <a:pt x="5" y="291"/>
                  </a:lnTo>
                  <a:lnTo>
                    <a:pt x="5" y="295"/>
                  </a:lnTo>
                  <a:lnTo>
                    <a:pt x="7" y="298"/>
                  </a:lnTo>
                  <a:lnTo>
                    <a:pt x="5" y="302"/>
                  </a:lnTo>
                  <a:lnTo>
                    <a:pt x="3" y="305"/>
                  </a:lnTo>
                  <a:lnTo>
                    <a:pt x="5" y="307"/>
                  </a:lnTo>
                  <a:lnTo>
                    <a:pt x="12" y="319"/>
                  </a:lnTo>
                  <a:lnTo>
                    <a:pt x="15" y="324"/>
                  </a:lnTo>
                  <a:lnTo>
                    <a:pt x="12" y="326"/>
                  </a:lnTo>
                  <a:lnTo>
                    <a:pt x="15" y="328"/>
                  </a:lnTo>
                  <a:lnTo>
                    <a:pt x="19" y="333"/>
                  </a:lnTo>
                  <a:lnTo>
                    <a:pt x="19" y="336"/>
                  </a:lnTo>
                  <a:lnTo>
                    <a:pt x="22" y="336"/>
                  </a:lnTo>
                  <a:lnTo>
                    <a:pt x="22" y="336"/>
                  </a:lnTo>
                  <a:lnTo>
                    <a:pt x="22" y="331"/>
                  </a:lnTo>
                  <a:lnTo>
                    <a:pt x="22" y="326"/>
                  </a:lnTo>
                  <a:lnTo>
                    <a:pt x="24" y="328"/>
                  </a:lnTo>
                  <a:lnTo>
                    <a:pt x="26" y="328"/>
                  </a:lnTo>
                  <a:lnTo>
                    <a:pt x="26" y="328"/>
                  </a:lnTo>
                  <a:lnTo>
                    <a:pt x="29" y="328"/>
                  </a:lnTo>
                  <a:lnTo>
                    <a:pt x="31" y="331"/>
                  </a:lnTo>
                  <a:lnTo>
                    <a:pt x="36" y="331"/>
                  </a:lnTo>
                  <a:lnTo>
                    <a:pt x="31" y="333"/>
                  </a:lnTo>
                  <a:lnTo>
                    <a:pt x="29" y="333"/>
                  </a:lnTo>
                  <a:lnTo>
                    <a:pt x="26" y="333"/>
                  </a:lnTo>
                  <a:lnTo>
                    <a:pt x="24" y="333"/>
                  </a:lnTo>
                  <a:lnTo>
                    <a:pt x="24" y="336"/>
                  </a:lnTo>
                  <a:lnTo>
                    <a:pt x="26" y="336"/>
                  </a:lnTo>
                  <a:lnTo>
                    <a:pt x="26" y="340"/>
                  </a:lnTo>
                  <a:lnTo>
                    <a:pt x="29" y="345"/>
                  </a:lnTo>
                  <a:lnTo>
                    <a:pt x="29" y="345"/>
                  </a:lnTo>
                  <a:lnTo>
                    <a:pt x="26" y="345"/>
                  </a:lnTo>
                  <a:lnTo>
                    <a:pt x="24" y="340"/>
                  </a:lnTo>
                  <a:lnTo>
                    <a:pt x="22" y="340"/>
                  </a:lnTo>
                  <a:lnTo>
                    <a:pt x="22" y="343"/>
                  </a:lnTo>
                  <a:lnTo>
                    <a:pt x="22" y="345"/>
                  </a:lnTo>
                  <a:lnTo>
                    <a:pt x="19" y="345"/>
                  </a:lnTo>
                  <a:lnTo>
                    <a:pt x="19" y="347"/>
                  </a:lnTo>
                  <a:lnTo>
                    <a:pt x="19" y="352"/>
                  </a:lnTo>
                  <a:lnTo>
                    <a:pt x="19" y="355"/>
                  </a:lnTo>
                  <a:lnTo>
                    <a:pt x="22" y="357"/>
                  </a:lnTo>
                  <a:lnTo>
                    <a:pt x="22" y="359"/>
                  </a:lnTo>
                  <a:lnTo>
                    <a:pt x="26" y="362"/>
                  </a:lnTo>
                  <a:lnTo>
                    <a:pt x="26" y="364"/>
                  </a:lnTo>
                  <a:lnTo>
                    <a:pt x="29" y="366"/>
                  </a:lnTo>
                  <a:lnTo>
                    <a:pt x="24" y="371"/>
                  </a:lnTo>
                  <a:lnTo>
                    <a:pt x="24" y="369"/>
                  </a:lnTo>
                  <a:lnTo>
                    <a:pt x="24" y="371"/>
                  </a:lnTo>
                  <a:lnTo>
                    <a:pt x="24" y="376"/>
                  </a:lnTo>
                  <a:lnTo>
                    <a:pt x="24" y="381"/>
                  </a:lnTo>
                  <a:lnTo>
                    <a:pt x="24" y="383"/>
                  </a:lnTo>
                  <a:lnTo>
                    <a:pt x="29" y="385"/>
                  </a:lnTo>
                  <a:lnTo>
                    <a:pt x="29" y="392"/>
                  </a:lnTo>
                  <a:lnTo>
                    <a:pt x="33" y="399"/>
                  </a:lnTo>
                  <a:lnTo>
                    <a:pt x="36" y="404"/>
                  </a:lnTo>
                  <a:lnTo>
                    <a:pt x="38" y="407"/>
                  </a:lnTo>
                  <a:lnTo>
                    <a:pt x="36" y="407"/>
                  </a:lnTo>
                  <a:lnTo>
                    <a:pt x="38" y="409"/>
                  </a:lnTo>
                  <a:lnTo>
                    <a:pt x="41" y="411"/>
                  </a:lnTo>
                  <a:lnTo>
                    <a:pt x="41" y="416"/>
                  </a:lnTo>
                  <a:lnTo>
                    <a:pt x="41" y="423"/>
                  </a:lnTo>
                  <a:lnTo>
                    <a:pt x="38" y="426"/>
                  </a:lnTo>
                  <a:lnTo>
                    <a:pt x="38" y="426"/>
                  </a:lnTo>
                  <a:lnTo>
                    <a:pt x="38" y="430"/>
                  </a:lnTo>
                  <a:lnTo>
                    <a:pt x="41" y="430"/>
                  </a:lnTo>
                  <a:lnTo>
                    <a:pt x="48" y="430"/>
                  </a:lnTo>
                  <a:lnTo>
                    <a:pt x="52" y="433"/>
                  </a:lnTo>
                  <a:lnTo>
                    <a:pt x="55" y="435"/>
                  </a:lnTo>
                  <a:lnTo>
                    <a:pt x="60" y="435"/>
                  </a:lnTo>
                  <a:lnTo>
                    <a:pt x="64" y="435"/>
                  </a:lnTo>
                  <a:lnTo>
                    <a:pt x="67" y="437"/>
                  </a:lnTo>
                  <a:lnTo>
                    <a:pt x="67" y="442"/>
                  </a:lnTo>
                  <a:lnTo>
                    <a:pt x="71" y="444"/>
                  </a:lnTo>
                  <a:lnTo>
                    <a:pt x="76" y="444"/>
                  </a:lnTo>
                  <a:lnTo>
                    <a:pt x="81" y="447"/>
                  </a:lnTo>
                  <a:lnTo>
                    <a:pt x="81" y="449"/>
                  </a:lnTo>
                  <a:lnTo>
                    <a:pt x="81" y="452"/>
                  </a:lnTo>
                  <a:lnTo>
                    <a:pt x="83" y="452"/>
                  </a:lnTo>
                  <a:lnTo>
                    <a:pt x="86" y="452"/>
                  </a:lnTo>
                  <a:lnTo>
                    <a:pt x="88" y="452"/>
                  </a:lnTo>
                  <a:lnTo>
                    <a:pt x="93" y="456"/>
                  </a:lnTo>
                  <a:lnTo>
                    <a:pt x="100" y="466"/>
                  </a:lnTo>
                  <a:lnTo>
                    <a:pt x="100" y="473"/>
                  </a:lnTo>
                  <a:lnTo>
                    <a:pt x="100" y="478"/>
                  </a:lnTo>
                  <a:lnTo>
                    <a:pt x="100" y="482"/>
                  </a:lnTo>
                  <a:lnTo>
                    <a:pt x="147" y="480"/>
                  </a:lnTo>
                  <a:lnTo>
                    <a:pt x="149" y="482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5421793" y="5482915"/>
              <a:ext cx="19518" cy="15452"/>
            </a:xfrm>
            <a:custGeom>
              <a:rect b="b" l="l" r="r" t="t"/>
              <a:pathLst>
                <a:path extrusionOk="0" h="8" w="10">
                  <a:moveTo>
                    <a:pt x="8" y="5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5072086" y="543086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5085098" y="5428426"/>
              <a:ext cx="25212" cy="25212"/>
            </a:xfrm>
            <a:custGeom>
              <a:rect b="b" l="l" r="r" t="t"/>
              <a:pathLst>
                <a:path extrusionOk="0" h="31" w="31">
                  <a:moveTo>
                    <a:pt x="31" y="8"/>
                  </a:moveTo>
                  <a:lnTo>
                    <a:pt x="31" y="8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4" y="22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9" y="19"/>
                  </a:lnTo>
                  <a:lnTo>
                    <a:pt x="24" y="19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9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5066392" y="5432491"/>
              <a:ext cx="22772" cy="21146"/>
            </a:xfrm>
            <a:custGeom>
              <a:rect b="b" l="l" r="r" t="t"/>
              <a:pathLst>
                <a:path extrusionOk="0" h="26" w="28">
                  <a:moveTo>
                    <a:pt x="28" y="3"/>
                  </a:moveTo>
                  <a:lnTo>
                    <a:pt x="26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9" y="5"/>
                  </a:lnTo>
                  <a:lnTo>
                    <a:pt x="4" y="0"/>
                  </a:lnTo>
                  <a:lnTo>
                    <a:pt x="2" y="3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1"/>
                  </a:lnTo>
                  <a:lnTo>
                    <a:pt x="9" y="26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11" y="17"/>
                  </a:lnTo>
                  <a:lnTo>
                    <a:pt x="16" y="17"/>
                  </a:lnTo>
                  <a:lnTo>
                    <a:pt x="21" y="17"/>
                  </a:lnTo>
                  <a:lnTo>
                    <a:pt x="21" y="12"/>
                  </a:lnTo>
                  <a:lnTo>
                    <a:pt x="26" y="7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5077778" y="5428426"/>
              <a:ext cx="7320" cy="2439"/>
            </a:xfrm>
            <a:custGeom>
              <a:rect b="b" l="l" r="r" t="t"/>
              <a:pathLst>
                <a:path extrusionOk="0" h="3" w="9">
                  <a:moveTo>
                    <a:pt x="7" y="0"/>
                  </a:moveTo>
                  <a:lnTo>
                    <a:pt x="0" y="0"/>
                  </a:lnTo>
                  <a:lnTo>
                    <a:pt x="9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5060700" y="544225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4614213" y="4304483"/>
              <a:ext cx="91900" cy="42290"/>
            </a:xfrm>
            <a:custGeom>
              <a:rect b="b" l="l" r="r" t="t"/>
              <a:pathLst>
                <a:path extrusionOk="0" h="52" w="113">
                  <a:moveTo>
                    <a:pt x="106" y="43"/>
                  </a:moveTo>
                  <a:lnTo>
                    <a:pt x="109" y="43"/>
                  </a:lnTo>
                  <a:lnTo>
                    <a:pt x="109" y="36"/>
                  </a:lnTo>
                  <a:lnTo>
                    <a:pt x="113" y="31"/>
                  </a:lnTo>
                  <a:lnTo>
                    <a:pt x="111" y="26"/>
                  </a:lnTo>
                  <a:lnTo>
                    <a:pt x="111" y="24"/>
                  </a:lnTo>
                  <a:lnTo>
                    <a:pt x="111" y="19"/>
                  </a:lnTo>
                  <a:lnTo>
                    <a:pt x="109" y="19"/>
                  </a:lnTo>
                  <a:lnTo>
                    <a:pt x="106" y="17"/>
                  </a:lnTo>
                  <a:lnTo>
                    <a:pt x="106" y="15"/>
                  </a:lnTo>
                  <a:lnTo>
                    <a:pt x="102" y="10"/>
                  </a:lnTo>
                  <a:lnTo>
                    <a:pt x="94" y="5"/>
                  </a:lnTo>
                  <a:lnTo>
                    <a:pt x="87" y="5"/>
                  </a:lnTo>
                  <a:lnTo>
                    <a:pt x="80" y="5"/>
                  </a:lnTo>
                  <a:lnTo>
                    <a:pt x="76" y="5"/>
                  </a:lnTo>
                  <a:lnTo>
                    <a:pt x="76" y="3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5"/>
                  </a:lnTo>
                  <a:lnTo>
                    <a:pt x="59" y="8"/>
                  </a:lnTo>
                  <a:lnTo>
                    <a:pt x="47" y="12"/>
                  </a:lnTo>
                  <a:lnTo>
                    <a:pt x="42" y="17"/>
                  </a:lnTo>
                  <a:lnTo>
                    <a:pt x="38" y="17"/>
                  </a:lnTo>
                  <a:lnTo>
                    <a:pt x="33" y="17"/>
                  </a:lnTo>
                  <a:lnTo>
                    <a:pt x="26" y="12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9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9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4" y="26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6" y="31"/>
                  </a:lnTo>
                  <a:lnTo>
                    <a:pt x="26" y="36"/>
                  </a:lnTo>
                  <a:lnTo>
                    <a:pt x="28" y="43"/>
                  </a:lnTo>
                  <a:lnTo>
                    <a:pt x="31" y="43"/>
                  </a:lnTo>
                  <a:lnTo>
                    <a:pt x="35" y="43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38"/>
                  </a:lnTo>
                  <a:lnTo>
                    <a:pt x="40" y="38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40" y="52"/>
                  </a:lnTo>
                  <a:lnTo>
                    <a:pt x="47" y="52"/>
                  </a:lnTo>
                  <a:lnTo>
                    <a:pt x="50" y="48"/>
                  </a:lnTo>
                  <a:lnTo>
                    <a:pt x="52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9" y="41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50" y="31"/>
                  </a:lnTo>
                  <a:lnTo>
                    <a:pt x="54" y="29"/>
                  </a:lnTo>
                  <a:lnTo>
                    <a:pt x="61" y="26"/>
                  </a:lnTo>
                  <a:lnTo>
                    <a:pt x="66" y="22"/>
                  </a:lnTo>
                  <a:lnTo>
                    <a:pt x="66" y="19"/>
                  </a:lnTo>
                  <a:lnTo>
                    <a:pt x="64" y="19"/>
                  </a:lnTo>
                  <a:lnTo>
                    <a:pt x="66" y="15"/>
                  </a:lnTo>
                  <a:lnTo>
                    <a:pt x="71" y="12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4" y="26"/>
                  </a:lnTo>
                  <a:lnTo>
                    <a:pt x="97" y="24"/>
                  </a:lnTo>
                  <a:lnTo>
                    <a:pt x="99" y="24"/>
                  </a:lnTo>
                  <a:lnTo>
                    <a:pt x="99" y="26"/>
                  </a:lnTo>
                  <a:lnTo>
                    <a:pt x="97" y="29"/>
                  </a:lnTo>
                  <a:lnTo>
                    <a:pt x="94" y="29"/>
                  </a:lnTo>
                  <a:lnTo>
                    <a:pt x="92" y="34"/>
                  </a:lnTo>
                  <a:lnTo>
                    <a:pt x="90" y="36"/>
                  </a:lnTo>
                  <a:lnTo>
                    <a:pt x="92" y="41"/>
                  </a:lnTo>
                  <a:lnTo>
                    <a:pt x="97" y="45"/>
                  </a:lnTo>
                  <a:lnTo>
                    <a:pt x="102" y="50"/>
                  </a:lnTo>
                  <a:lnTo>
                    <a:pt x="104" y="43"/>
                  </a:lnTo>
                  <a:lnTo>
                    <a:pt x="106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4566230" y="4277645"/>
              <a:ext cx="53677" cy="54489"/>
            </a:xfrm>
            <a:custGeom>
              <a:rect b="b" l="l" r="r" t="t"/>
              <a:pathLst>
                <a:path extrusionOk="0" h="67" w="66">
                  <a:moveTo>
                    <a:pt x="59" y="57"/>
                  </a:moveTo>
                  <a:lnTo>
                    <a:pt x="61" y="55"/>
                  </a:lnTo>
                  <a:lnTo>
                    <a:pt x="64" y="52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45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3"/>
                  </a:lnTo>
                  <a:lnTo>
                    <a:pt x="61" y="33"/>
                  </a:lnTo>
                  <a:lnTo>
                    <a:pt x="59" y="31"/>
                  </a:lnTo>
                  <a:lnTo>
                    <a:pt x="57" y="26"/>
                  </a:lnTo>
                  <a:lnTo>
                    <a:pt x="54" y="22"/>
                  </a:lnTo>
                  <a:lnTo>
                    <a:pt x="49" y="19"/>
                  </a:lnTo>
                  <a:lnTo>
                    <a:pt x="49" y="14"/>
                  </a:lnTo>
                  <a:lnTo>
                    <a:pt x="49" y="10"/>
                  </a:lnTo>
                  <a:lnTo>
                    <a:pt x="47" y="10"/>
                  </a:lnTo>
                  <a:lnTo>
                    <a:pt x="47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5" y="10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9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14" y="33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9" y="33"/>
                  </a:lnTo>
                  <a:lnTo>
                    <a:pt x="19" y="29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26" y="31"/>
                  </a:lnTo>
                  <a:lnTo>
                    <a:pt x="26" y="36"/>
                  </a:lnTo>
                  <a:lnTo>
                    <a:pt x="31" y="38"/>
                  </a:lnTo>
                  <a:lnTo>
                    <a:pt x="35" y="43"/>
                  </a:lnTo>
                  <a:lnTo>
                    <a:pt x="38" y="43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0" y="55"/>
                  </a:lnTo>
                  <a:lnTo>
                    <a:pt x="40" y="57"/>
                  </a:lnTo>
                  <a:lnTo>
                    <a:pt x="42" y="59"/>
                  </a:lnTo>
                  <a:lnTo>
                    <a:pt x="47" y="62"/>
                  </a:lnTo>
                  <a:lnTo>
                    <a:pt x="49" y="64"/>
                  </a:lnTo>
                  <a:lnTo>
                    <a:pt x="52" y="62"/>
                  </a:lnTo>
                  <a:lnTo>
                    <a:pt x="52" y="59"/>
                  </a:lnTo>
                  <a:lnTo>
                    <a:pt x="49" y="57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2"/>
                  </a:lnTo>
                  <a:lnTo>
                    <a:pt x="49" y="55"/>
                  </a:lnTo>
                  <a:lnTo>
                    <a:pt x="54" y="59"/>
                  </a:lnTo>
                  <a:lnTo>
                    <a:pt x="54" y="62"/>
                  </a:lnTo>
                  <a:lnTo>
                    <a:pt x="54" y="64"/>
                  </a:lnTo>
                  <a:lnTo>
                    <a:pt x="57" y="64"/>
                  </a:lnTo>
                  <a:lnTo>
                    <a:pt x="57" y="67"/>
                  </a:lnTo>
                  <a:lnTo>
                    <a:pt x="59" y="67"/>
                  </a:lnTo>
                  <a:lnTo>
                    <a:pt x="61" y="64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59" y="59"/>
                  </a:lnTo>
                  <a:lnTo>
                    <a:pt x="59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4539391" y="4212582"/>
              <a:ext cx="74821" cy="74821"/>
            </a:xfrm>
            <a:custGeom>
              <a:rect b="b" l="l" r="r" t="t"/>
              <a:pathLst>
                <a:path extrusionOk="0" h="39" w="39">
                  <a:moveTo>
                    <a:pt x="15" y="35"/>
                  </a:moveTo>
                  <a:cubicBezTo>
                    <a:pt x="18" y="34"/>
                    <a:pt x="18" y="34"/>
                    <a:pt x="18" y="34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4"/>
                    <a:pt x="34" y="24"/>
                  </a:cubicBezTo>
                  <a:cubicBezTo>
                    <a:pt x="34" y="24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4510114" y="4195505"/>
              <a:ext cx="105726" cy="51237"/>
            </a:xfrm>
            <a:custGeom>
              <a:rect b="b" l="l" r="r" t="t"/>
              <a:pathLst>
                <a:path extrusionOk="0" h="63" w="130">
                  <a:moveTo>
                    <a:pt x="50" y="63"/>
                  </a:moveTo>
                  <a:lnTo>
                    <a:pt x="50" y="61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2" y="49"/>
                  </a:lnTo>
                  <a:lnTo>
                    <a:pt x="57" y="47"/>
                  </a:lnTo>
                  <a:lnTo>
                    <a:pt x="64" y="44"/>
                  </a:lnTo>
                  <a:lnTo>
                    <a:pt x="69" y="44"/>
                  </a:lnTo>
                  <a:lnTo>
                    <a:pt x="71" y="47"/>
                  </a:lnTo>
                  <a:lnTo>
                    <a:pt x="74" y="47"/>
                  </a:lnTo>
                  <a:lnTo>
                    <a:pt x="76" y="47"/>
                  </a:lnTo>
                  <a:lnTo>
                    <a:pt x="78" y="44"/>
                  </a:lnTo>
                  <a:lnTo>
                    <a:pt x="81" y="44"/>
                  </a:lnTo>
                  <a:lnTo>
                    <a:pt x="85" y="40"/>
                  </a:lnTo>
                  <a:lnTo>
                    <a:pt x="88" y="40"/>
                  </a:lnTo>
                  <a:lnTo>
                    <a:pt x="88" y="37"/>
                  </a:lnTo>
                  <a:lnTo>
                    <a:pt x="90" y="33"/>
                  </a:lnTo>
                  <a:lnTo>
                    <a:pt x="95" y="33"/>
                  </a:lnTo>
                  <a:lnTo>
                    <a:pt x="95" y="28"/>
                  </a:lnTo>
                  <a:lnTo>
                    <a:pt x="97" y="28"/>
                  </a:lnTo>
                  <a:lnTo>
                    <a:pt x="100" y="30"/>
                  </a:lnTo>
                  <a:lnTo>
                    <a:pt x="102" y="33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9" y="30"/>
                  </a:lnTo>
                  <a:lnTo>
                    <a:pt x="111" y="28"/>
                  </a:lnTo>
                  <a:lnTo>
                    <a:pt x="116" y="26"/>
                  </a:lnTo>
                  <a:lnTo>
                    <a:pt x="118" y="26"/>
                  </a:lnTo>
                  <a:lnTo>
                    <a:pt x="118" y="23"/>
                  </a:lnTo>
                  <a:lnTo>
                    <a:pt x="121" y="21"/>
                  </a:lnTo>
                  <a:lnTo>
                    <a:pt x="123" y="21"/>
                  </a:lnTo>
                  <a:lnTo>
                    <a:pt x="123" y="23"/>
                  </a:lnTo>
                  <a:lnTo>
                    <a:pt x="126" y="23"/>
                  </a:lnTo>
                  <a:lnTo>
                    <a:pt x="128" y="23"/>
                  </a:lnTo>
                  <a:lnTo>
                    <a:pt x="130" y="21"/>
                  </a:lnTo>
                  <a:lnTo>
                    <a:pt x="128" y="18"/>
                  </a:lnTo>
                  <a:lnTo>
                    <a:pt x="123" y="16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21" y="18"/>
                  </a:lnTo>
                  <a:lnTo>
                    <a:pt x="116" y="18"/>
                  </a:lnTo>
                  <a:lnTo>
                    <a:pt x="111" y="16"/>
                  </a:lnTo>
                  <a:lnTo>
                    <a:pt x="109" y="16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7" y="9"/>
                  </a:lnTo>
                  <a:lnTo>
                    <a:pt x="111" y="11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4" y="9"/>
                  </a:lnTo>
                  <a:lnTo>
                    <a:pt x="107" y="7"/>
                  </a:lnTo>
                  <a:lnTo>
                    <a:pt x="104" y="7"/>
                  </a:lnTo>
                  <a:lnTo>
                    <a:pt x="102" y="7"/>
                  </a:lnTo>
                  <a:lnTo>
                    <a:pt x="100" y="7"/>
                  </a:lnTo>
                  <a:lnTo>
                    <a:pt x="97" y="9"/>
                  </a:lnTo>
                  <a:lnTo>
                    <a:pt x="95" y="7"/>
                  </a:lnTo>
                  <a:lnTo>
                    <a:pt x="85" y="4"/>
                  </a:lnTo>
                  <a:lnTo>
                    <a:pt x="78" y="4"/>
                  </a:lnTo>
                  <a:lnTo>
                    <a:pt x="74" y="2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3" y="4"/>
                  </a:lnTo>
                  <a:lnTo>
                    <a:pt x="29" y="9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7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10" y="40"/>
                  </a:lnTo>
                  <a:lnTo>
                    <a:pt x="14" y="40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3" y="44"/>
                  </a:lnTo>
                  <a:lnTo>
                    <a:pt x="33" y="47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31" y="56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6" y="59"/>
                  </a:lnTo>
                  <a:lnTo>
                    <a:pt x="36" y="61"/>
                  </a:lnTo>
                  <a:lnTo>
                    <a:pt x="38" y="61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5" y="63"/>
                  </a:lnTo>
                  <a:lnTo>
                    <a:pt x="50" y="6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4508487" y="4241047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4497101" y="4223969"/>
              <a:ext cx="39850" cy="22771"/>
            </a:xfrm>
            <a:custGeom>
              <a:rect b="b" l="l" r="r" t="t"/>
              <a:pathLst>
                <a:path extrusionOk="0" h="28" w="49">
                  <a:moveTo>
                    <a:pt x="49" y="19"/>
                  </a:moveTo>
                  <a:lnTo>
                    <a:pt x="49" y="17"/>
                  </a:lnTo>
                  <a:lnTo>
                    <a:pt x="49" y="12"/>
                  </a:lnTo>
                  <a:lnTo>
                    <a:pt x="49" y="9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26" y="5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9" y="7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21" y="24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5" y="28"/>
                  </a:lnTo>
                  <a:lnTo>
                    <a:pt x="37" y="28"/>
                  </a:lnTo>
                  <a:lnTo>
                    <a:pt x="47" y="28"/>
                  </a:lnTo>
                  <a:lnTo>
                    <a:pt x="49" y="26"/>
                  </a:lnTo>
                  <a:lnTo>
                    <a:pt x="47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7" y="21"/>
                  </a:lnTo>
                  <a:lnTo>
                    <a:pt x="49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4514181" y="4154841"/>
              <a:ext cx="19518" cy="42290"/>
            </a:xfrm>
            <a:custGeom>
              <a:rect b="b" l="l" r="r" t="t"/>
              <a:pathLst>
                <a:path extrusionOk="0" h="52" w="24">
                  <a:moveTo>
                    <a:pt x="14" y="2"/>
                  </a:moveTo>
                  <a:lnTo>
                    <a:pt x="14" y="2"/>
                  </a:lnTo>
                  <a:lnTo>
                    <a:pt x="12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50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21" y="40"/>
                  </a:lnTo>
                  <a:lnTo>
                    <a:pt x="21" y="33"/>
                  </a:lnTo>
                  <a:lnTo>
                    <a:pt x="24" y="26"/>
                  </a:lnTo>
                  <a:lnTo>
                    <a:pt x="21" y="23"/>
                  </a:lnTo>
                  <a:lnTo>
                    <a:pt x="21" y="19"/>
                  </a:lnTo>
                  <a:lnTo>
                    <a:pt x="24" y="14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4091278" y="3871822"/>
              <a:ext cx="470886" cy="365973"/>
            </a:xfrm>
            <a:custGeom>
              <a:rect b="b" l="l" r="r" t="t"/>
              <a:pathLst>
                <a:path extrusionOk="0" h="450" w="579">
                  <a:moveTo>
                    <a:pt x="499" y="445"/>
                  </a:moveTo>
                  <a:lnTo>
                    <a:pt x="503" y="440"/>
                  </a:lnTo>
                  <a:lnTo>
                    <a:pt x="508" y="440"/>
                  </a:lnTo>
                  <a:lnTo>
                    <a:pt x="513" y="438"/>
                  </a:lnTo>
                  <a:lnTo>
                    <a:pt x="513" y="438"/>
                  </a:lnTo>
                  <a:lnTo>
                    <a:pt x="513" y="435"/>
                  </a:lnTo>
                  <a:lnTo>
                    <a:pt x="518" y="433"/>
                  </a:lnTo>
                  <a:lnTo>
                    <a:pt x="520" y="426"/>
                  </a:lnTo>
                  <a:lnTo>
                    <a:pt x="520" y="424"/>
                  </a:lnTo>
                  <a:lnTo>
                    <a:pt x="522" y="419"/>
                  </a:lnTo>
                  <a:lnTo>
                    <a:pt x="527" y="414"/>
                  </a:lnTo>
                  <a:lnTo>
                    <a:pt x="529" y="414"/>
                  </a:lnTo>
                  <a:lnTo>
                    <a:pt x="536" y="412"/>
                  </a:lnTo>
                  <a:lnTo>
                    <a:pt x="536" y="407"/>
                  </a:lnTo>
                  <a:lnTo>
                    <a:pt x="539" y="407"/>
                  </a:lnTo>
                  <a:lnTo>
                    <a:pt x="541" y="405"/>
                  </a:lnTo>
                  <a:lnTo>
                    <a:pt x="539" y="402"/>
                  </a:lnTo>
                  <a:lnTo>
                    <a:pt x="536" y="402"/>
                  </a:lnTo>
                  <a:lnTo>
                    <a:pt x="534" y="405"/>
                  </a:lnTo>
                  <a:lnTo>
                    <a:pt x="532" y="402"/>
                  </a:lnTo>
                  <a:lnTo>
                    <a:pt x="529" y="402"/>
                  </a:lnTo>
                  <a:lnTo>
                    <a:pt x="527" y="400"/>
                  </a:lnTo>
                  <a:lnTo>
                    <a:pt x="525" y="400"/>
                  </a:lnTo>
                  <a:lnTo>
                    <a:pt x="525" y="400"/>
                  </a:lnTo>
                  <a:lnTo>
                    <a:pt x="520" y="400"/>
                  </a:lnTo>
                  <a:lnTo>
                    <a:pt x="522" y="362"/>
                  </a:lnTo>
                  <a:lnTo>
                    <a:pt x="522" y="362"/>
                  </a:lnTo>
                  <a:lnTo>
                    <a:pt x="487" y="362"/>
                  </a:lnTo>
                  <a:lnTo>
                    <a:pt x="522" y="362"/>
                  </a:lnTo>
                  <a:lnTo>
                    <a:pt x="522" y="360"/>
                  </a:lnTo>
                  <a:lnTo>
                    <a:pt x="525" y="357"/>
                  </a:lnTo>
                  <a:lnTo>
                    <a:pt x="527" y="357"/>
                  </a:lnTo>
                  <a:lnTo>
                    <a:pt x="527" y="360"/>
                  </a:lnTo>
                  <a:lnTo>
                    <a:pt x="527" y="360"/>
                  </a:lnTo>
                  <a:lnTo>
                    <a:pt x="529" y="360"/>
                  </a:lnTo>
                  <a:lnTo>
                    <a:pt x="529" y="357"/>
                  </a:lnTo>
                  <a:lnTo>
                    <a:pt x="529" y="357"/>
                  </a:lnTo>
                  <a:lnTo>
                    <a:pt x="532" y="355"/>
                  </a:lnTo>
                  <a:lnTo>
                    <a:pt x="534" y="350"/>
                  </a:lnTo>
                  <a:lnTo>
                    <a:pt x="534" y="350"/>
                  </a:lnTo>
                  <a:lnTo>
                    <a:pt x="536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41" y="345"/>
                  </a:lnTo>
                  <a:lnTo>
                    <a:pt x="546" y="341"/>
                  </a:lnTo>
                  <a:lnTo>
                    <a:pt x="548" y="341"/>
                  </a:lnTo>
                  <a:lnTo>
                    <a:pt x="548" y="343"/>
                  </a:lnTo>
                  <a:lnTo>
                    <a:pt x="546" y="345"/>
                  </a:lnTo>
                  <a:lnTo>
                    <a:pt x="546" y="348"/>
                  </a:lnTo>
                  <a:lnTo>
                    <a:pt x="551" y="350"/>
                  </a:lnTo>
                  <a:lnTo>
                    <a:pt x="553" y="353"/>
                  </a:lnTo>
                  <a:lnTo>
                    <a:pt x="553" y="353"/>
                  </a:lnTo>
                  <a:lnTo>
                    <a:pt x="558" y="345"/>
                  </a:lnTo>
                  <a:lnTo>
                    <a:pt x="560" y="334"/>
                  </a:lnTo>
                  <a:lnTo>
                    <a:pt x="563" y="329"/>
                  </a:lnTo>
                  <a:lnTo>
                    <a:pt x="560" y="331"/>
                  </a:lnTo>
                  <a:lnTo>
                    <a:pt x="558" y="331"/>
                  </a:lnTo>
                  <a:lnTo>
                    <a:pt x="558" y="331"/>
                  </a:lnTo>
                  <a:lnTo>
                    <a:pt x="558" y="329"/>
                  </a:lnTo>
                  <a:lnTo>
                    <a:pt x="563" y="324"/>
                  </a:lnTo>
                  <a:lnTo>
                    <a:pt x="563" y="322"/>
                  </a:lnTo>
                  <a:lnTo>
                    <a:pt x="558" y="322"/>
                  </a:lnTo>
                  <a:lnTo>
                    <a:pt x="555" y="319"/>
                  </a:lnTo>
                  <a:lnTo>
                    <a:pt x="558" y="319"/>
                  </a:lnTo>
                  <a:lnTo>
                    <a:pt x="563" y="315"/>
                  </a:lnTo>
                  <a:lnTo>
                    <a:pt x="563" y="310"/>
                  </a:lnTo>
                  <a:lnTo>
                    <a:pt x="563" y="308"/>
                  </a:lnTo>
                  <a:lnTo>
                    <a:pt x="572" y="300"/>
                  </a:lnTo>
                  <a:lnTo>
                    <a:pt x="577" y="291"/>
                  </a:lnTo>
                  <a:lnTo>
                    <a:pt x="579" y="286"/>
                  </a:lnTo>
                  <a:lnTo>
                    <a:pt x="579" y="282"/>
                  </a:lnTo>
                  <a:lnTo>
                    <a:pt x="574" y="274"/>
                  </a:lnTo>
                  <a:lnTo>
                    <a:pt x="570" y="274"/>
                  </a:lnTo>
                  <a:lnTo>
                    <a:pt x="572" y="277"/>
                  </a:lnTo>
                  <a:lnTo>
                    <a:pt x="570" y="279"/>
                  </a:lnTo>
                  <a:lnTo>
                    <a:pt x="560" y="277"/>
                  </a:lnTo>
                  <a:lnTo>
                    <a:pt x="551" y="277"/>
                  </a:lnTo>
                  <a:lnTo>
                    <a:pt x="551" y="279"/>
                  </a:lnTo>
                  <a:lnTo>
                    <a:pt x="546" y="282"/>
                  </a:lnTo>
                  <a:lnTo>
                    <a:pt x="546" y="279"/>
                  </a:lnTo>
                  <a:lnTo>
                    <a:pt x="539" y="279"/>
                  </a:lnTo>
                  <a:lnTo>
                    <a:pt x="536" y="284"/>
                  </a:lnTo>
                  <a:lnTo>
                    <a:pt x="520" y="284"/>
                  </a:lnTo>
                  <a:lnTo>
                    <a:pt x="506" y="286"/>
                  </a:lnTo>
                  <a:lnTo>
                    <a:pt x="506" y="289"/>
                  </a:lnTo>
                  <a:lnTo>
                    <a:pt x="510" y="289"/>
                  </a:lnTo>
                  <a:lnTo>
                    <a:pt x="501" y="298"/>
                  </a:lnTo>
                  <a:lnTo>
                    <a:pt x="501" y="310"/>
                  </a:lnTo>
                  <a:lnTo>
                    <a:pt x="501" y="312"/>
                  </a:lnTo>
                  <a:lnTo>
                    <a:pt x="494" y="319"/>
                  </a:lnTo>
                  <a:lnTo>
                    <a:pt x="494" y="327"/>
                  </a:lnTo>
                  <a:lnTo>
                    <a:pt x="492" y="331"/>
                  </a:lnTo>
                  <a:lnTo>
                    <a:pt x="487" y="334"/>
                  </a:lnTo>
                  <a:lnTo>
                    <a:pt x="480" y="338"/>
                  </a:lnTo>
                  <a:lnTo>
                    <a:pt x="480" y="338"/>
                  </a:lnTo>
                  <a:lnTo>
                    <a:pt x="484" y="336"/>
                  </a:lnTo>
                  <a:lnTo>
                    <a:pt x="482" y="338"/>
                  </a:lnTo>
                  <a:lnTo>
                    <a:pt x="482" y="345"/>
                  </a:lnTo>
                  <a:lnTo>
                    <a:pt x="477" y="350"/>
                  </a:lnTo>
                  <a:lnTo>
                    <a:pt x="475" y="350"/>
                  </a:lnTo>
                  <a:lnTo>
                    <a:pt x="475" y="353"/>
                  </a:lnTo>
                  <a:lnTo>
                    <a:pt x="473" y="350"/>
                  </a:lnTo>
                  <a:lnTo>
                    <a:pt x="468" y="348"/>
                  </a:lnTo>
                  <a:lnTo>
                    <a:pt x="470" y="345"/>
                  </a:lnTo>
                  <a:lnTo>
                    <a:pt x="473" y="343"/>
                  </a:lnTo>
                  <a:lnTo>
                    <a:pt x="468" y="341"/>
                  </a:lnTo>
                  <a:lnTo>
                    <a:pt x="466" y="343"/>
                  </a:lnTo>
                  <a:lnTo>
                    <a:pt x="461" y="343"/>
                  </a:lnTo>
                  <a:lnTo>
                    <a:pt x="456" y="343"/>
                  </a:lnTo>
                  <a:lnTo>
                    <a:pt x="451" y="345"/>
                  </a:lnTo>
                  <a:lnTo>
                    <a:pt x="447" y="345"/>
                  </a:lnTo>
                  <a:lnTo>
                    <a:pt x="440" y="345"/>
                  </a:lnTo>
                  <a:lnTo>
                    <a:pt x="440" y="348"/>
                  </a:lnTo>
                  <a:lnTo>
                    <a:pt x="430" y="353"/>
                  </a:lnTo>
                  <a:lnTo>
                    <a:pt x="428" y="353"/>
                  </a:lnTo>
                  <a:lnTo>
                    <a:pt x="428" y="350"/>
                  </a:lnTo>
                  <a:lnTo>
                    <a:pt x="421" y="353"/>
                  </a:lnTo>
                  <a:lnTo>
                    <a:pt x="416" y="355"/>
                  </a:lnTo>
                  <a:lnTo>
                    <a:pt x="414" y="350"/>
                  </a:lnTo>
                  <a:lnTo>
                    <a:pt x="409" y="343"/>
                  </a:lnTo>
                  <a:lnTo>
                    <a:pt x="402" y="341"/>
                  </a:lnTo>
                  <a:lnTo>
                    <a:pt x="402" y="338"/>
                  </a:lnTo>
                  <a:lnTo>
                    <a:pt x="397" y="338"/>
                  </a:lnTo>
                  <a:lnTo>
                    <a:pt x="395" y="338"/>
                  </a:lnTo>
                  <a:lnTo>
                    <a:pt x="392" y="336"/>
                  </a:lnTo>
                  <a:lnTo>
                    <a:pt x="383" y="327"/>
                  </a:lnTo>
                  <a:lnTo>
                    <a:pt x="383" y="324"/>
                  </a:lnTo>
                  <a:lnTo>
                    <a:pt x="383" y="319"/>
                  </a:lnTo>
                  <a:lnTo>
                    <a:pt x="378" y="315"/>
                  </a:lnTo>
                  <a:lnTo>
                    <a:pt x="376" y="310"/>
                  </a:lnTo>
                  <a:lnTo>
                    <a:pt x="366" y="298"/>
                  </a:lnTo>
                  <a:lnTo>
                    <a:pt x="364" y="293"/>
                  </a:lnTo>
                  <a:lnTo>
                    <a:pt x="362" y="291"/>
                  </a:lnTo>
                  <a:lnTo>
                    <a:pt x="364" y="289"/>
                  </a:lnTo>
                  <a:lnTo>
                    <a:pt x="362" y="284"/>
                  </a:lnTo>
                  <a:lnTo>
                    <a:pt x="359" y="277"/>
                  </a:lnTo>
                  <a:lnTo>
                    <a:pt x="357" y="274"/>
                  </a:lnTo>
                  <a:lnTo>
                    <a:pt x="357" y="270"/>
                  </a:lnTo>
                  <a:lnTo>
                    <a:pt x="362" y="274"/>
                  </a:lnTo>
                  <a:lnTo>
                    <a:pt x="364" y="282"/>
                  </a:lnTo>
                  <a:lnTo>
                    <a:pt x="364" y="282"/>
                  </a:lnTo>
                  <a:lnTo>
                    <a:pt x="364" y="274"/>
                  </a:lnTo>
                  <a:lnTo>
                    <a:pt x="359" y="267"/>
                  </a:lnTo>
                  <a:lnTo>
                    <a:pt x="359" y="263"/>
                  </a:lnTo>
                  <a:lnTo>
                    <a:pt x="359" y="256"/>
                  </a:lnTo>
                  <a:lnTo>
                    <a:pt x="357" y="251"/>
                  </a:lnTo>
                  <a:lnTo>
                    <a:pt x="359" y="248"/>
                  </a:lnTo>
                  <a:lnTo>
                    <a:pt x="362" y="237"/>
                  </a:lnTo>
                  <a:lnTo>
                    <a:pt x="359" y="232"/>
                  </a:lnTo>
                  <a:lnTo>
                    <a:pt x="362" y="222"/>
                  </a:lnTo>
                  <a:lnTo>
                    <a:pt x="362" y="218"/>
                  </a:lnTo>
                  <a:lnTo>
                    <a:pt x="364" y="215"/>
                  </a:lnTo>
                  <a:lnTo>
                    <a:pt x="362" y="213"/>
                  </a:lnTo>
                  <a:lnTo>
                    <a:pt x="362" y="208"/>
                  </a:lnTo>
                  <a:lnTo>
                    <a:pt x="364" y="206"/>
                  </a:lnTo>
                  <a:lnTo>
                    <a:pt x="366" y="201"/>
                  </a:lnTo>
                  <a:lnTo>
                    <a:pt x="366" y="199"/>
                  </a:lnTo>
                  <a:lnTo>
                    <a:pt x="364" y="196"/>
                  </a:lnTo>
                  <a:lnTo>
                    <a:pt x="366" y="194"/>
                  </a:lnTo>
                  <a:lnTo>
                    <a:pt x="366" y="189"/>
                  </a:lnTo>
                  <a:lnTo>
                    <a:pt x="371" y="189"/>
                  </a:lnTo>
                  <a:lnTo>
                    <a:pt x="369" y="192"/>
                  </a:lnTo>
                  <a:lnTo>
                    <a:pt x="369" y="194"/>
                  </a:lnTo>
                  <a:lnTo>
                    <a:pt x="371" y="194"/>
                  </a:lnTo>
                  <a:lnTo>
                    <a:pt x="371" y="192"/>
                  </a:lnTo>
                  <a:lnTo>
                    <a:pt x="373" y="187"/>
                  </a:lnTo>
                  <a:lnTo>
                    <a:pt x="376" y="182"/>
                  </a:lnTo>
                  <a:lnTo>
                    <a:pt x="378" y="180"/>
                  </a:lnTo>
                  <a:lnTo>
                    <a:pt x="378" y="175"/>
                  </a:lnTo>
                  <a:lnTo>
                    <a:pt x="378" y="173"/>
                  </a:lnTo>
                  <a:lnTo>
                    <a:pt x="376" y="175"/>
                  </a:lnTo>
                  <a:lnTo>
                    <a:pt x="373" y="180"/>
                  </a:lnTo>
                  <a:lnTo>
                    <a:pt x="371" y="182"/>
                  </a:lnTo>
                  <a:lnTo>
                    <a:pt x="371" y="180"/>
                  </a:lnTo>
                  <a:lnTo>
                    <a:pt x="371" y="180"/>
                  </a:lnTo>
                  <a:lnTo>
                    <a:pt x="369" y="177"/>
                  </a:lnTo>
                  <a:lnTo>
                    <a:pt x="366" y="175"/>
                  </a:lnTo>
                  <a:lnTo>
                    <a:pt x="362" y="175"/>
                  </a:lnTo>
                  <a:lnTo>
                    <a:pt x="354" y="173"/>
                  </a:lnTo>
                  <a:lnTo>
                    <a:pt x="352" y="168"/>
                  </a:lnTo>
                  <a:lnTo>
                    <a:pt x="350" y="168"/>
                  </a:lnTo>
                  <a:lnTo>
                    <a:pt x="347" y="168"/>
                  </a:lnTo>
                  <a:lnTo>
                    <a:pt x="345" y="166"/>
                  </a:lnTo>
                  <a:lnTo>
                    <a:pt x="343" y="166"/>
                  </a:lnTo>
                  <a:lnTo>
                    <a:pt x="343" y="163"/>
                  </a:lnTo>
                  <a:lnTo>
                    <a:pt x="343" y="158"/>
                  </a:lnTo>
                  <a:lnTo>
                    <a:pt x="338" y="147"/>
                  </a:lnTo>
                  <a:lnTo>
                    <a:pt x="338" y="147"/>
                  </a:lnTo>
                  <a:lnTo>
                    <a:pt x="338" y="144"/>
                  </a:lnTo>
                  <a:lnTo>
                    <a:pt x="338" y="142"/>
                  </a:lnTo>
                  <a:lnTo>
                    <a:pt x="338" y="137"/>
                  </a:lnTo>
                  <a:lnTo>
                    <a:pt x="335" y="135"/>
                  </a:lnTo>
                  <a:lnTo>
                    <a:pt x="333" y="130"/>
                  </a:lnTo>
                  <a:lnTo>
                    <a:pt x="333" y="125"/>
                  </a:lnTo>
                  <a:lnTo>
                    <a:pt x="328" y="125"/>
                  </a:lnTo>
                  <a:lnTo>
                    <a:pt x="328" y="123"/>
                  </a:lnTo>
                  <a:lnTo>
                    <a:pt x="326" y="121"/>
                  </a:lnTo>
                  <a:lnTo>
                    <a:pt x="324" y="114"/>
                  </a:lnTo>
                  <a:lnTo>
                    <a:pt x="324" y="111"/>
                  </a:lnTo>
                  <a:lnTo>
                    <a:pt x="321" y="109"/>
                  </a:lnTo>
                  <a:lnTo>
                    <a:pt x="321" y="104"/>
                  </a:lnTo>
                  <a:lnTo>
                    <a:pt x="319" y="102"/>
                  </a:lnTo>
                  <a:lnTo>
                    <a:pt x="319" y="99"/>
                  </a:lnTo>
                  <a:lnTo>
                    <a:pt x="317" y="97"/>
                  </a:lnTo>
                  <a:lnTo>
                    <a:pt x="314" y="90"/>
                  </a:lnTo>
                  <a:lnTo>
                    <a:pt x="309" y="87"/>
                  </a:lnTo>
                  <a:lnTo>
                    <a:pt x="307" y="85"/>
                  </a:lnTo>
                  <a:lnTo>
                    <a:pt x="305" y="83"/>
                  </a:lnTo>
                  <a:lnTo>
                    <a:pt x="302" y="83"/>
                  </a:lnTo>
                  <a:lnTo>
                    <a:pt x="302" y="83"/>
                  </a:lnTo>
                  <a:lnTo>
                    <a:pt x="300" y="83"/>
                  </a:lnTo>
                  <a:lnTo>
                    <a:pt x="298" y="83"/>
                  </a:lnTo>
                  <a:lnTo>
                    <a:pt x="293" y="83"/>
                  </a:lnTo>
                  <a:lnTo>
                    <a:pt x="291" y="83"/>
                  </a:lnTo>
                  <a:lnTo>
                    <a:pt x="288" y="85"/>
                  </a:lnTo>
                  <a:lnTo>
                    <a:pt x="286" y="85"/>
                  </a:lnTo>
                  <a:lnTo>
                    <a:pt x="286" y="83"/>
                  </a:lnTo>
                  <a:lnTo>
                    <a:pt x="286" y="83"/>
                  </a:lnTo>
                  <a:lnTo>
                    <a:pt x="283" y="85"/>
                  </a:lnTo>
                  <a:lnTo>
                    <a:pt x="281" y="85"/>
                  </a:lnTo>
                  <a:lnTo>
                    <a:pt x="276" y="92"/>
                  </a:lnTo>
                  <a:lnTo>
                    <a:pt x="276" y="95"/>
                  </a:lnTo>
                  <a:lnTo>
                    <a:pt x="276" y="95"/>
                  </a:lnTo>
                  <a:lnTo>
                    <a:pt x="276" y="97"/>
                  </a:lnTo>
                  <a:lnTo>
                    <a:pt x="274" y="97"/>
                  </a:lnTo>
                  <a:lnTo>
                    <a:pt x="272" y="99"/>
                  </a:lnTo>
                  <a:lnTo>
                    <a:pt x="269" y="102"/>
                  </a:lnTo>
                  <a:lnTo>
                    <a:pt x="269" y="102"/>
                  </a:lnTo>
                  <a:lnTo>
                    <a:pt x="267" y="102"/>
                  </a:lnTo>
                  <a:lnTo>
                    <a:pt x="265" y="99"/>
                  </a:lnTo>
                  <a:lnTo>
                    <a:pt x="262" y="97"/>
                  </a:lnTo>
                  <a:lnTo>
                    <a:pt x="257" y="97"/>
                  </a:lnTo>
                  <a:lnTo>
                    <a:pt x="257" y="95"/>
                  </a:lnTo>
                  <a:lnTo>
                    <a:pt x="253" y="92"/>
                  </a:lnTo>
                  <a:lnTo>
                    <a:pt x="250" y="92"/>
                  </a:lnTo>
                  <a:lnTo>
                    <a:pt x="250" y="92"/>
                  </a:lnTo>
                  <a:lnTo>
                    <a:pt x="250" y="90"/>
                  </a:lnTo>
                  <a:lnTo>
                    <a:pt x="248" y="90"/>
                  </a:lnTo>
                  <a:lnTo>
                    <a:pt x="246" y="87"/>
                  </a:lnTo>
                  <a:lnTo>
                    <a:pt x="246" y="87"/>
                  </a:lnTo>
                  <a:lnTo>
                    <a:pt x="243" y="87"/>
                  </a:lnTo>
                  <a:lnTo>
                    <a:pt x="243" y="87"/>
                  </a:lnTo>
                  <a:lnTo>
                    <a:pt x="243" y="85"/>
                  </a:lnTo>
                  <a:lnTo>
                    <a:pt x="241" y="83"/>
                  </a:lnTo>
                  <a:lnTo>
                    <a:pt x="239" y="80"/>
                  </a:lnTo>
                  <a:lnTo>
                    <a:pt x="236" y="76"/>
                  </a:lnTo>
                  <a:lnTo>
                    <a:pt x="236" y="73"/>
                  </a:lnTo>
                  <a:lnTo>
                    <a:pt x="239" y="73"/>
                  </a:lnTo>
                  <a:lnTo>
                    <a:pt x="239" y="73"/>
                  </a:lnTo>
                  <a:lnTo>
                    <a:pt x="239" y="69"/>
                  </a:lnTo>
                  <a:lnTo>
                    <a:pt x="236" y="66"/>
                  </a:lnTo>
                  <a:lnTo>
                    <a:pt x="236" y="66"/>
                  </a:lnTo>
                  <a:lnTo>
                    <a:pt x="234" y="66"/>
                  </a:lnTo>
                  <a:lnTo>
                    <a:pt x="234" y="64"/>
                  </a:lnTo>
                  <a:lnTo>
                    <a:pt x="234" y="59"/>
                  </a:lnTo>
                  <a:lnTo>
                    <a:pt x="231" y="57"/>
                  </a:lnTo>
                  <a:lnTo>
                    <a:pt x="229" y="54"/>
                  </a:lnTo>
                  <a:lnTo>
                    <a:pt x="227" y="54"/>
                  </a:lnTo>
                  <a:lnTo>
                    <a:pt x="227" y="52"/>
                  </a:lnTo>
                  <a:lnTo>
                    <a:pt x="227" y="50"/>
                  </a:lnTo>
                  <a:lnTo>
                    <a:pt x="224" y="47"/>
                  </a:lnTo>
                  <a:lnTo>
                    <a:pt x="220" y="47"/>
                  </a:lnTo>
                  <a:lnTo>
                    <a:pt x="222" y="45"/>
                  </a:lnTo>
                  <a:lnTo>
                    <a:pt x="220" y="43"/>
                  </a:lnTo>
                  <a:lnTo>
                    <a:pt x="217" y="43"/>
                  </a:lnTo>
                  <a:lnTo>
                    <a:pt x="217" y="40"/>
                  </a:lnTo>
                  <a:lnTo>
                    <a:pt x="215" y="38"/>
                  </a:lnTo>
                  <a:lnTo>
                    <a:pt x="213" y="33"/>
                  </a:lnTo>
                  <a:lnTo>
                    <a:pt x="208" y="31"/>
                  </a:lnTo>
                  <a:lnTo>
                    <a:pt x="175" y="31"/>
                  </a:lnTo>
                  <a:lnTo>
                    <a:pt x="175" y="38"/>
                  </a:lnTo>
                  <a:lnTo>
                    <a:pt x="118" y="35"/>
                  </a:lnTo>
                  <a:lnTo>
                    <a:pt x="47" y="5"/>
                  </a:lnTo>
                  <a:lnTo>
                    <a:pt x="49" y="2"/>
                  </a:lnTo>
                  <a:lnTo>
                    <a:pt x="47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6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7" y="33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9"/>
                  </a:lnTo>
                  <a:lnTo>
                    <a:pt x="16" y="61"/>
                  </a:lnTo>
                  <a:lnTo>
                    <a:pt x="19" y="64"/>
                  </a:lnTo>
                  <a:lnTo>
                    <a:pt x="19" y="71"/>
                  </a:lnTo>
                  <a:lnTo>
                    <a:pt x="19" y="76"/>
                  </a:lnTo>
                  <a:lnTo>
                    <a:pt x="23" y="78"/>
                  </a:lnTo>
                  <a:lnTo>
                    <a:pt x="26" y="78"/>
                  </a:lnTo>
                  <a:lnTo>
                    <a:pt x="30" y="85"/>
                  </a:lnTo>
                  <a:lnTo>
                    <a:pt x="35" y="87"/>
                  </a:lnTo>
                  <a:lnTo>
                    <a:pt x="35" y="92"/>
                  </a:lnTo>
                  <a:lnTo>
                    <a:pt x="40" y="97"/>
                  </a:lnTo>
                  <a:lnTo>
                    <a:pt x="42" y="102"/>
                  </a:lnTo>
                  <a:lnTo>
                    <a:pt x="45" y="104"/>
                  </a:lnTo>
                  <a:lnTo>
                    <a:pt x="47" y="109"/>
                  </a:lnTo>
                  <a:lnTo>
                    <a:pt x="45" y="111"/>
                  </a:lnTo>
                  <a:lnTo>
                    <a:pt x="45" y="114"/>
                  </a:lnTo>
                  <a:lnTo>
                    <a:pt x="45" y="116"/>
                  </a:lnTo>
                  <a:lnTo>
                    <a:pt x="45" y="118"/>
                  </a:lnTo>
                  <a:lnTo>
                    <a:pt x="42" y="118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5" y="121"/>
                  </a:lnTo>
                  <a:lnTo>
                    <a:pt x="42" y="123"/>
                  </a:lnTo>
                  <a:lnTo>
                    <a:pt x="42" y="125"/>
                  </a:lnTo>
                  <a:lnTo>
                    <a:pt x="40" y="125"/>
                  </a:lnTo>
                  <a:lnTo>
                    <a:pt x="35" y="123"/>
                  </a:lnTo>
                  <a:lnTo>
                    <a:pt x="30" y="123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8" y="130"/>
                  </a:lnTo>
                  <a:lnTo>
                    <a:pt x="33" y="130"/>
                  </a:lnTo>
                  <a:lnTo>
                    <a:pt x="33" y="135"/>
                  </a:lnTo>
                  <a:lnTo>
                    <a:pt x="35" y="140"/>
                  </a:lnTo>
                  <a:lnTo>
                    <a:pt x="38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9" y="144"/>
                  </a:lnTo>
                  <a:lnTo>
                    <a:pt x="47" y="147"/>
                  </a:lnTo>
                  <a:lnTo>
                    <a:pt x="49" y="149"/>
                  </a:lnTo>
                  <a:lnTo>
                    <a:pt x="52" y="149"/>
                  </a:lnTo>
                  <a:lnTo>
                    <a:pt x="54" y="149"/>
                  </a:lnTo>
                  <a:lnTo>
                    <a:pt x="59" y="144"/>
                  </a:lnTo>
                  <a:lnTo>
                    <a:pt x="59" y="144"/>
                  </a:lnTo>
                  <a:lnTo>
                    <a:pt x="59" y="147"/>
                  </a:lnTo>
                  <a:lnTo>
                    <a:pt x="59" y="154"/>
                  </a:lnTo>
                  <a:lnTo>
                    <a:pt x="66" y="161"/>
                  </a:lnTo>
                  <a:lnTo>
                    <a:pt x="68" y="163"/>
                  </a:lnTo>
                  <a:lnTo>
                    <a:pt x="71" y="161"/>
                  </a:lnTo>
                  <a:lnTo>
                    <a:pt x="73" y="166"/>
                  </a:lnTo>
                  <a:lnTo>
                    <a:pt x="75" y="173"/>
                  </a:lnTo>
                  <a:lnTo>
                    <a:pt x="75" y="180"/>
                  </a:lnTo>
                  <a:lnTo>
                    <a:pt x="75" y="187"/>
                  </a:lnTo>
                  <a:lnTo>
                    <a:pt x="71" y="194"/>
                  </a:lnTo>
                  <a:lnTo>
                    <a:pt x="73" y="196"/>
                  </a:lnTo>
                  <a:lnTo>
                    <a:pt x="75" y="199"/>
                  </a:lnTo>
                  <a:lnTo>
                    <a:pt x="78" y="199"/>
                  </a:lnTo>
                  <a:lnTo>
                    <a:pt x="80" y="201"/>
                  </a:lnTo>
                  <a:lnTo>
                    <a:pt x="82" y="203"/>
                  </a:lnTo>
                  <a:lnTo>
                    <a:pt x="85" y="206"/>
                  </a:lnTo>
                  <a:lnTo>
                    <a:pt x="94" y="215"/>
                  </a:lnTo>
                  <a:lnTo>
                    <a:pt x="97" y="218"/>
                  </a:lnTo>
                  <a:lnTo>
                    <a:pt x="99" y="220"/>
                  </a:lnTo>
                  <a:lnTo>
                    <a:pt x="101" y="225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8" y="232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3" y="241"/>
                  </a:lnTo>
                  <a:lnTo>
                    <a:pt x="116" y="241"/>
                  </a:lnTo>
                  <a:lnTo>
                    <a:pt x="120" y="239"/>
                  </a:lnTo>
                  <a:lnTo>
                    <a:pt x="125" y="234"/>
                  </a:lnTo>
                  <a:lnTo>
                    <a:pt x="125" y="229"/>
                  </a:lnTo>
                  <a:lnTo>
                    <a:pt x="123" y="227"/>
                  </a:lnTo>
                  <a:lnTo>
                    <a:pt x="120" y="222"/>
                  </a:lnTo>
                  <a:lnTo>
                    <a:pt x="118" y="222"/>
                  </a:lnTo>
                  <a:lnTo>
                    <a:pt x="118" y="218"/>
                  </a:lnTo>
                  <a:lnTo>
                    <a:pt x="116" y="215"/>
                  </a:lnTo>
                  <a:lnTo>
                    <a:pt x="113" y="213"/>
                  </a:lnTo>
                  <a:lnTo>
                    <a:pt x="111" y="211"/>
                  </a:lnTo>
                  <a:lnTo>
                    <a:pt x="108" y="211"/>
                  </a:lnTo>
                  <a:lnTo>
                    <a:pt x="108" y="211"/>
                  </a:lnTo>
                  <a:lnTo>
                    <a:pt x="108" y="213"/>
                  </a:lnTo>
                  <a:lnTo>
                    <a:pt x="106" y="215"/>
                  </a:lnTo>
                  <a:lnTo>
                    <a:pt x="106" y="213"/>
                  </a:lnTo>
                  <a:lnTo>
                    <a:pt x="104" y="208"/>
                  </a:lnTo>
                  <a:lnTo>
                    <a:pt x="99" y="206"/>
                  </a:lnTo>
                  <a:lnTo>
                    <a:pt x="99" y="203"/>
                  </a:lnTo>
                  <a:lnTo>
                    <a:pt x="101" y="199"/>
                  </a:lnTo>
                  <a:lnTo>
                    <a:pt x="101" y="194"/>
                  </a:lnTo>
                  <a:lnTo>
                    <a:pt x="99" y="189"/>
                  </a:lnTo>
                  <a:lnTo>
                    <a:pt x="99" y="187"/>
                  </a:lnTo>
                  <a:lnTo>
                    <a:pt x="99" y="185"/>
                  </a:lnTo>
                  <a:lnTo>
                    <a:pt x="97" y="182"/>
                  </a:lnTo>
                  <a:lnTo>
                    <a:pt x="97" y="180"/>
                  </a:lnTo>
                  <a:lnTo>
                    <a:pt x="94" y="177"/>
                  </a:lnTo>
                  <a:lnTo>
                    <a:pt x="94" y="173"/>
                  </a:lnTo>
                  <a:lnTo>
                    <a:pt x="94" y="170"/>
                  </a:lnTo>
                  <a:lnTo>
                    <a:pt x="92" y="166"/>
                  </a:lnTo>
                  <a:lnTo>
                    <a:pt x="94" y="163"/>
                  </a:lnTo>
                  <a:lnTo>
                    <a:pt x="92" y="156"/>
                  </a:lnTo>
                  <a:lnTo>
                    <a:pt x="90" y="151"/>
                  </a:lnTo>
                  <a:lnTo>
                    <a:pt x="90" y="149"/>
                  </a:lnTo>
                  <a:lnTo>
                    <a:pt x="87" y="149"/>
                  </a:lnTo>
                  <a:lnTo>
                    <a:pt x="87" y="149"/>
                  </a:lnTo>
                  <a:lnTo>
                    <a:pt x="87" y="151"/>
                  </a:lnTo>
                  <a:lnTo>
                    <a:pt x="87" y="154"/>
                  </a:lnTo>
                  <a:lnTo>
                    <a:pt x="82" y="147"/>
                  </a:lnTo>
                  <a:lnTo>
                    <a:pt x="82" y="144"/>
                  </a:lnTo>
                  <a:lnTo>
                    <a:pt x="82" y="142"/>
                  </a:lnTo>
                  <a:lnTo>
                    <a:pt x="82" y="140"/>
                  </a:lnTo>
                  <a:lnTo>
                    <a:pt x="80" y="140"/>
                  </a:lnTo>
                  <a:lnTo>
                    <a:pt x="80" y="132"/>
                  </a:lnTo>
                  <a:lnTo>
                    <a:pt x="75" y="125"/>
                  </a:lnTo>
                  <a:lnTo>
                    <a:pt x="75" y="125"/>
                  </a:lnTo>
                  <a:lnTo>
                    <a:pt x="71" y="123"/>
                  </a:lnTo>
                  <a:lnTo>
                    <a:pt x="71" y="118"/>
                  </a:lnTo>
                  <a:lnTo>
                    <a:pt x="71" y="114"/>
                  </a:lnTo>
                  <a:lnTo>
                    <a:pt x="68" y="109"/>
                  </a:lnTo>
                  <a:lnTo>
                    <a:pt x="66" y="106"/>
                  </a:lnTo>
                  <a:lnTo>
                    <a:pt x="64" y="106"/>
                  </a:lnTo>
                  <a:lnTo>
                    <a:pt x="64" y="102"/>
                  </a:lnTo>
                  <a:lnTo>
                    <a:pt x="61" y="99"/>
                  </a:lnTo>
                  <a:lnTo>
                    <a:pt x="56" y="97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5"/>
                  </a:lnTo>
                  <a:lnTo>
                    <a:pt x="49" y="80"/>
                  </a:lnTo>
                  <a:lnTo>
                    <a:pt x="47" y="78"/>
                  </a:lnTo>
                  <a:lnTo>
                    <a:pt x="45" y="78"/>
                  </a:lnTo>
                  <a:lnTo>
                    <a:pt x="47" y="73"/>
                  </a:lnTo>
                  <a:lnTo>
                    <a:pt x="42" y="69"/>
                  </a:lnTo>
                  <a:lnTo>
                    <a:pt x="40" y="66"/>
                  </a:lnTo>
                  <a:lnTo>
                    <a:pt x="42" y="64"/>
                  </a:lnTo>
                  <a:lnTo>
                    <a:pt x="42" y="50"/>
                  </a:lnTo>
                  <a:lnTo>
                    <a:pt x="42" y="40"/>
                  </a:lnTo>
                  <a:lnTo>
                    <a:pt x="42" y="35"/>
                  </a:lnTo>
                  <a:lnTo>
                    <a:pt x="45" y="28"/>
                  </a:lnTo>
                  <a:lnTo>
                    <a:pt x="45" y="24"/>
                  </a:lnTo>
                  <a:lnTo>
                    <a:pt x="42" y="19"/>
                  </a:lnTo>
                  <a:lnTo>
                    <a:pt x="45" y="24"/>
                  </a:lnTo>
                  <a:lnTo>
                    <a:pt x="52" y="26"/>
                  </a:lnTo>
                  <a:lnTo>
                    <a:pt x="54" y="33"/>
                  </a:lnTo>
                  <a:lnTo>
                    <a:pt x="56" y="35"/>
                  </a:lnTo>
                  <a:lnTo>
                    <a:pt x="59" y="33"/>
                  </a:lnTo>
                  <a:lnTo>
                    <a:pt x="61" y="33"/>
                  </a:lnTo>
                  <a:lnTo>
                    <a:pt x="66" y="35"/>
                  </a:lnTo>
                  <a:lnTo>
                    <a:pt x="66" y="38"/>
                  </a:lnTo>
                  <a:lnTo>
                    <a:pt x="71" y="38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1" y="45"/>
                  </a:lnTo>
                  <a:lnTo>
                    <a:pt x="73" y="50"/>
                  </a:lnTo>
                  <a:lnTo>
                    <a:pt x="73" y="54"/>
                  </a:lnTo>
                  <a:lnTo>
                    <a:pt x="75" y="61"/>
                  </a:lnTo>
                  <a:lnTo>
                    <a:pt x="78" y="64"/>
                  </a:lnTo>
                  <a:lnTo>
                    <a:pt x="78" y="69"/>
                  </a:lnTo>
                  <a:lnTo>
                    <a:pt x="78" y="73"/>
                  </a:lnTo>
                  <a:lnTo>
                    <a:pt x="78" y="76"/>
                  </a:lnTo>
                  <a:lnTo>
                    <a:pt x="82" y="83"/>
                  </a:lnTo>
                  <a:lnTo>
                    <a:pt x="82" y="85"/>
                  </a:lnTo>
                  <a:lnTo>
                    <a:pt x="82" y="87"/>
                  </a:lnTo>
                  <a:lnTo>
                    <a:pt x="82" y="90"/>
                  </a:lnTo>
                  <a:lnTo>
                    <a:pt x="85" y="90"/>
                  </a:lnTo>
                  <a:lnTo>
                    <a:pt x="85" y="92"/>
                  </a:lnTo>
                  <a:lnTo>
                    <a:pt x="87" y="99"/>
                  </a:lnTo>
                  <a:lnTo>
                    <a:pt x="92" y="99"/>
                  </a:lnTo>
                  <a:lnTo>
                    <a:pt x="92" y="102"/>
                  </a:lnTo>
                  <a:lnTo>
                    <a:pt x="92" y="106"/>
                  </a:lnTo>
                  <a:lnTo>
                    <a:pt x="94" y="109"/>
                  </a:lnTo>
                  <a:lnTo>
                    <a:pt x="97" y="109"/>
                  </a:lnTo>
                  <a:lnTo>
                    <a:pt x="99" y="114"/>
                  </a:lnTo>
                  <a:lnTo>
                    <a:pt x="99" y="118"/>
                  </a:lnTo>
                  <a:lnTo>
                    <a:pt x="104" y="121"/>
                  </a:lnTo>
                  <a:lnTo>
                    <a:pt x="104" y="123"/>
                  </a:lnTo>
                  <a:lnTo>
                    <a:pt x="106" y="123"/>
                  </a:lnTo>
                  <a:lnTo>
                    <a:pt x="108" y="123"/>
                  </a:lnTo>
                  <a:lnTo>
                    <a:pt x="111" y="123"/>
                  </a:lnTo>
                  <a:lnTo>
                    <a:pt x="113" y="123"/>
                  </a:lnTo>
                  <a:lnTo>
                    <a:pt x="113" y="128"/>
                  </a:lnTo>
                  <a:lnTo>
                    <a:pt x="111" y="132"/>
                  </a:lnTo>
                  <a:lnTo>
                    <a:pt x="111" y="137"/>
                  </a:lnTo>
                  <a:lnTo>
                    <a:pt x="118" y="144"/>
                  </a:lnTo>
                  <a:lnTo>
                    <a:pt x="120" y="142"/>
                  </a:lnTo>
                  <a:lnTo>
                    <a:pt x="123" y="144"/>
                  </a:lnTo>
                  <a:lnTo>
                    <a:pt x="123" y="147"/>
                  </a:lnTo>
                  <a:lnTo>
                    <a:pt x="125" y="151"/>
                  </a:lnTo>
                  <a:lnTo>
                    <a:pt x="127" y="151"/>
                  </a:lnTo>
                  <a:lnTo>
                    <a:pt x="132" y="151"/>
                  </a:lnTo>
                  <a:lnTo>
                    <a:pt x="134" y="156"/>
                  </a:lnTo>
                  <a:lnTo>
                    <a:pt x="134" y="158"/>
                  </a:lnTo>
                  <a:lnTo>
                    <a:pt x="139" y="161"/>
                  </a:lnTo>
                  <a:lnTo>
                    <a:pt x="139" y="158"/>
                  </a:lnTo>
                  <a:lnTo>
                    <a:pt x="142" y="161"/>
                  </a:lnTo>
                  <a:lnTo>
                    <a:pt x="142" y="163"/>
                  </a:lnTo>
                  <a:lnTo>
                    <a:pt x="139" y="166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2" y="168"/>
                  </a:lnTo>
                  <a:lnTo>
                    <a:pt x="130" y="173"/>
                  </a:lnTo>
                  <a:lnTo>
                    <a:pt x="130" y="177"/>
                  </a:lnTo>
                  <a:lnTo>
                    <a:pt x="132" y="180"/>
                  </a:lnTo>
                  <a:lnTo>
                    <a:pt x="137" y="180"/>
                  </a:lnTo>
                  <a:lnTo>
                    <a:pt x="139" y="182"/>
                  </a:lnTo>
                  <a:lnTo>
                    <a:pt x="146" y="187"/>
                  </a:lnTo>
                  <a:lnTo>
                    <a:pt x="151" y="189"/>
                  </a:lnTo>
                  <a:lnTo>
                    <a:pt x="153" y="189"/>
                  </a:lnTo>
                  <a:lnTo>
                    <a:pt x="156" y="192"/>
                  </a:lnTo>
                  <a:lnTo>
                    <a:pt x="158" y="196"/>
                  </a:lnTo>
                  <a:lnTo>
                    <a:pt x="158" y="199"/>
                  </a:lnTo>
                  <a:lnTo>
                    <a:pt x="158" y="201"/>
                  </a:lnTo>
                  <a:lnTo>
                    <a:pt x="153" y="203"/>
                  </a:lnTo>
                  <a:lnTo>
                    <a:pt x="156" y="203"/>
                  </a:lnTo>
                  <a:lnTo>
                    <a:pt x="158" y="206"/>
                  </a:lnTo>
                  <a:lnTo>
                    <a:pt x="165" y="208"/>
                  </a:lnTo>
                  <a:lnTo>
                    <a:pt x="165" y="211"/>
                  </a:lnTo>
                  <a:lnTo>
                    <a:pt x="165" y="213"/>
                  </a:lnTo>
                  <a:lnTo>
                    <a:pt x="172" y="218"/>
                  </a:lnTo>
                  <a:lnTo>
                    <a:pt x="177" y="225"/>
                  </a:lnTo>
                  <a:lnTo>
                    <a:pt x="182" y="232"/>
                  </a:lnTo>
                  <a:lnTo>
                    <a:pt x="189" y="239"/>
                  </a:lnTo>
                  <a:lnTo>
                    <a:pt x="189" y="244"/>
                  </a:lnTo>
                  <a:lnTo>
                    <a:pt x="196" y="253"/>
                  </a:lnTo>
                  <a:lnTo>
                    <a:pt x="198" y="258"/>
                  </a:lnTo>
                  <a:lnTo>
                    <a:pt x="196" y="260"/>
                  </a:lnTo>
                  <a:lnTo>
                    <a:pt x="198" y="263"/>
                  </a:lnTo>
                  <a:lnTo>
                    <a:pt x="201" y="270"/>
                  </a:lnTo>
                  <a:lnTo>
                    <a:pt x="203" y="282"/>
                  </a:lnTo>
                  <a:lnTo>
                    <a:pt x="203" y="286"/>
                  </a:lnTo>
                  <a:lnTo>
                    <a:pt x="203" y="289"/>
                  </a:lnTo>
                  <a:lnTo>
                    <a:pt x="198" y="293"/>
                  </a:lnTo>
                  <a:lnTo>
                    <a:pt x="196" y="296"/>
                  </a:lnTo>
                  <a:lnTo>
                    <a:pt x="198" y="296"/>
                  </a:lnTo>
                  <a:lnTo>
                    <a:pt x="201" y="298"/>
                  </a:lnTo>
                  <a:lnTo>
                    <a:pt x="198" y="300"/>
                  </a:lnTo>
                  <a:lnTo>
                    <a:pt x="194" y="300"/>
                  </a:lnTo>
                  <a:lnTo>
                    <a:pt x="191" y="300"/>
                  </a:lnTo>
                  <a:lnTo>
                    <a:pt x="191" y="303"/>
                  </a:lnTo>
                  <a:lnTo>
                    <a:pt x="196" y="310"/>
                  </a:lnTo>
                  <a:lnTo>
                    <a:pt x="198" y="312"/>
                  </a:lnTo>
                  <a:lnTo>
                    <a:pt x="198" y="317"/>
                  </a:lnTo>
                  <a:lnTo>
                    <a:pt x="201" y="322"/>
                  </a:lnTo>
                  <a:lnTo>
                    <a:pt x="203" y="327"/>
                  </a:lnTo>
                  <a:lnTo>
                    <a:pt x="205" y="327"/>
                  </a:lnTo>
                  <a:lnTo>
                    <a:pt x="208" y="327"/>
                  </a:lnTo>
                  <a:lnTo>
                    <a:pt x="210" y="329"/>
                  </a:lnTo>
                  <a:lnTo>
                    <a:pt x="215" y="331"/>
                  </a:lnTo>
                  <a:lnTo>
                    <a:pt x="220" y="331"/>
                  </a:lnTo>
                  <a:lnTo>
                    <a:pt x="222" y="331"/>
                  </a:lnTo>
                  <a:lnTo>
                    <a:pt x="220" y="334"/>
                  </a:lnTo>
                  <a:lnTo>
                    <a:pt x="220" y="336"/>
                  </a:lnTo>
                  <a:lnTo>
                    <a:pt x="224" y="336"/>
                  </a:lnTo>
                  <a:lnTo>
                    <a:pt x="231" y="341"/>
                  </a:lnTo>
                  <a:lnTo>
                    <a:pt x="234" y="348"/>
                  </a:lnTo>
                  <a:lnTo>
                    <a:pt x="236" y="353"/>
                  </a:lnTo>
                  <a:lnTo>
                    <a:pt x="241" y="353"/>
                  </a:lnTo>
                  <a:lnTo>
                    <a:pt x="243" y="353"/>
                  </a:lnTo>
                  <a:lnTo>
                    <a:pt x="246" y="355"/>
                  </a:lnTo>
                  <a:lnTo>
                    <a:pt x="250" y="355"/>
                  </a:lnTo>
                  <a:lnTo>
                    <a:pt x="257" y="357"/>
                  </a:lnTo>
                  <a:lnTo>
                    <a:pt x="260" y="357"/>
                  </a:lnTo>
                  <a:lnTo>
                    <a:pt x="262" y="357"/>
                  </a:lnTo>
                  <a:lnTo>
                    <a:pt x="265" y="357"/>
                  </a:lnTo>
                  <a:lnTo>
                    <a:pt x="265" y="360"/>
                  </a:lnTo>
                  <a:lnTo>
                    <a:pt x="276" y="369"/>
                  </a:lnTo>
                  <a:lnTo>
                    <a:pt x="279" y="369"/>
                  </a:lnTo>
                  <a:lnTo>
                    <a:pt x="283" y="374"/>
                  </a:lnTo>
                  <a:lnTo>
                    <a:pt x="293" y="379"/>
                  </a:lnTo>
                  <a:lnTo>
                    <a:pt x="302" y="379"/>
                  </a:lnTo>
                  <a:lnTo>
                    <a:pt x="307" y="383"/>
                  </a:lnTo>
                  <a:lnTo>
                    <a:pt x="309" y="386"/>
                  </a:lnTo>
                  <a:lnTo>
                    <a:pt x="317" y="386"/>
                  </a:lnTo>
                  <a:lnTo>
                    <a:pt x="321" y="390"/>
                  </a:lnTo>
                  <a:lnTo>
                    <a:pt x="324" y="388"/>
                  </a:lnTo>
                  <a:lnTo>
                    <a:pt x="326" y="388"/>
                  </a:lnTo>
                  <a:lnTo>
                    <a:pt x="328" y="393"/>
                  </a:lnTo>
                  <a:lnTo>
                    <a:pt x="333" y="395"/>
                  </a:lnTo>
                  <a:lnTo>
                    <a:pt x="335" y="395"/>
                  </a:lnTo>
                  <a:lnTo>
                    <a:pt x="338" y="395"/>
                  </a:lnTo>
                  <a:lnTo>
                    <a:pt x="343" y="398"/>
                  </a:lnTo>
                  <a:lnTo>
                    <a:pt x="350" y="400"/>
                  </a:lnTo>
                  <a:lnTo>
                    <a:pt x="357" y="400"/>
                  </a:lnTo>
                  <a:lnTo>
                    <a:pt x="362" y="405"/>
                  </a:lnTo>
                  <a:lnTo>
                    <a:pt x="371" y="407"/>
                  </a:lnTo>
                  <a:lnTo>
                    <a:pt x="376" y="407"/>
                  </a:lnTo>
                  <a:lnTo>
                    <a:pt x="385" y="402"/>
                  </a:lnTo>
                  <a:lnTo>
                    <a:pt x="390" y="402"/>
                  </a:lnTo>
                  <a:lnTo>
                    <a:pt x="397" y="400"/>
                  </a:lnTo>
                  <a:lnTo>
                    <a:pt x="399" y="398"/>
                  </a:lnTo>
                  <a:lnTo>
                    <a:pt x="406" y="398"/>
                  </a:lnTo>
                  <a:lnTo>
                    <a:pt x="406" y="398"/>
                  </a:lnTo>
                  <a:lnTo>
                    <a:pt x="406" y="398"/>
                  </a:lnTo>
                  <a:lnTo>
                    <a:pt x="404" y="395"/>
                  </a:lnTo>
                  <a:lnTo>
                    <a:pt x="399" y="395"/>
                  </a:lnTo>
                  <a:lnTo>
                    <a:pt x="399" y="395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6" y="395"/>
                  </a:lnTo>
                  <a:lnTo>
                    <a:pt x="409" y="393"/>
                  </a:lnTo>
                  <a:lnTo>
                    <a:pt x="411" y="393"/>
                  </a:lnTo>
                  <a:lnTo>
                    <a:pt x="411" y="395"/>
                  </a:lnTo>
                  <a:lnTo>
                    <a:pt x="409" y="395"/>
                  </a:lnTo>
                  <a:lnTo>
                    <a:pt x="409" y="395"/>
                  </a:lnTo>
                  <a:lnTo>
                    <a:pt x="409" y="398"/>
                  </a:lnTo>
                  <a:lnTo>
                    <a:pt x="414" y="398"/>
                  </a:lnTo>
                  <a:lnTo>
                    <a:pt x="416" y="398"/>
                  </a:lnTo>
                  <a:lnTo>
                    <a:pt x="423" y="402"/>
                  </a:lnTo>
                  <a:lnTo>
                    <a:pt x="425" y="405"/>
                  </a:lnTo>
                  <a:lnTo>
                    <a:pt x="425" y="402"/>
                  </a:lnTo>
                  <a:lnTo>
                    <a:pt x="421" y="398"/>
                  </a:lnTo>
                  <a:lnTo>
                    <a:pt x="414" y="395"/>
                  </a:lnTo>
                  <a:lnTo>
                    <a:pt x="414" y="395"/>
                  </a:lnTo>
                  <a:lnTo>
                    <a:pt x="416" y="395"/>
                  </a:lnTo>
                  <a:lnTo>
                    <a:pt x="416" y="395"/>
                  </a:lnTo>
                  <a:lnTo>
                    <a:pt x="421" y="395"/>
                  </a:lnTo>
                  <a:lnTo>
                    <a:pt x="423" y="400"/>
                  </a:lnTo>
                  <a:lnTo>
                    <a:pt x="428" y="402"/>
                  </a:lnTo>
                  <a:lnTo>
                    <a:pt x="428" y="405"/>
                  </a:lnTo>
                  <a:lnTo>
                    <a:pt x="428" y="407"/>
                  </a:lnTo>
                  <a:lnTo>
                    <a:pt x="442" y="419"/>
                  </a:lnTo>
                  <a:lnTo>
                    <a:pt x="447" y="421"/>
                  </a:lnTo>
                  <a:lnTo>
                    <a:pt x="447" y="424"/>
                  </a:lnTo>
                  <a:lnTo>
                    <a:pt x="454" y="428"/>
                  </a:lnTo>
                  <a:lnTo>
                    <a:pt x="456" y="431"/>
                  </a:lnTo>
                  <a:lnTo>
                    <a:pt x="461" y="435"/>
                  </a:lnTo>
                  <a:lnTo>
                    <a:pt x="463" y="440"/>
                  </a:lnTo>
                  <a:lnTo>
                    <a:pt x="466" y="440"/>
                  </a:lnTo>
                  <a:lnTo>
                    <a:pt x="468" y="442"/>
                  </a:lnTo>
                  <a:lnTo>
                    <a:pt x="480" y="447"/>
                  </a:lnTo>
                  <a:lnTo>
                    <a:pt x="484" y="447"/>
                  </a:lnTo>
                  <a:lnTo>
                    <a:pt x="489" y="447"/>
                  </a:lnTo>
                  <a:lnTo>
                    <a:pt x="499" y="450"/>
                  </a:lnTo>
                  <a:lnTo>
                    <a:pt x="499" y="447"/>
                  </a:lnTo>
                  <a:lnTo>
                    <a:pt x="499" y="4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4388936" y="403528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4391376" y="4031224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4387309" y="403935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4179111" y="403935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4173417" y="402553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5138771" y="4476083"/>
              <a:ext cx="6506" cy="4066"/>
            </a:xfrm>
            <a:custGeom>
              <a:rect b="b" l="l" r="r" t="t"/>
              <a:pathLst>
                <a:path extrusionOk="0" h="5" w="8">
                  <a:moveTo>
                    <a:pt x="3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4762228" y="4380117"/>
              <a:ext cx="646552" cy="679083"/>
            </a:xfrm>
            <a:custGeom>
              <a:rect b="b" l="l" r="r" t="t"/>
              <a:pathLst>
                <a:path extrusionOk="0" h="353" w="336">
                  <a:moveTo>
                    <a:pt x="336" y="111"/>
                  </a:moveTo>
                  <a:cubicBezTo>
                    <a:pt x="336" y="107"/>
                    <a:pt x="336" y="107"/>
                    <a:pt x="336" y="107"/>
                  </a:cubicBezTo>
                  <a:cubicBezTo>
                    <a:pt x="335" y="106"/>
                    <a:pt x="335" y="106"/>
                    <a:pt x="335" y="106"/>
                  </a:cubicBezTo>
                  <a:cubicBezTo>
                    <a:pt x="334" y="104"/>
                    <a:pt x="334" y="104"/>
                    <a:pt x="334" y="104"/>
                  </a:cubicBezTo>
                  <a:cubicBezTo>
                    <a:pt x="332" y="98"/>
                    <a:pt x="332" y="98"/>
                    <a:pt x="332" y="98"/>
                  </a:cubicBezTo>
                  <a:cubicBezTo>
                    <a:pt x="332" y="95"/>
                    <a:pt x="332" y="95"/>
                    <a:pt x="332" y="95"/>
                  </a:cubicBezTo>
                  <a:cubicBezTo>
                    <a:pt x="331" y="93"/>
                    <a:pt x="331" y="93"/>
                    <a:pt x="331" y="93"/>
                  </a:cubicBezTo>
                  <a:cubicBezTo>
                    <a:pt x="325" y="90"/>
                    <a:pt x="325" y="90"/>
                    <a:pt x="325" y="9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18" y="89"/>
                    <a:pt x="318" y="89"/>
                    <a:pt x="318" y="89"/>
                  </a:cubicBezTo>
                  <a:cubicBezTo>
                    <a:pt x="316" y="89"/>
                    <a:pt x="316" y="89"/>
                    <a:pt x="316" y="89"/>
                  </a:cubicBezTo>
                  <a:cubicBezTo>
                    <a:pt x="315" y="87"/>
                    <a:pt x="315" y="87"/>
                    <a:pt x="315" y="87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0" y="85"/>
                    <a:pt x="310" y="85"/>
                    <a:pt x="310" y="85"/>
                  </a:cubicBezTo>
                  <a:cubicBezTo>
                    <a:pt x="306" y="81"/>
                    <a:pt x="306" y="81"/>
                    <a:pt x="306" y="81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00" y="74"/>
                    <a:pt x="300" y="74"/>
                    <a:pt x="300" y="74"/>
                  </a:cubicBezTo>
                  <a:cubicBezTo>
                    <a:pt x="298" y="75"/>
                    <a:pt x="298" y="75"/>
                    <a:pt x="298" y="75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0" y="71"/>
                    <a:pt x="290" y="71"/>
                    <a:pt x="290" y="71"/>
                  </a:cubicBezTo>
                  <a:cubicBezTo>
                    <a:pt x="288" y="70"/>
                    <a:pt x="288" y="70"/>
                    <a:pt x="288" y="70"/>
                  </a:cubicBezTo>
                  <a:cubicBezTo>
                    <a:pt x="286" y="71"/>
                    <a:pt x="286" y="71"/>
                    <a:pt x="286" y="71"/>
                  </a:cubicBezTo>
                  <a:cubicBezTo>
                    <a:pt x="284" y="71"/>
                    <a:pt x="284" y="71"/>
                    <a:pt x="284" y="71"/>
                  </a:cubicBezTo>
                  <a:cubicBezTo>
                    <a:pt x="282" y="70"/>
                    <a:pt x="282" y="70"/>
                    <a:pt x="282" y="70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80" y="72"/>
                    <a:pt x="280" y="72"/>
                    <a:pt x="280" y="72"/>
                  </a:cubicBezTo>
                  <a:cubicBezTo>
                    <a:pt x="279" y="71"/>
                    <a:pt x="279" y="71"/>
                    <a:pt x="279" y="71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6" y="70"/>
                    <a:pt x="276" y="70"/>
                    <a:pt x="276" y="70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1"/>
                    <a:pt x="275" y="71"/>
                    <a:pt x="275" y="71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70"/>
                    <a:pt x="272" y="70"/>
                    <a:pt x="272" y="70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6" y="69"/>
                    <a:pt x="266" y="69"/>
                    <a:pt x="266" y="69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59" y="68"/>
                    <a:pt x="259" y="68"/>
                    <a:pt x="259" y="68"/>
                  </a:cubicBezTo>
                  <a:cubicBezTo>
                    <a:pt x="258" y="68"/>
                    <a:pt x="258" y="68"/>
                    <a:pt x="258" y="68"/>
                  </a:cubicBezTo>
                  <a:cubicBezTo>
                    <a:pt x="258" y="69"/>
                    <a:pt x="258" y="69"/>
                    <a:pt x="258" y="69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6" y="72"/>
                    <a:pt x="256" y="72"/>
                    <a:pt x="256" y="72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0"/>
                    <a:pt x="253" y="70"/>
                    <a:pt x="253" y="70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43" y="60"/>
                    <a:pt x="243" y="60"/>
                    <a:pt x="243" y="60"/>
                  </a:cubicBezTo>
                  <a:cubicBezTo>
                    <a:pt x="242" y="58"/>
                    <a:pt x="242" y="58"/>
                    <a:pt x="242" y="58"/>
                  </a:cubicBezTo>
                  <a:cubicBezTo>
                    <a:pt x="241" y="58"/>
                    <a:pt x="241" y="58"/>
                    <a:pt x="241" y="58"/>
                  </a:cubicBezTo>
                  <a:cubicBezTo>
                    <a:pt x="240" y="58"/>
                    <a:pt x="240" y="58"/>
                    <a:pt x="240" y="58"/>
                  </a:cubicBezTo>
                  <a:cubicBezTo>
                    <a:pt x="239" y="57"/>
                    <a:pt x="239" y="57"/>
                    <a:pt x="239" y="57"/>
                  </a:cubicBezTo>
                  <a:cubicBezTo>
                    <a:pt x="238" y="56"/>
                    <a:pt x="238" y="56"/>
                    <a:pt x="238" y="56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25" y="53"/>
                    <a:pt x="225" y="53"/>
                    <a:pt x="225" y="53"/>
                  </a:cubicBezTo>
                  <a:cubicBezTo>
                    <a:pt x="223" y="53"/>
                    <a:pt x="223" y="53"/>
                    <a:pt x="223" y="53"/>
                  </a:cubicBezTo>
                  <a:cubicBezTo>
                    <a:pt x="222" y="54"/>
                    <a:pt x="222" y="54"/>
                    <a:pt x="222" y="54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1" y="56"/>
                    <a:pt x="221" y="56"/>
                    <a:pt x="221" y="56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3" y="61"/>
                    <a:pt x="213" y="61"/>
                    <a:pt x="213" y="61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2"/>
                    <a:pt x="208" y="72"/>
                    <a:pt x="208" y="72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8" y="75"/>
                    <a:pt x="208" y="75"/>
                    <a:pt x="208" y="75"/>
                  </a:cubicBezTo>
                  <a:cubicBezTo>
                    <a:pt x="207" y="73"/>
                    <a:pt x="207" y="73"/>
                    <a:pt x="207" y="73"/>
                  </a:cubicBezTo>
                  <a:cubicBezTo>
                    <a:pt x="207" y="71"/>
                    <a:pt x="207" y="71"/>
                    <a:pt x="207" y="71"/>
                  </a:cubicBezTo>
                  <a:cubicBezTo>
                    <a:pt x="208" y="70"/>
                    <a:pt x="208" y="70"/>
                    <a:pt x="208" y="70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09" y="63"/>
                    <a:pt x="209" y="63"/>
                    <a:pt x="209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3" y="63"/>
                    <a:pt x="203" y="63"/>
                    <a:pt x="203" y="63"/>
                  </a:cubicBezTo>
                  <a:cubicBezTo>
                    <a:pt x="201" y="64"/>
                    <a:pt x="201" y="64"/>
                    <a:pt x="201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2"/>
                    <a:pt x="204" y="62"/>
                    <a:pt x="204" y="62"/>
                  </a:cubicBezTo>
                  <a:cubicBezTo>
                    <a:pt x="207" y="62"/>
                    <a:pt x="207" y="62"/>
                    <a:pt x="207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3" y="60"/>
                    <a:pt x="213" y="60"/>
                    <a:pt x="213" y="60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8" y="54"/>
                    <a:pt x="218" y="54"/>
                    <a:pt x="218" y="54"/>
                  </a:cubicBezTo>
                  <a:cubicBezTo>
                    <a:pt x="218" y="52"/>
                    <a:pt x="218" y="52"/>
                    <a:pt x="218" y="52"/>
                  </a:cubicBezTo>
                  <a:cubicBezTo>
                    <a:pt x="219" y="51"/>
                    <a:pt x="219" y="51"/>
                    <a:pt x="219" y="51"/>
                  </a:cubicBezTo>
                  <a:cubicBezTo>
                    <a:pt x="219" y="49"/>
                    <a:pt x="219" y="49"/>
                    <a:pt x="219" y="49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5" y="48"/>
                    <a:pt x="205" y="48"/>
                    <a:pt x="205" y="48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50"/>
                    <a:pt x="200" y="50"/>
                    <a:pt x="200" y="50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1" y="53"/>
                    <a:pt x="201" y="53"/>
                    <a:pt x="201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4"/>
                    <a:pt x="194" y="54"/>
                    <a:pt x="194" y="54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1" y="54"/>
                    <a:pt x="191" y="54"/>
                    <a:pt x="191" y="54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4" y="47"/>
                    <a:pt x="194" y="47"/>
                    <a:pt x="194" y="47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205" y="37"/>
                    <a:pt x="205" y="37"/>
                    <a:pt x="205" y="37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206" y="36"/>
                    <a:pt x="206" y="36"/>
                    <a:pt x="206" y="36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2"/>
                    <a:pt x="198" y="22"/>
                    <a:pt x="198" y="22"/>
                  </a:cubicBezTo>
                  <a:cubicBezTo>
                    <a:pt x="196" y="19"/>
                    <a:pt x="196" y="19"/>
                    <a:pt x="196" y="19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5" y="12"/>
                    <a:pt x="195" y="12"/>
                    <a:pt x="19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3" y="8"/>
                    <a:pt x="193" y="8"/>
                    <a:pt x="193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5"/>
                    <a:pt x="187" y="15"/>
                    <a:pt x="187" y="15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2" y="26"/>
                    <a:pt x="182" y="26"/>
                    <a:pt x="182" y="26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8" y="30"/>
                    <a:pt x="178" y="30"/>
                    <a:pt x="178" y="30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5" y="23"/>
                    <a:pt x="155" y="23"/>
                    <a:pt x="155" y="23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5" y="27"/>
                    <a:pt x="155" y="27"/>
                    <a:pt x="155" y="27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0" y="32"/>
                    <a:pt x="140" y="32"/>
                    <a:pt x="140" y="3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6" y="143"/>
                    <a:pt x="36" y="143"/>
                    <a:pt x="36" y="143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9" y="142"/>
                    <a:pt x="49" y="142"/>
                    <a:pt x="49" y="142"/>
                  </a:cubicBezTo>
                  <a:cubicBezTo>
                    <a:pt x="50" y="142"/>
                    <a:pt x="50" y="142"/>
                    <a:pt x="50" y="142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4" y="140"/>
                    <a:pt x="74" y="140"/>
                    <a:pt x="74" y="140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6"/>
                    <a:pt x="74" y="146"/>
                    <a:pt x="74" y="146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3" y="155"/>
                    <a:pt x="83" y="155"/>
                    <a:pt x="83" y="155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9" y="161"/>
                    <a:pt x="99" y="161"/>
                    <a:pt x="99" y="161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77"/>
                    <a:pt x="118" y="177"/>
                    <a:pt x="118" y="177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21" y="185"/>
                    <a:pt x="121" y="185"/>
                    <a:pt x="121" y="185"/>
                  </a:cubicBezTo>
                  <a:cubicBezTo>
                    <a:pt x="120" y="189"/>
                    <a:pt x="120" y="189"/>
                    <a:pt x="120" y="189"/>
                  </a:cubicBezTo>
                  <a:cubicBezTo>
                    <a:pt x="136" y="189"/>
                    <a:pt x="136" y="189"/>
                    <a:pt x="136" y="189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45" y="207"/>
                    <a:pt x="145" y="207"/>
                    <a:pt x="145" y="207"/>
                  </a:cubicBezTo>
                  <a:cubicBezTo>
                    <a:pt x="145" y="211"/>
                    <a:pt x="145" y="211"/>
                    <a:pt x="145" y="211"/>
                  </a:cubicBezTo>
                  <a:cubicBezTo>
                    <a:pt x="141" y="219"/>
                    <a:pt x="141" y="219"/>
                    <a:pt x="141" y="219"/>
                  </a:cubicBezTo>
                  <a:cubicBezTo>
                    <a:pt x="141" y="221"/>
                    <a:pt x="141" y="221"/>
                    <a:pt x="141" y="221"/>
                  </a:cubicBezTo>
                  <a:cubicBezTo>
                    <a:pt x="140" y="222"/>
                    <a:pt x="140" y="222"/>
                    <a:pt x="140" y="222"/>
                  </a:cubicBezTo>
                  <a:cubicBezTo>
                    <a:pt x="141" y="223"/>
                    <a:pt x="141" y="223"/>
                    <a:pt x="141" y="223"/>
                  </a:cubicBezTo>
                  <a:cubicBezTo>
                    <a:pt x="140" y="225"/>
                    <a:pt x="140" y="225"/>
                    <a:pt x="140" y="225"/>
                  </a:cubicBezTo>
                  <a:cubicBezTo>
                    <a:pt x="143" y="227"/>
                    <a:pt x="143" y="227"/>
                    <a:pt x="143" y="227"/>
                  </a:cubicBezTo>
                  <a:cubicBezTo>
                    <a:pt x="143" y="229"/>
                    <a:pt x="143" y="229"/>
                    <a:pt x="143" y="229"/>
                  </a:cubicBezTo>
                  <a:cubicBezTo>
                    <a:pt x="144" y="232"/>
                    <a:pt x="144" y="232"/>
                    <a:pt x="144" y="232"/>
                  </a:cubicBezTo>
                  <a:cubicBezTo>
                    <a:pt x="144" y="237"/>
                    <a:pt x="144" y="237"/>
                    <a:pt x="144" y="237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43" y="241"/>
                    <a:pt x="143" y="241"/>
                    <a:pt x="143" y="241"/>
                  </a:cubicBezTo>
                  <a:cubicBezTo>
                    <a:pt x="144" y="243"/>
                    <a:pt x="144" y="243"/>
                    <a:pt x="144" y="243"/>
                  </a:cubicBezTo>
                  <a:cubicBezTo>
                    <a:pt x="147" y="243"/>
                    <a:pt x="147" y="243"/>
                    <a:pt x="147" y="243"/>
                  </a:cubicBezTo>
                  <a:cubicBezTo>
                    <a:pt x="149" y="243"/>
                    <a:pt x="149" y="243"/>
                    <a:pt x="149" y="243"/>
                  </a:cubicBezTo>
                  <a:cubicBezTo>
                    <a:pt x="153" y="243"/>
                    <a:pt x="153" y="243"/>
                    <a:pt x="153" y="243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9" y="242"/>
                    <a:pt x="159" y="242"/>
                    <a:pt x="159" y="242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3" y="244"/>
                    <a:pt x="163" y="244"/>
                    <a:pt x="163" y="244"/>
                  </a:cubicBezTo>
                  <a:cubicBezTo>
                    <a:pt x="163" y="246"/>
                    <a:pt x="163" y="246"/>
                    <a:pt x="163" y="246"/>
                  </a:cubicBezTo>
                  <a:cubicBezTo>
                    <a:pt x="166" y="255"/>
                    <a:pt x="166" y="255"/>
                    <a:pt x="166" y="255"/>
                  </a:cubicBezTo>
                  <a:cubicBezTo>
                    <a:pt x="167" y="259"/>
                    <a:pt x="167" y="259"/>
                    <a:pt x="167" y="259"/>
                  </a:cubicBezTo>
                  <a:cubicBezTo>
                    <a:pt x="169" y="259"/>
                    <a:pt x="169" y="259"/>
                    <a:pt x="169" y="259"/>
                  </a:cubicBezTo>
                  <a:cubicBezTo>
                    <a:pt x="172" y="257"/>
                    <a:pt x="172" y="257"/>
                    <a:pt x="172" y="257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176" y="259"/>
                    <a:pt x="176" y="259"/>
                    <a:pt x="176" y="259"/>
                  </a:cubicBezTo>
                  <a:cubicBezTo>
                    <a:pt x="176" y="261"/>
                    <a:pt x="176" y="261"/>
                    <a:pt x="176" y="261"/>
                  </a:cubicBezTo>
                  <a:cubicBezTo>
                    <a:pt x="175" y="269"/>
                    <a:pt x="175" y="269"/>
                    <a:pt x="175" y="269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72"/>
                    <a:pt x="175" y="272"/>
                    <a:pt x="175" y="272"/>
                  </a:cubicBezTo>
                  <a:cubicBezTo>
                    <a:pt x="174" y="273"/>
                    <a:pt x="174" y="273"/>
                    <a:pt x="174" y="273"/>
                  </a:cubicBezTo>
                  <a:cubicBezTo>
                    <a:pt x="176" y="272"/>
                    <a:pt x="176" y="272"/>
                    <a:pt x="176" y="272"/>
                  </a:cubicBezTo>
                  <a:cubicBezTo>
                    <a:pt x="180" y="273"/>
                    <a:pt x="180" y="273"/>
                    <a:pt x="180" y="273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8"/>
                    <a:pt x="182" y="278"/>
                    <a:pt x="182" y="278"/>
                  </a:cubicBezTo>
                  <a:cubicBezTo>
                    <a:pt x="182" y="281"/>
                    <a:pt x="182" y="281"/>
                    <a:pt x="182" y="281"/>
                  </a:cubicBezTo>
                  <a:cubicBezTo>
                    <a:pt x="182" y="284"/>
                    <a:pt x="182" y="284"/>
                    <a:pt x="182" y="284"/>
                  </a:cubicBezTo>
                  <a:cubicBezTo>
                    <a:pt x="182" y="288"/>
                    <a:pt x="182" y="288"/>
                    <a:pt x="182" y="288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8" y="290"/>
                    <a:pt x="178" y="290"/>
                    <a:pt x="178" y="290"/>
                  </a:cubicBezTo>
                  <a:cubicBezTo>
                    <a:pt x="178" y="290"/>
                    <a:pt x="178" y="290"/>
                    <a:pt x="178" y="290"/>
                  </a:cubicBezTo>
                  <a:cubicBezTo>
                    <a:pt x="176" y="292"/>
                    <a:pt x="176" y="292"/>
                    <a:pt x="176" y="292"/>
                  </a:cubicBezTo>
                  <a:cubicBezTo>
                    <a:pt x="176" y="291"/>
                    <a:pt x="176" y="291"/>
                    <a:pt x="176" y="291"/>
                  </a:cubicBezTo>
                  <a:cubicBezTo>
                    <a:pt x="172" y="294"/>
                    <a:pt x="172" y="294"/>
                    <a:pt x="172" y="294"/>
                  </a:cubicBezTo>
                  <a:cubicBezTo>
                    <a:pt x="172" y="295"/>
                    <a:pt x="172" y="295"/>
                    <a:pt x="172" y="295"/>
                  </a:cubicBezTo>
                  <a:cubicBezTo>
                    <a:pt x="170" y="295"/>
                    <a:pt x="170" y="295"/>
                    <a:pt x="170" y="295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6" y="300"/>
                    <a:pt x="166" y="300"/>
                    <a:pt x="166" y="300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61" y="304"/>
                    <a:pt x="161" y="304"/>
                    <a:pt x="161" y="304"/>
                  </a:cubicBezTo>
                  <a:cubicBezTo>
                    <a:pt x="160" y="305"/>
                    <a:pt x="160" y="305"/>
                    <a:pt x="160" y="305"/>
                  </a:cubicBezTo>
                  <a:cubicBezTo>
                    <a:pt x="160" y="307"/>
                    <a:pt x="160" y="307"/>
                    <a:pt x="160" y="307"/>
                  </a:cubicBezTo>
                  <a:cubicBezTo>
                    <a:pt x="159" y="307"/>
                    <a:pt x="159" y="307"/>
                    <a:pt x="159" y="307"/>
                  </a:cubicBezTo>
                  <a:cubicBezTo>
                    <a:pt x="159" y="308"/>
                    <a:pt x="159" y="308"/>
                    <a:pt x="159" y="308"/>
                  </a:cubicBezTo>
                  <a:cubicBezTo>
                    <a:pt x="157" y="312"/>
                    <a:pt x="157" y="312"/>
                    <a:pt x="157" y="312"/>
                  </a:cubicBezTo>
                  <a:cubicBezTo>
                    <a:pt x="156" y="313"/>
                    <a:pt x="156" y="313"/>
                    <a:pt x="156" y="313"/>
                  </a:cubicBezTo>
                  <a:cubicBezTo>
                    <a:pt x="154" y="315"/>
                    <a:pt x="154" y="315"/>
                    <a:pt x="154" y="315"/>
                  </a:cubicBezTo>
                  <a:cubicBezTo>
                    <a:pt x="154" y="316"/>
                    <a:pt x="154" y="316"/>
                    <a:pt x="154" y="316"/>
                  </a:cubicBezTo>
                  <a:cubicBezTo>
                    <a:pt x="153" y="317"/>
                    <a:pt x="153" y="317"/>
                    <a:pt x="153" y="317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4" y="318"/>
                    <a:pt x="154" y="318"/>
                    <a:pt x="154" y="318"/>
                  </a:cubicBezTo>
                  <a:cubicBezTo>
                    <a:pt x="155" y="318"/>
                    <a:pt x="155" y="318"/>
                    <a:pt x="155" y="318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61" y="318"/>
                    <a:pt x="161" y="318"/>
                    <a:pt x="161" y="318"/>
                  </a:cubicBezTo>
                  <a:cubicBezTo>
                    <a:pt x="163" y="321"/>
                    <a:pt x="163" y="321"/>
                    <a:pt x="163" y="321"/>
                  </a:cubicBezTo>
                  <a:cubicBezTo>
                    <a:pt x="164" y="322"/>
                    <a:pt x="164" y="322"/>
                    <a:pt x="164" y="322"/>
                  </a:cubicBezTo>
                  <a:cubicBezTo>
                    <a:pt x="165" y="324"/>
                    <a:pt x="165" y="324"/>
                    <a:pt x="165" y="324"/>
                  </a:cubicBezTo>
                  <a:cubicBezTo>
                    <a:pt x="167" y="327"/>
                    <a:pt x="167" y="327"/>
                    <a:pt x="167" y="327"/>
                  </a:cubicBezTo>
                  <a:cubicBezTo>
                    <a:pt x="168" y="327"/>
                    <a:pt x="168" y="327"/>
                    <a:pt x="168" y="327"/>
                  </a:cubicBezTo>
                  <a:cubicBezTo>
                    <a:pt x="170" y="326"/>
                    <a:pt x="170" y="326"/>
                    <a:pt x="170" y="326"/>
                  </a:cubicBezTo>
                  <a:cubicBezTo>
                    <a:pt x="171" y="326"/>
                    <a:pt x="171" y="326"/>
                    <a:pt x="171" y="326"/>
                  </a:cubicBezTo>
                  <a:cubicBezTo>
                    <a:pt x="173" y="329"/>
                    <a:pt x="173" y="329"/>
                    <a:pt x="173" y="329"/>
                  </a:cubicBezTo>
                  <a:cubicBezTo>
                    <a:pt x="175" y="330"/>
                    <a:pt x="175" y="330"/>
                    <a:pt x="175" y="330"/>
                  </a:cubicBezTo>
                  <a:cubicBezTo>
                    <a:pt x="177" y="330"/>
                    <a:pt x="177" y="330"/>
                    <a:pt x="177" y="330"/>
                  </a:cubicBezTo>
                  <a:cubicBezTo>
                    <a:pt x="179" y="332"/>
                    <a:pt x="179" y="332"/>
                    <a:pt x="179" y="332"/>
                  </a:cubicBezTo>
                  <a:cubicBezTo>
                    <a:pt x="179" y="335"/>
                    <a:pt x="179" y="335"/>
                    <a:pt x="179" y="335"/>
                  </a:cubicBezTo>
                  <a:cubicBezTo>
                    <a:pt x="181" y="334"/>
                    <a:pt x="181" y="334"/>
                    <a:pt x="181" y="334"/>
                  </a:cubicBezTo>
                  <a:cubicBezTo>
                    <a:pt x="184" y="336"/>
                    <a:pt x="184" y="336"/>
                    <a:pt x="184" y="336"/>
                  </a:cubicBezTo>
                  <a:cubicBezTo>
                    <a:pt x="186" y="338"/>
                    <a:pt x="186" y="338"/>
                    <a:pt x="186" y="338"/>
                  </a:cubicBezTo>
                  <a:cubicBezTo>
                    <a:pt x="189" y="342"/>
                    <a:pt x="189" y="342"/>
                    <a:pt x="189" y="342"/>
                  </a:cubicBezTo>
                  <a:cubicBezTo>
                    <a:pt x="190" y="343"/>
                    <a:pt x="190" y="343"/>
                    <a:pt x="190" y="343"/>
                  </a:cubicBezTo>
                  <a:cubicBezTo>
                    <a:pt x="190" y="345"/>
                    <a:pt x="190" y="345"/>
                    <a:pt x="190" y="345"/>
                  </a:cubicBezTo>
                  <a:cubicBezTo>
                    <a:pt x="188" y="348"/>
                    <a:pt x="188" y="348"/>
                    <a:pt x="188" y="348"/>
                  </a:cubicBezTo>
                  <a:cubicBezTo>
                    <a:pt x="189" y="350"/>
                    <a:pt x="189" y="350"/>
                    <a:pt x="189" y="350"/>
                  </a:cubicBezTo>
                  <a:cubicBezTo>
                    <a:pt x="190" y="351"/>
                    <a:pt x="190" y="351"/>
                    <a:pt x="190" y="351"/>
                  </a:cubicBezTo>
                  <a:cubicBezTo>
                    <a:pt x="190" y="351"/>
                    <a:pt x="190" y="351"/>
                    <a:pt x="190" y="351"/>
                  </a:cubicBezTo>
                  <a:cubicBezTo>
                    <a:pt x="191" y="353"/>
                    <a:pt x="191" y="353"/>
                    <a:pt x="191" y="353"/>
                  </a:cubicBezTo>
                  <a:cubicBezTo>
                    <a:pt x="191" y="353"/>
                    <a:pt x="191" y="353"/>
                    <a:pt x="191" y="353"/>
                  </a:cubicBezTo>
                  <a:cubicBezTo>
                    <a:pt x="195" y="350"/>
                    <a:pt x="195" y="350"/>
                    <a:pt x="195" y="350"/>
                  </a:cubicBezTo>
                  <a:cubicBezTo>
                    <a:pt x="196" y="348"/>
                    <a:pt x="196" y="348"/>
                    <a:pt x="196" y="348"/>
                  </a:cubicBezTo>
                  <a:cubicBezTo>
                    <a:pt x="197" y="342"/>
                    <a:pt x="197" y="342"/>
                    <a:pt x="197" y="342"/>
                  </a:cubicBezTo>
                  <a:cubicBezTo>
                    <a:pt x="198" y="338"/>
                    <a:pt x="198" y="338"/>
                    <a:pt x="198" y="338"/>
                  </a:cubicBezTo>
                  <a:cubicBezTo>
                    <a:pt x="199" y="337"/>
                    <a:pt x="199" y="337"/>
                    <a:pt x="199" y="337"/>
                  </a:cubicBezTo>
                  <a:cubicBezTo>
                    <a:pt x="198" y="336"/>
                    <a:pt x="198" y="336"/>
                    <a:pt x="198" y="336"/>
                  </a:cubicBezTo>
                  <a:cubicBezTo>
                    <a:pt x="197" y="334"/>
                    <a:pt x="197" y="334"/>
                    <a:pt x="197" y="334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9" y="330"/>
                    <a:pt x="199" y="330"/>
                    <a:pt x="199" y="330"/>
                  </a:cubicBezTo>
                  <a:cubicBezTo>
                    <a:pt x="200" y="329"/>
                    <a:pt x="200" y="329"/>
                    <a:pt x="200" y="329"/>
                  </a:cubicBezTo>
                  <a:cubicBezTo>
                    <a:pt x="200" y="327"/>
                    <a:pt x="200" y="327"/>
                    <a:pt x="200" y="327"/>
                  </a:cubicBezTo>
                  <a:cubicBezTo>
                    <a:pt x="201" y="328"/>
                    <a:pt x="201" y="328"/>
                    <a:pt x="201" y="328"/>
                  </a:cubicBezTo>
                  <a:cubicBezTo>
                    <a:pt x="202" y="328"/>
                    <a:pt x="202" y="328"/>
                    <a:pt x="202" y="328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4" y="325"/>
                    <a:pt x="204" y="325"/>
                    <a:pt x="204" y="325"/>
                  </a:cubicBezTo>
                  <a:cubicBezTo>
                    <a:pt x="205" y="324"/>
                    <a:pt x="205" y="324"/>
                    <a:pt x="205" y="324"/>
                  </a:cubicBezTo>
                  <a:cubicBezTo>
                    <a:pt x="205" y="322"/>
                    <a:pt x="205" y="322"/>
                    <a:pt x="205" y="322"/>
                  </a:cubicBezTo>
                  <a:cubicBezTo>
                    <a:pt x="205" y="322"/>
                    <a:pt x="205" y="322"/>
                    <a:pt x="205" y="322"/>
                  </a:cubicBezTo>
                  <a:cubicBezTo>
                    <a:pt x="206" y="322"/>
                    <a:pt x="206" y="322"/>
                    <a:pt x="206" y="322"/>
                  </a:cubicBezTo>
                  <a:cubicBezTo>
                    <a:pt x="207" y="320"/>
                    <a:pt x="207" y="320"/>
                    <a:pt x="207" y="320"/>
                  </a:cubicBezTo>
                  <a:cubicBezTo>
                    <a:pt x="206" y="319"/>
                    <a:pt x="206" y="319"/>
                    <a:pt x="206" y="319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206" y="315"/>
                    <a:pt x="206" y="315"/>
                    <a:pt x="206" y="315"/>
                  </a:cubicBezTo>
                  <a:cubicBezTo>
                    <a:pt x="205" y="314"/>
                    <a:pt x="205" y="314"/>
                    <a:pt x="205" y="314"/>
                  </a:cubicBezTo>
                  <a:cubicBezTo>
                    <a:pt x="206" y="315"/>
                    <a:pt x="206" y="315"/>
                    <a:pt x="206" y="315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09" y="319"/>
                    <a:pt x="209" y="319"/>
                    <a:pt x="209" y="319"/>
                  </a:cubicBezTo>
                  <a:cubicBezTo>
                    <a:pt x="209" y="319"/>
                    <a:pt x="209" y="319"/>
                    <a:pt x="209" y="319"/>
                  </a:cubicBezTo>
                  <a:cubicBezTo>
                    <a:pt x="210" y="318"/>
                    <a:pt x="210" y="318"/>
                    <a:pt x="210" y="318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1" y="320"/>
                    <a:pt x="211" y="320"/>
                    <a:pt x="211" y="320"/>
                  </a:cubicBezTo>
                  <a:cubicBezTo>
                    <a:pt x="210" y="321"/>
                    <a:pt x="210" y="321"/>
                    <a:pt x="210" y="321"/>
                  </a:cubicBezTo>
                  <a:cubicBezTo>
                    <a:pt x="210" y="324"/>
                    <a:pt x="210" y="324"/>
                    <a:pt x="210" y="324"/>
                  </a:cubicBezTo>
                  <a:cubicBezTo>
                    <a:pt x="208" y="327"/>
                    <a:pt x="208" y="327"/>
                    <a:pt x="208" y="327"/>
                  </a:cubicBezTo>
                  <a:cubicBezTo>
                    <a:pt x="206" y="327"/>
                    <a:pt x="206" y="327"/>
                    <a:pt x="206" y="327"/>
                  </a:cubicBezTo>
                  <a:cubicBezTo>
                    <a:pt x="206" y="329"/>
                    <a:pt x="206" y="329"/>
                    <a:pt x="206" y="329"/>
                  </a:cubicBezTo>
                  <a:cubicBezTo>
                    <a:pt x="205" y="330"/>
                    <a:pt x="205" y="330"/>
                    <a:pt x="205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3" y="331"/>
                    <a:pt x="203" y="331"/>
                    <a:pt x="203" y="331"/>
                  </a:cubicBezTo>
                  <a:cubicBezTo>
                    <a:pt x="201" y="332"/>
                    <a:pt x="201" y="332"/>
                    <a:pt x="201" y="332"/>
                  </a:cubicBezTo>
                  <a:cubicBezTo>
                    <a:pt x="201" y="333"/>
                    <a:pt x="201" y="333"/>
                    <a:pt x="201" y="333"/>
                  </a:cubicBezTo>
                  <a:cubicBezTo>
                    <a:pt x="200" y="334"/>
                    <a:pt x="200" y="334"/>
                    <a:pt x="200" y="334"/>
                  </a:cubicBezTo>
                  <a:cubicBezTo>
                    <a:pt x="199" y="334"/>
                    <a:pt x="199" y="334"/>
                    <a:pt x="199" y="334"/>
                  </a:cubicBezTo>
                  <a:cubicBezTo>
                    <a:pt x="199" y="335"/>
                    <a:pt x="199" y="335"/>
                    <a:pt x="199" y="335"/>
                  </a:cubicBezTo>
                  <a:cubicBezTo>
                    <a:pt x="201" y="336"/>
                    <a:pt x="201" y="336"/>
                    <a:pt x="201" y="336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9" y="328"/>
                    <a:pt x="209" y="328"/>
                    <a:pt x="209" y="328"/>
                  </a:cubicBezTo>
                  <a:cubicBezTo>
                    <a:pt x="213" y="321"/>
                    <a:pt x="213" y="321"/>
                    <a:pt x="213" y="321"/>
                  </a:cubicBezTo>
                  <a:cubicBezTo>
                    <a:pt x="215" y="318"/>
                    <a:pt x="215" y="318"/>
                    <a:pt x="215" y="318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4" y="301"/>
                    <a:pt x="224" y="301"/>
                    <a:pt x="224" y="301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298"/>
                    <a:pt x="224" y="298"/>
                    <a:pt x="224" y="298"/>
                  </a:cubicBezTo>
                  <a:cubicBezTo>
                    <a:pt x="225" y="298"/>
                    <a:pt x="225" y="298"/>
                    <a:pt x="225" y="298"/>
                  </a:cubicBezTo>
                  <a:cubicBezTo>
                    <a:pt x="226" y="296"/>
                    <a:pt x="226" y="296"/>
                    <a:pt x="226" y="296"/>
                  </a:cubicBezTo>
                  <a:cubicBezTo>
                    <a:pt x="227" y="296"/>
                    <a:pt x="227" y="296"/>
                    <a:pt x="227" y="296"/>
                  </a:cubicBezTo>
                  <a:cubicBezTo>
                    <a:pt x="226" y="294"/>
                    <a:pt x="226" y="294"/>
                    <a:pt x="226" y="294"/>
                  </a:cubicBezTo>
                  <a:cubicBezTo>
                    <a:pt x="227" y="293"/>
                    <a:pt x="227" y="293"/>
                    <a:pt x="227" y="293"/>
                  </a:cubicBezTo>
                  <a:cubicBezTo>
                    <a:pt x="226" y="292"/>
                    <a:pt x="226" y="292"/>
                    <a:pt x="226" y="292"/>
                  </a:cubicBezTo>
                  <a:cubicBezTo>
                    <a:pt x="226" y="292"/>
                    <a:pt x="226" y="292"/>
                    <a:pt x="226" y="292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224" y="287"/>
                    <a:pt x="224" y="287"/>
                    <a:pt x="224" y="287"/>
                  </a:cubicBezTo>
                  <a:cubicBezTo>
                    <a:pt x="225" y="286"/>
                    <a:pt x="225" y="286"/>
                    <a:pt x="225" y="286"/>
                  </a:cubicBezTo>
                  <a:cubicBezTo>
                    <a:pt x="224" y="285"/>
                    <a:pt x="224" y="285"/>
                    <a:pt x="224" y="285"/>
                  </a:cubicBezTo>
                  <a:cubicBezTo>
                    <a:pt x="224" y="282"/>
                    <a:pt x="224" y="282"/>
                    <a:pt x="224" y="282"/>
                  </a:cubicBezTo>
                  <a:cubicBezTo>
                    <a:pt x="223" y="279"/>
                    <a:pt x="223" y="279"/>
                    <a:pt x="223" y="279"/>
                  </a:cubicBezTo>
                  <a:cubicBezTo>
                    <a:pt x="224" y="279"/>
                    <a:pt x="224" y="279"/>
                    <a:pt x="224" y="279"/>
                  </a:cubicBezTo>
                  <a:cubicBezTo>
                    <a:pt x="226" y="278"/>
                    <a:pt x="226" y="278"/>
                    <a:pt x="226" y="278"/>
                  </a:cubicBezTo>
                  <a:cubicBezTo>
                    <a:pt x="225" y="277"/>
                    <a:pt x="225" y="277"/>
                    <a:pt x="225" y="277"/>
                  </a:cubicBezTo>
                  <a:cubicBezTo>
                    <a:pt x="224" y="276"/>
                    <a:pt x="224" y="276"/>
                    <a:pt x="224" y="276"/>
                  </a:cubicBezTo>
                  <a:cubicBezTo>
                    <a:pt x="226" y="276"/>
                    <a:pt x="226" y="276"/>
                    <a:pt x="226" y="276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6" y="273"/>
                    <a:pt x="226" y="273"/>
                    <a:pt x="226" y="273"/>
                  </a:cubicBezTo>
                  <a:cubicBezTo>
                    <a:pt x="227" y="271"/>
                    <a:pt x="227" y="271"/>
                    <a:pt x="227" y="271"/>
                  </a:cubicBezTo>
                  <a:cubicBezTo>
                    <a:pt x="228" y="272"/>
                    <a:pt x="228" y="272"/>
                    <a:pt x="228" y="272"/>
                  </a:cubicBezTo>
                  <a:cubicBezTo>
                    <a:pt x="231" y="269"/>
                    <a:pt x="231" y="269"/>
                    <a:pt x="231" y="269"/>
                  </a:cubicBezTo>
                  <a:cubicBezTo>
                    <a:pt x="232" y="268"/>
                    <a:pt x="232" y="268"/>
                    <a:pt x="232" y="268"/>
                  </a:cubicBezTo>
                  <a:cubicBezTo>
                    <a:pt x="232" y="267"/>
                    <a:pt x="232" y="267"/>
                    <a:pt x="232" y="267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237" y="264"/>
                    <a:pt x="237" y="264"/>
                    <a:pt x="237" y="264"/>
                  </a:cubicBezTo>
                  <a:cubicBezTo>
                    <a:pt x="241" y="260"/>
                    <a:pt x="241" y="260"/>
                    <a:pt x="241" y="260"/>
                  </a:cubicBezTo>
                  <a:cubicBezTo>
                    <a:pt x="244" y="259"/>
                    <a:pt x="244" y="259"/>
                    <a:pt x="244" y="259"/>
                  </a:cubicBezTo>
                  <a:cubicBezTo>
                    <a:pt x="245" y="258"/>
                    <a:pt x="245" y="258"/>
                    <a:pt x="245" y="258"/>
                  </a:cubicBezTo>
                  <a:cubicBezTo>
                    <a:pt x="247" y="256"/>
                    <a:pt x="247" y="256"/>
                    <a:pt x="247" y="256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6"/>
                    <a:pt x="251" y="256"/>
                    <a:pt x="251" y="256"/>
                  </a:cubicBezTo>
                  <a:cubicBezTo>
                    <a:pt x="253" y="254"/>
                    <a:pt x="253" y="254"/>
                    <a:pt x="253" y="254"/>
                  </a:cubicBezTo>
                  <a:cubicBezTo>
                    <a:pt x="256" y="252"/>
                    <a:pt x="256" y="252"/>
                    <a:pt x="256" y="252"/>
                  </a:cubicBezTo>
                  <a:cubicBezTo>
                    <a:pt x="258" y="251"/>
                    <a:pt x="258" y="251"/>
                    <a:pt x="258" y="251"/>
                  </a:cubicBezTo>
                  <a:cubicBezTo>
                    <a:pt x="258" y="250"/>
                    <a:pt x="258" y="250"/>
                    <a:pt x="258" y="250"/>
                  </a:cubicBezTo>
                  <a:cubicBezTo>
                    <a:pt x="257" y="250"/>
                    <a:pt x="257" y="250"/>
                    <a:pt x="257" y="250"/>
                  </a:cubicBezTo>
                  <a:cubicBezTo>
                    <a:pt x="256" y="250"/>
                    <a:pt x="256" y="250"/>
                    <a:pt x="256" y="250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56" y="248"/>
                    <a:pt x="256" y="248"/>
                    <a:pt x="256" y="248"/>
                  </a:cubicBezTo>
                  <a:cubicBezTo>
                    <a:pt x="259" y="247"/>
                    <a:pt x="259" y="247"/>
                    <a:pt x="259" y="247"/>
                  </a:cubicBezTo>
                  <a:cubicBezTo>
                    <a:pt x="260" y="247"/>
                    <a:pt x="260" y="247"/>
                    <a:pt x="260" y="247"/>
                  </a:cubicBezTo>
                  <a:cubicBezTo>
                    <a:pt x="261" y="247"/>
                    <a:pt x="261" y="247"/>
                    <a:pt x="261" y="247"/>
                  </a:cubicBezTo>
                  <a:cubicBezTo>
                    <a:pt x="262" y="246"/>
                    <a:pt x="262" y="246"/>
                    <a:pt x="262" y="246"/>
                  </a:cubicBezTo>
                  <a:cubicBezTo>
                    <a:pt x="264" y="246"/>
                    <a:pt x="264" y="246"/>
                    <a:pt x="264" y="246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2" y="248"/>
                    <a:pt x="262" y="248"/>
                    <a:pt x="262" y="248"/>
                  </a:cubicBezTo>
                  <a:cubicBezTo>
                    <a:pt x="260" y="249"/>
                    <a:pt x="260" y="249"/>
                    <a:pt x="260" y="249"/>
                  </a:cubicBezTo>
                  <a:cubicBezTo>
                    <a:pt x="259" y="249"/>
                    <a:pt x="259" y="249"/>
                    <a:pt x="259" y="249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63" y="249"/>
                    <a:pt x="263" y="249"/>
                    <a:pt x="263" y="249"/>
                  </a:cubicBezTo>
                  <a:cubicBezTo>
                    <a:pt x="267" y="247"/>
                    <a:pt x="267" y="247"/>
                    <a:pt x="267" y="247"/>
                  </a:cubicBezTo>
                  <a:cubicBezTo>
                    <a:pt x="267" y="246"/>
                    <a:pt x="267" y="246"/>
                    <a:pt x="267" y="246"/>
                  </a:cubicBezTo>
                  <a:cubicBezTo>
                    <a:pt x="268" y="245"/>
                    <a:pt x="268" y="245"/>
                    <a:pt x="268" y="245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9" y="247"/>
                    <a:pt x="269" y="247"/>
                    <a:pt x="269" y="247"/>
                  </a:cubicBezTo>
                  <a:cubicBezTo>
                    <a:pt x="269" y="247"/>
                    <a:pt x="269" y="248"/>
                    <a:pt x="269" y="248"/>
                  </a:cubicBezTo>
                  <a:cubicBezTo>
                    <a:pt x="269" y="248"/>
                    <a:pt x="271" y="248"/>
                    <a:pt x="271" y="248"/>
                  </a:cubicBezTo>
                  <a:cubicBezTo>
                    <a:pt x="273" y="248"/>
                    <a:pt x="273" y="248"/>
                    <a:pt x="273" y="248"/>
                  </a:cubicBezTo>
                  <a:cubicBezTo>
                    <a:pt x="275" y="248"/>
                    <a:pt x="275" y="248"/>
                    <a:pt x="275" y="248"/>
                  </a:cubicBezTo>
                  <a:cubicBezTo>
                    <a:pt x="278" y="248"/>
                    <a:pt x="278" y="248"/>
                    <a:pt x="278" y="248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0" y="246"/>
                    <a:pt x="280" y="246"/>
                    <a:pt x="280" y="246"/>
                  </a:cubicBezTo>
                  <a:cubicBezTo>
                    <a:pt x="279" y="245"/>
                    <a:pt x="279" y="245"/>
                    <a:pt x="279" y="245"/>
                  </a:cubicBezTo>
                  <a:cubicBezTo>
                    <a:pt x="279" y="245"/>
                    <a:pt x="279" y="245"/>
                    <a:pt x="279" y="245"/>
                  </a:cubicBezTo>
                  <a:cubicBezTo>
                    <a:pt x="283" y="242"/>
                    <a:pt x="283" y="242"/>
                    <a:pt x="283" y="242"/>
                  </a:cubicBezTo>
                  <a:cubicBezTo>
                    <a:pt x="287" y="241"/>
                    <a:pt x="287" y="241"/>
                    <a:pt x="287" y="241"/>
                  </a:cubicBezTo>
                  <a:cubicBezTo>
                    <a:pt x="288" y="240"/>
                    <a:pt x="288" y="240"/>
                    <a:pt x="288" y="240"/>
                  </a:cubicBezTo>
                  <a:cubicBezTo>
                    <a:pt x="289" y="239"/>
                    <a:pt x="289" y="239"/>
                    <a:pt x="289" y="239"/>
                  </a:cubicBezTo>
                  <a:cubicBezTo>
                    <a:pt x="288" y="238"/>
                    <a:pt x="288" y="238"/>
                    <a:pt x="288" y="23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29"/>
                    <a:pt x="289" y="229"/>
                    <a:pt x="289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7" y="218"/>
                    <a:pt x="297" y="218"/>
                    <a:pt x="297" y="218"/>
                  </a:cubicBezTo>
                  <a:cubicBezTo>
                    <a:pt x="297" y="216"/>
                    <a:pt x="297" y="216"/>
                    <a:pt x="297" y="216"/>
                  </a:cubicBezTo>
                  <a:cubicBezTo>
                    <a:pt x="296" y="211"/>
                    <a:pt x="296" y="211"/>
                    <a:pt x="296" y="211"/>
                  </a:cubicBezTo>
                  <a:cubicBezTo>
                    <a:pt x="296" y="210"/>
                    <a:pt x="296" y="210"/>
                    <a:pt x="296" y="210"/>
                  </a:cubicBezTo>
                  <a:cubicBezTo>
                    <a:pt x="297" y="207"/>
                    <a:pt x="297" y="207"/>
                    <a:pt x="297" y="207"/>
                  </a:cubicBezTo>
                  <a:cubicBezTo>
                    <a:pt x="298" y="205"/>
                    <a:pt x="298" y="205"/>
                    <a:pt x="298" y="205"/>
                  </a:cubicBezTo>
                  <a:cubicBezTo>
                    <a:pt x="298" y="204"/>
                    <a:pt x="298" y="204"/>
                    <a:pt x="298" y="204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1"/>
                    <a:pt x="301" y="201"/>
                    <a:pt x="301" y="201"/>
                  </a:cubicBezTo>
                  <a:cubicBezTo>
                    <a:pt x="300" y="198"/>
                    <a:pt x="300" y="198"/>
                    <a:pt x="300" y="198"/>
                  </a:cubicBezTo>
                  <a:cubicBezTo>
                    <a:pt x="302" y="194"/>
                    <a:pt x="302" y="194"/>
                    <a:pt x="302" y="194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88"/>
                    <a:pt x="302" y="188"/>
                    <a:pt x="302" y="188"/>
                  </a:cubicBezTo>
                  <a:cubicBezTo>
                    <a:pt x="302" y="184"/>
                    <a:pt x="302" y="184"/>
                    <a:pt x="302" y="184"/>
                  </a:cubicBezTo>
                  <a:cubicBezTo>
                    <a:pt x="301" y="173"/>
                    <a:pt x="301" y="173"/>
                    <a:pt x="301" y="173"/>
                  </a:cubicBezTo>
                  <a:cubicBezTo>
                    <a:pt x="301" y="171"/>
                    <a:pt x="301" y="171"/>
                    <a:pt x="301" y="171"/>
                  </a:cubicBezTo>
                  <a:cubicBezTo>
                    <a:pt x="302" y="169"/>
                    <a:pt x="302" y="169"/>
                    <a:pt x="302" y="169"/>
                  </a:cubicBezTo>
                  <a:cubicBezTo>
                    <a:pt x="302" y="167"/>
                    <a:pt x="302" y="167"/>
                    <a:pt x="302" y="167"/>
                  </a:cubicBezTo>
                  <a:cubicBezTo>
                    <a:pt x="301" y="168"/>
                    <a:pt x="301" y="168"/>
                    <a:pt x="301" y="168"/>
                  </a:cubicBezTo>
                  <a:cubicBezTo>
                    <a:pt x="300" y="167"/>
                    <a:pt x="300" y="167"/>
                    <a:pt x="300" y="167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301" y="164"/>
                    <a:pt x="301" y="164"/>
                    <a:pt x="301" y="164"/>
                  </a:cubicBezTo>
                  <a:cubicBezTo>
                    <a:pt x="301" y="162"/>
                    <a:pt x="301" y="162"/>
                    <a:pt x="301" y="16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02" y="161"/>
                    <a:pt x="302" y="161"/>
                    <a:pt x="302" y="161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1" y="157"/>
                    <a:pt x="301" y="157"/>
                    <a:pt x="301" y="157"/>
                  </a:cubicBezTo>
                  <a:cubicBezTo>
                    <a:pt x="299" y="156"/>
                    <a:pt x="299" y="156"/>
                    <a:pt x="299" y="156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0" y="155"/>
                    <a:pt x="300" y="155"/>
                    <a:pt x="300" y="155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2" y="157"/>
                    <a:pt x="302" y="157"/>
                    <a:pt x="302" y="157"/>
                  </a:cubicBezTo>
                  <a:cubicBezTo>
                    <a:pt x="303" y="157"/>
                    <a:pt x="303" y="157"/>
                    <a:pt x="303" y="157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6"/>
                    <a:pt x="305" y="156"/>
                    <a:pt x="305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4" y="159"/>
                    <a:pt x="304" y="159"/>
                    <a:pt x="304" y="159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8" y="157"/>
                    <a:pt x="308" y="157"/>
                    <a:pt x="308" y="157"/>
                  </a:cubicBezTo>
                  <a:cubicBezTo>
                    <a:pt x="311" y="153"/>
                    <a:pt x="311" y="153"/>
                    <a:pt x="311" y="153"/>
                  </a:cubicBezTo>
                  <a:cubicBezTo>
                    <a:pt x="313" y="150"/>
                    <a:pt x="313" y="150"/>
                    <a:pt x="313" y="150"/>
                  </a:cubicBezTo>
                  <a:cubicBezTo>
                    <a:pt x="313" y="148"/>
                    <a:pt x="313" y="148"/>
                    <a:pt x="313" y="148"/>
                  </a:cubicBezTo>
                  <a:cubicBezTo>
                    <a:pt x="314" y="147"/>
                    <a:pt x="314" y="147"/>
                    <a:pt x="314" y="147"/>
                  </a:cubicBezTo>
                  <a:cubicBezTo>
                    <a:pt x="315" y="144"/>
                    <a:pt x="315" y="144"/>
                    <a:pt x="315" y="144"/>
                  </a:cubicBezTo>
                  <a:cubicBezTo>
                    <a:pt x="317" y="141"/>
                    <a:pt x="317" y="141"/>
                    <a:pt x="317" y="141"/>
                  </a:cubicBezTo>
                  <a:cubicBezTo>
                    <a:pt x="321" y="138"/>
                    <a:pt x="321" y="138"/>
                    <a:pt x="321" y="138"/>
                  </a:cubicBezTo>
                  <a:cubicBezTo>
                    <a:pt x="322" y="137"/>
                    <a:pt x="322" y="137"/>
                    <a:pt x="322" y="137"/>
                  </a:cubicBezTo>
                  <a:cubicBezTo>
                    <a:pt x="323" y="136"/>
                    <a:pt x="323" y="136"/>
                    <a:pt x="323" y="136"/>
                  </a:cubicBezTo>
                  <a:cubicBezTo>
                    <a:pt x="324" y="134"/>
                    <a:pt x="324" y="134"/>
                    <a:pt x="324" y="134"/>
                  </a:cubicBezTo>
                  <a:cubicBezTo>
                    <a:pt x="328" y="131"/>
                    <a:pt x="328" y="131"/>
                    <a:pt x="328" y="131"/>
                  </a:cubicBezTo>
                  <a:cubicBezTo>
                    <a:pt x="331" y="126"/>
                    <a:pt x="331" y="126"/>
                    <a:pt x="331" y="126"/>
                  </a:cubicBezTo>
                  <a:cubicBezTo>
                    <a:pt x="332" y="125"/>
                    <a:pt x="332" y="125"/>
                    <a:pt x="332" y="125"/>
                  </a:cubicBezTo>
                  <a:cubicBezTo>
                    <a:pt x="334" y="121"/>
                    <a:pt x="334" y="121"/>
                    <a:pt x="334" y="121"/>
                  </a:cubicBezTo>
                  <a:cubicBezTo>
                    <a:pt x="335" y="119"/>
                    <a:pt x="335" y="119"/>
                    <a:pt x="335" y="119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36" y="116"/>
                    <a:pt x="336" y="116"/>
                    <a:pt x="336" y="116"/>
                  </a:cubicBezTo>
                  <a:cubicBezTo>
                    <a:pt x="335" y="114"/>
                    <a:pt x="335" y="114"/>
                    <a:pt x="335" y="114"/>
                  </a:cubicBezTo>
                  <a:cubicBezTo>
                    <a:pt x="335" y="112"/>
                    <a:pt x="335" y="112"/>
                    <a:pt x="335" y="112"/>
                  </a:cubicBezTo>
                  <a:lnTo>
                    <a:pt x="336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5137145" y="4470391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5152599" y="4464697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7" y="5"/>
                  </a:moveTo>
                  <a:lnTo>
                    <a:pt x="7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5162357" y="4468764"/>
              <a:ext cx="7320" cy="3253"/>
            </a:xfrm>
            <a:custGeom>
              <a:rect b="b" l="l" r="r" t="t"/>
              <a:pathLst>
                <a:path extrusionOk="0" h="4" w="9">
                  <a:moveTo>
                    <a:pt x="7" y="2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5148531" y="4428101"/>
              <a:ext cx="5693" cy="7320"/>
            </a:xfrm>
            <a:custGeom>
              <a:rect b="b" l="l" r="r" t="t"/>
              <a:pathLst>
                <a:path extrusionOk="0" h="4" w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5150971" y="4456565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2" y="7"/>
                  </a:moveTo>
                  <a:lnTo>
                    <a:pt x="4" y="5"/>
                  </a:lnTo>
                  <a:lnTo>
                    <a:pt x="7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5148531" y="446469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5083475" y="4371984"/>
              <a:ext cx="46357" cy="67502"/>
            </a:xfrm>
            <a:custGeom>
              <a:rect b="b" l="l" r="r" t="t"/>
              <a:pathLst>
                <a:path extrusionOk="0" h="83" w="57">
                  <a:moveTo>
                    <a:pt x="2" y="7"/>
                  </a:moveTo>
                  <a:lnTo>
                    <a:pt x="0" y="12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7" y="52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7" y="64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7" y="78"/>
                  </a:lnTo>
                  <a:lnTo>
                    <a:pt x="9" y="78"/>
                  </a:lnTo>
                  <a:lnTo>
                    <a:pt x="12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21" y="83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8" y="76"/>
                  </a:lnTo>
                  <a:lnTo>
                    <a:pt x="33" y="76"/>
                  </a:lnTo>
                  <a:lnTo>
                    <a:pt x="35" y="71"/>
                  </a:lnTo>
                  <a:lnTo>
                    <a:pt x="38" y="64"/>
                  </a:lnTo>
                  <a:lnTo>
                    <a:pt x="42" y="57"/>
                  </a:lnTo>
                  <a:lnTo>
                    <a:pt x="42" y="52"/>
                  </a:lnTo>
                  <a:lnTo>
                    <a:pt x="47" y="45"/>
                  </a:lnTo>
                  <a:lnTo>
                    <a:pt x="52" y="40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7" y="33"/>
                  </a:lnTo>
                  <a:lnTo>
                    <a:pt x="57" y="29"/>
                  </a:lnTo>
                  <a:lnTo>
                    <a:pt x="54" y="24"/>
                  </a:lnTo>
                  <a:lnTo>
                    <a:pt x="52" y="26"/>
                  </a:lnTo>
                  <a:lnTo>
                    <a:pt x="50" y="24"/>
                  </a:lnTo>
                  <a:lnTo>
                    <a:pt x="50" y="19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5" y="7"/>
                  </a:lnTo>
                  <a:lnTo>
                    <a:pt x="24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5025732" y="4364665"/>
              <a:ext cx="67502" cy="73195"/>
            </a:xfrm>
            <a:custGeom>
              <a:rect b="b" l="l" r="r" t="t"/>
              <a:pathLst>
                <a:path extrusionOk="0" h="90" w="83">
                  <a:moveTo>
                    <a:pt x="17" y="14"/>
                  </a:moveTo>
                  <a:lnTo>
                    <a:pt x="17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7" y="49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7" y="59"/>
                  </a:lnTo>
                  <a:lnTo>
                    <a:pt x="17" y="61"/>
                  </a:lnTo>
                  <a:lnTo>
                    <a:pt x="19" y="66"/>
                  </a:lnTo>
                  <a:lnTo>
                    <a:pt x="19" y="71"/>
                  </a:lnTo>
                  <a:lnTo>
                    <a:pt x="21" y="73"/>
                  </a:lnTo>
                  <a:lnTo>
                    <a:pt x="24" y="75"/>
                  </a:lnTo>
                  <a:lnTo>
                    <a:pt x="24" y="80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85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5" y="87"/>
                  </a:lnTo>
                  <a:lnTo>
                    <a:pt x="35" y="90"/>
                  </a:lnTo>
                  <a:lnTo>
                    <a:pt x="40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3" y="85"/>
                  </a:lnTo>
                  <a:lnTo>
                    <a:pt x="43" y="83"/>
                  </a:lnTo>
                  <a:lnTo>
                    <a:pt x="38" y="78"/>
                  </a:lnTo>
                  <a:lnTo>
                    <a:pt x="40" y="75"/>
                  </a:lnTo>
                  <a:lnTo>
                    <a:pt x="43" y="73"/>
                  </a:lnTo>
                  <a:lnTo>
                    <a:pt x="47" y="73"/>
                  </a:lnTo>
                  <a:lnTo>
                    <a:pt x="57" y="73"/>
                  </a:lnTo>
                  <a:lnTo>
                    <a:pt x="59" y="71"/>
                  </a:lnTo>
                  <a:lnTo>
                    <a:pt x="66" y="71"/>
                  </a:lnTo>
                  <a:lnTo>
                    <a:pt x="69" y="75"/>
                  </a:lnTo>
                  <a:lnTo>
                    <a:pt x="71" y="75"/>
                  </a:lnTo>
                  <a:lnTo>
                    <a:pt x="73" y="75"/>
                  </a:lnTo>
                  <a:lnTo>
                    <a:pt x="78" y="73"/>
                  </a:lnTo>
                  <a:lnTo>
                    <a:pt x="80" y="68"/>
                  </a:lnTo>
                  <a:lnTo>
                    <a:pt x="78" y="66"/>
                  </a:lnTo>
                  <a:lnTo>
                    <a:pt x="78" y="61"/>
                  </a:lnTo>
                  <a:lnTo>
                    <a:pt x="80" y="57"/>
                  </a:lnTo>
                  <a:lnTo>
                    <a:pt x="83" y="54"/>
                  </a:lnTo>
                  <a:lnTo>
                    <a:pt x="80" y="52"/>
                  </a:lnTo>
                  <a:lnTo>
                    <a:pt x="80" y="47"/>
                  </a:lnTo>
                  <a:lnTo>
                    <a:pt x="78" y="45"/>
                  </a:lnTo>
                  <a:lnTo>
                    <a:pt x="76" y="40"/>
                  </a:lnTo>
                  <a:lnTo>
                    <a:pt x="73" y="38"/>
                  </a:lnTo>
                  <a:lnTo>
                    <a:pt x="73" y="35"/>
                  </a:lnTo>
                  <a:lnTo>
                    <a:pt x="73" y="31"/>
                  </a:lnTo>
                  <a:lnTo>
                    <a:pt x="71" y="26"/>
                  </a:lnTo>
                  <a:lnTo>
                    <a:pt x="71" y="21"/>
                  </a:lnTo>
                  <a:lnTo>
                    <a:pt x="73" y="16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76" y="4"/>
                  </a:lnTo>
                  <a:lnTo>
                    <a:pt x="69" y="4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3" y="2"/>
                  </a:lnTo>
                  <a:lnTo>
                    <a:pt x="24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4967989" y="4324002"/>
              <a:ext cx="84580" cy="125245"/>
            </a:xfrm>
            <a:custGeom>
              <a:rect b="b" l="l" r="r" t="t"/>
              <a:pathLst>
                <a:path extrusionOk="0" h="154" w="104">
                  <a:moveTo>
                    <a:pt x="26" y="10"/>
                  </a:moveTo>
                  <a:lnTo>
                    <a:pt x="21" y="14"/>
                  </a:lnTo>
                  <a:lnTo>
                    <a:pt x="19" y="12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7" y="26"/>
                  </a:lnTo>
                  <a:lnTo>
                    <a:pt x="21" y="26"/>
                  </a:lnTo>
                  <a:lnTo>
                    <a:pt x="26" y="28"/>
                  </a:lnTo>
                  <a:lnTo>
                    <a:pt x="26" y="36"/>
                  </a:lnTo>
                  <a:lnTo>
                    <a:pt x="19" y="38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5" y="45"/>
                  </a:lnTo>
                  <a:lnTo>
                    <a:pt x="0" y="50"/>
                  </a:lnTo>
                  <a:lnTo>
                    <a:pt x="2" y="54"/>
                  </a:lnTo>
                  <a:lnTo>
                    <a:pt x="7" y="62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19" y="71"/>
                  </a:lnTo>
                  <a:lnTo>
                    <a:pt x="21" y="69"/>
                  </a:lnTo>
                  <a:lnTo>
                    <a:pt x="26" y="69"/>
                  </a:lnTo>
                  <a:lnTo>
                    <a:pt x="28" y="73"/>
                  </a:lnTo>
                  <a:lnTo>
                    <a:pt x="28" y="78"/>
                  </a:lnTo>
                  <a:lnTo>
                    <a:pt x="26" y="83"/>
                  </a:lnTo>
                  <a:lnTo>
                    <a:pt x="26" y="85"/>
                  </a:lnTo>
                  <a:lnTo>
                    <a:pt x="28" y="88"/>
                  </a:lnTo>
                  <a:lnTo>
                    <a:pt x="33" y="88"/>
                  </a:lnTo>
                  <a:lnTo>
                    <a:pt x="35" y="90"/>
                  </a:lnTo>
                  <a:lnTo>
                    <a:pt x="35" y="92"/>
                  </a:lnTo>
                  <a:lnTo>
                    <a:pt x="40" y="92"/>
                  </a:lnTo>
                  <a:lnTo>
                    <a:pt x="40" y="95"/>
                  </a:lnTo>
                  <a:lnTo>
                    <a:pt x="35" y="99"/>
                  </a:lnTo>
                  <a:lnTo>
                    <a:pt x="35" y="104"/>
                  </a:lnTo>
                  <a:lnTo>
                    <a:pt x="31" y="111"/>
                  </a:lnTo>
                  <a:lnTo>
                    <a:pt x="31" y="116"/>
                  </a:lnTo>
                  <a:lnTo>
                    <a:pt x="31" y="118"/>
                  </a:lnTo>
                  <a:lnTo>
                    <a:pt x="28" y="123"/>
                  </a:lnTo>
                  <a:lnTo>
                    <a:pt x="31" y="125"/>
                  </a:lnTo>
                  <a:lnTo>
                    <a:pt x="31" y="128"/>
                  </a:lnTo>
                  <a:lnTo>
                    <a:pt x="31" y="133"/>
                  </a:lnTo>
                  <a:lnTo>
                    <a:pt x="33" y="135"/>
                  </a:lnTo>
                  <a:lnTo>
                    <a:pt x="38" y="140"/>
                  </a:lnTo>
                  <a:lnTo>
                    <a:pt x="38" y="142"/>
                  </a:lnTo>
                  <a:lnTo>
                    <a:pt x="40" y="147"/>
                  </a:lnTo>
                  <a:lnTo>
                    <a:pt x="50" y="154"/>
                  </a:lnTo>
                  <a:lnTo>
                    <a:pt x="52" y="154"/>
                  </a:lnTo>
                  <a:lnTo>
                    <a:pt x="54" y="152"/>
                  </a:lnTo>
                  <a:lnTo>
                    <a:pt x="57" y="152"/>
                  </a:lnTo>
                  <a:lnTo>
                    <a:pt x="59" y="152"/>
                  </a:lnTo>
                  <a:lnTo>
                    <a:pt x="64" y="152"/>
                  </a:lnTo>
                  <a:lnTo>
                    <a:pt x="66" y="149"/>
                  </a:lnTo>
                  <a:lnTo>
                    <a:pt x="66" y="147"/>
                  </a:lnTo>
                  <a:lnTo>
                    <a:pt x="71" y="144"/>
                  </a:lnTo>
                  <a:lnTo>
                    <a:pt x="78" y="144"/>
                  </a:lnTo>
                  <a:lnTo>
                    <a:pt x="80" y="140"/>
                  </a:lnTo>
                  <a:lnTo>
                    <a:pt x="85" y="137"/>
                  </a:lnTo>
                  <a:lnTo>
                    <a:pt x="92" y="137"/>
                  </a:lnTo>
                  <a:lnTo>
                    <a:pt x="92" y="140"/>
                  </a:lnTo>
                  <a:lnTo>
                    <a:pt x="97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99" y="135"/>
                  </a:lnTo>
                  <a:lnTo>
                    <a:pt x="99" y="133"/>
                  </a:lnTo>
                  <a:lnTo>
                    <a:pt x="99" y="133"/>
                  </a:lnTo>
                  <a:lnTo>
                    <a:pt x="95" y="130"/>
                  </a:lnTo>
                  <a:lnTo>
                    <a:pt x="95" y="125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90" y="116"/>
                  </a:lnTo>
                  <a:lnTo>
                    <a:pt x="88" y="111"/>
                  </a:lnTo>
                  <a:lnTo>
                    <a:pt x="88" y="109"/>
                  </a:lnTo>
                  <a:lnTo>
                    <a:pt x="85" y="107"/>
                  </a:lnTo>
                  <a:lnTo>
                    <a:pt x="83" y="107"/>
                  </a:lnTo>
                  <a:lnTo>
                    <a:pt x="80" y="104"/>
                  </a:lnTo>
                  <a:lnTo>
                    <a:pt x="80" y="102"/>
                  </a:lnTo>
                  <a:lnTo>
                    <a:pt x="78" y="99"/>
                  </a:lnTo>
                  <a:lnTo>
                    <a:pt x="78" y="97"/>
                  </a:lnTo>
                  <a:lnTo>
                    <a:pt x="76" y="95"/>
                  </a:lnTo>
                  <a:lnTo>
                    <a:pt x="71" y="92"/>
                  </a:lnTo>
                  <a:lnTo>
                    <a:pt x="71" y="90"/>
                  </a:lnTo>
                  <a:lnTo>
                    <a:pt x="73" y="81"/>
                  </a:lnTo>
                  <a:lnTo>
                    <a:pt x="73" y="76"/>
                  </a:lnTo>
                  <a:lnTo>
                    <a:pt x="78" y="71"/>
                  </a:lnTo>
                  <a:lnTo>
                    <a:pt x="83" y="71"/>
                  </a:lnTo>
                  <a:lnTo>
                    <a:pt x="85" y="69"/>
                  </a:lnTo>
                  <a:lnTo>
                    <a:pt x="88" y="66"/>
                  </a:lnTo>
                  <a:lnTo>
                    <a:pt x="88" y="64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88" y="54"/>
                  </a:lnTo>
                  <a:lnTo>
                    <a:pt x="88" y="50"/>
                  </a:lnTo>
                  <a:lnTo>
                    <a:pt x="88" y="47"/>
                  </a:lnTo>
                  <a:lnTo>
                    <a:pt x="80" y="45"/>
                  </a:lnTo>
                  <a:lnTo>
                    <a:pt x="73" y="38"/>
                  </a:lnTo>
                  <a:lnTo>
                    <a:pt x="69" y="36"/>
                  </a:lnTo>
                  <a:lnTo>
                    <a:pt x="66" y="36"/>
                  </a:lnTo>
                  <a:lnTo>
                    <a:pt x="61" y="38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59" y="40"/>
                  </a:lnTo>
                  <a:lnTo>
                    <a:pt x="59" y="33"/>
                  </a:lnTo>
                  <a:lnTo>
                    <a:pt x="59" y="28"/>
                  </a:lnTo>
                  <a:lnTo>
                    <a:pt x="59" y="24"/>
                  </a:lnTo>
                  <a:lnTo>
                    <a:pt x="54" y="21"/>
                  </a:lnTo>
                  <a:lnTo>
                    <a:pt x="47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4852504" y="4260567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7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4841118" y="4258939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7"/>
                  </a:lnTo>
                  <a:lnTo>
                    <a:pt x="9" y="4"/>
                  </a:lnTo>
                  <a:lnTo>
                    <a:pt x="5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4827292" y="425487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4773616" y="4260567"/>
              <a:ext cx="221210" cy="198439"/>
            </a:xfrm>
            <a:custGeom>
              <a:rect b="b" l="l" r="r" t="t"/>
              <a:pathLst>
                <a:path extrusionOk="0" h="244" w="272">
                  <a:moveTo>
                    <a:pt x="40" y="9"/>
                  </a:moveTo>
                  <a:lnTo>
                    <a:pt x="29" y="12"/>
                  </a:lnTo>
                  <a:lnTo>
                    <a:pt x="24" y="21"/>
                  </a:lnTo>
                  <a:lnTo>
                    <a:pt x="21" y="24"/>
                  </a:lnTo>
                  <a:lnTo>
                    <a:pt x="17" y="26"/>
                  </a:lnTo>
                  <a:lnTo>
                    <a:pt x="14" y="31"/>
                  </a:lnTo>
                  <a:lnTo>
                    <a:pt x="12" y="33"/>
                  </a:lnTo>
                  <a:lnTo>
                    <a:pt x="5" y="43"/>
                  </a:lnTo>
                  <a:lnTo>
                    <a:pt x="3" y="45"/>
                  </a:lnTo>
                  <a:lnTo>
                    <a:pt x="5" y="50"/>
                  </a:lnTo>
                  <a:lnTo>
                    <a:pt x="5" y="57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3" y="64"/>
                  </a:lnTo>
                  <a:lnTo>
                    <a:pt x="7" y="64"/>
                  </a:lnTo>
                  <a:lnTo>
                    <a:pt x="14" y="80"/>
                  </a:lnTo>
                  <a:lnTo>
                    <a:pt x="19" y="85"/>
                  </a:lnTo>
                  <a:lnTo>
                    <a:pt x="19" y="88"/>
                  </a:lnTo>
                  <a:lnTo>
                    <a:pt x="17" y="92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7" y="102"/>
                  </a:lnTo>
                  <a:lnTo>
                    <a:pt x="21" y="104"/>
                  </a:lnTo>
                  <a:lnTo>
                    <a:pt x="26" y="106"/>
                  </a:lnTo>
                  <a:lnTo>
                    <a:pt x="31" y="109"/>
                  </a:lnTo>
                  <a:lnTo>
                    <a:pt x="36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43" y="109"/>
                  </a:lnTo>
                  <a:lnTo>
                    <a:pt x="47" y="109"/>
                  </a:lnTo>
                  <a:lnTo>
                    <a:pt x="50" y="109"/>
                  </a:lnTo>
                  <a:lnTo>
                    <a:pt x="55" y="106"/>
                  </a:lnTo>
                  <a:lnTo>
                    <a:pt x="62" y="109"/>
                  </a:lnTo>
                  <a:lnTo>
                    <a:pt x="66" y="111"/>
                  </a:lnTo>
                  <a:lnTo>
                    <a:pt x="81" y="125"/>
                  </a:lnTo>
                  <a:lnTo>
                    <a:pt x="85" y="125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7" y="128"/>
                  </a:lnTo>
                  <a:lnTo>
                    <a:pt x="99" y="125"/>
                  </a:lnTo>
                  <a:lnTo>
                    <a:pt x="104" y="125"/>
                  </a:lnTo>
                  <a:lnTo>
                    <a:pt x="109" y="125"/>
                  </a:lnTo>
                  <a:lnTo>
                    <a:pt x="111" y="125"/>
                  </a:lnTo>
                  <a:lnTo>
                    <a:pt x="114" y="125"/>
                  </a:lnTo>
                  <a:lnTo>
                    <a:pt x="118" y="125"/>
                  </a:lnTo>
                  <a:lnTo>
                    <a:pt x="118" y="135"/>
                  </a:lnTo>
                  <a:lnTo>
                    <a:pt x="116" y="137"/>
                  </a:lnTo>
                  <a:lnTo>
                    <a:pt x="116" y="142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9" y="149"/>
                  </a:lnTo>
                  <a:lnTo>
                    <a:pt x="109" y="156"/>
                  </a:lnTo>
                  <a:lnTo>
                    <a:pt x="111" y="159"/>
                  </a:lnTo>
                  <a:lnTo>
                    <a:pt x="109" y="163"/>
                  </a:lnTo>
                  <a:lnTo>
                    <a:pt x="109" y="170"/>
                  </a:lnTo>
                  <a:lnTo>
                    <a:pt x="111" y="173"/>
                  </a:lnTo>
                  <a:lnTo>
                    <a:pt x="111" y="175"/>
                  </a:lnTo>
                  <a:lnTo>
                    <a:pt x="116" y="187"/>
                  </a:lnTo>
                  <a:lnTo>
                    <a:pt x="109" y="199"/>
                  </a:lnTo>
                  <a:lnTo>
                    <a:pt x="109" y="201"/>
                  </a:lnTo>
                  <a:lnTo>
                    <a:pt x="111" y="201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6" y="203"/>
                  </a:lnTo>
                  <a:lnTo>
                    <a:pt x="118" y="206"/>
                  </a:lnTo>
                  <a:lnTo>
                    <a:pt x="118" y="208"/>
                  </a:lnTo>
                  <a:lnTo>
                    <a:pt x="118" y="211"/>
                  </a:lnTo>
                  <a:lnTo>
                    <a:pt x="121" y="218"/>
                  </a:lnTo>
                  <a:lnTo>
                    <a:pt x="126" y="227"/>
                  </a:lnTo>
                  <a:lnTo>
                    <a:pt x="126" y="232"/>
                  </a:lnTo>
                  <a:lnTo>
                    <a:pt x="126" y="232"/>
                  </a:lnTo>
                  <a:lnTo>
                    <a:pt x="133" y="237"/>
                  </a:lnTo>
                  <a:lnTo>
                    <a:pt x="140" y="244"/>
                  </a:lnTo>
                  <a:lnTo>
                    <a:pt x="144" y="244"/>
                  </a:lnTo>
                  <a:lnTo>
                    <a:pt x="154" y="244"/>
                  </a:lnTo>
                  <a:lnTo>
                    <a:pt x="159" y="237"/>
                  </a:lnTo>
                  <a:lnTo>
                    <a:pt x="166" y="232"/>
                  </a:lnTo>
                  <a:lnTo>
                    <a:pt x="168" y="230"/>
                  </a:lnTo>
                  <a:lnTo>
                    <a:pt x="180" y="222"/>
                  </a:lnTo>
                  <a:lnTo>
                    <a:pt x="182" y="218"/>
                  </a:lnTo>
                  <a:lnTo>
                    <a:pt x="182" y="215"/>
                  </a:lnTo>
                  <a:lnTo>
                    <a:pt x="185" y="215"/>
                  </a:lnTo>
                  <a:lnTo>
                    <a:pt x="194" y="213"/>
                  </a:lnTo>
                  <a:lnTo>
                    <a:pt x="199" y="211"/>
                  </a:lnTo>
                  <a:lnTo>
                    <a:pt x="199" y="206"/>
                  </a:lnTo>
                  <a:lnTo>
                    <a:pt x="192" y="203"/>
                  </a:lnTo>
                  <a:lnTo>
                    <a:pt x="185" y="206"/>
                  </a:lnTo>
                  <a:lnTo>
                    <a:pt x="175" y="203"/>
                  </a:lnTo>
                  <a:lnTo>
                    <a:pt x="178" y="196"/>
                  </a:lnTo>
                  <a:lnTo>
                    <a:pt x="178" y="194"/>
                  </a:lnTo>
                  <a:lnTo>
                    <a:pt x="175" y="192"/>
                  </a:lnTo>
                  <a:lnTo>
                    <a:pt x="180" y="182"/>
                  </a:lnTo>
                  <a:lnTo>
                    <a:pt x="180" y="180"/>
                  </a:lnTo>
                  <a:lnTo>
                    <a:pt x="175" y="175"/>
                  </a:lnTo>
                  <a:lnTo>
                    <a:pt x="170" y="173"/>
                  </a:lnTo>
                  <a:lnTo>
                    <a:pt x="168" y="168"/>
                  </a:lnTo>
                  <a:lnTo>
                    <a:pt x="175" y="170"/>
                  </a:lnTo>
                  <a:lnTo>
                    <a:pt x="180" y="170"/>
                  </a:lnTo>
                  <a:lnTo>
                    <a:pt x="187" y="175"/>
                  </a:lnTo>
                  <a:lnTo>
                    <a:pt x="194" y="175"/>
                  </a:lnTo>
                  <a:lnTo>
                    <a:pt x="204" y="173"/>
                  </a:lnTo>
                  <a:lnTo>
                    <a:pt x="206" y="175"/>
                  </a:lnTo>
                  <a:lnTo>
                    <a:pt x="211" y="173"/>
                  </a:lnTo>
                  <a:lnTo>
                    <a:pt x="218" y="166"/>
                  </a:lnTo>
                  <a:lnTo>
                    <a:pt x="225" y="166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37" y="163"/>
                  </a:lnTo>
                  <a:lnTo>
                    <a:pt x="244" y="163"/>
                  </a:lnTo>
                  <a:lnTo>
                    <a:pt x="253" y="156"/>
                  </a:lnTo>
                  <a:lnTo>
                    <a:pt x="256" y="151"/>
                  </a:lnTo>
                  <a:lnTo>
                    <a:pt x="256" y="147"/>
                  </a:lnTo>
                  <a:lnTo>
                    <a:pt x="256" y="147"/>
                  </a:lnTo>
                  <a:lnTo>
                    <a:pt x="246" y="140"/>
                  </a:lnTo>
                  <a:lnTo>
                    <a:pt x="241" y="132"/>
                  </a:lnTo>
                  <a:lnTo>
                    <a:pt x="239" y="128"/>
                  </a:lnTo>
                  <a:lnTo>
                    <a:pt x="244" y="123"/>
                  </a:lnTo>
                  <a:lnTo>
                    <a:pt x="246" y="118"/>
                  </a:lnTo>
                  <a:lnTo>
                    <a:pt x="248" y="114"/>
                  </a:lnTo>
                  <a:lnTo>
                    <a:pt x="251" y="116"/>
                  </a:lnTo>
                  <a:lnTo>
                    <a:pt x="253" y="114"/>
                  </a:lnTo>
                  <a:lnTo>
                    <a:pt x="258" y="116"/>
                  </a:lnTo>
                  <a:lnTo>
                    <a:pt x="265" y="114"/>
                  </a:lnTo>
                  <a:lnTo>
                    <a:pt x="265" y="106"/>
                  </a:lnTo>
                  <a:lnTo>
                    <a:pt x="260" y="104"/>
                  </a:lnTo>
                  <a:lnTo>
                    <a:pt x="256" y="104"/>
                  </a:lnTo>
                  <a:lnTo>
                    <a:pt x="253" y="99"/>
                  </a:lnTo>
                  <a:lnTo>
                    <a:pt x="253" y="97"/>
                  </a:lnTo>
                  <a:lnTo>
                    <a:pt x="258" y="90"/>
                  </a:lnTo>
                  <a:lnTo>
                    <a:pt x="260" y="92"/>
                  </a:lnTo>
                  <a:lnTo>
                    <a:pt x="265" y="88"/>
                  </a:lnTo>
                  <a:lnTo>
                    <a:pt x="270" y="80"/>
                  </a:lnTo>
                  <a:lnTo>
                    <a:pt x="272" y="78"/>
                  </a:lnTo>
                  <a:lnTo>
                    <a:pt x="270" y="78"/>
                  </a:lnTo>
                  <a:lnTo>
                    <a:pt x="263" y="76"/>
                  </a:lnTo>
                  <a:lnTo>
                    <a:pt x="260" y="76"/>
                  </a:lnTo>
                  <a:lnTo>
                    <a:pt x="258" y="76"/>
                  </a:lnTo>
                  <a:lnTo>
                    <a:pt x="253" y="76"/>
                  </a:lnTo>
                  <a:lnTo>
                    <a:pt x="251" y="76"/>
                  </a:lnTo>
                  <a:lnTo>
                    <a:pt x="248" y="76"/>
                  </a:lnTo>
                  <a:lnTo>
                    <a:pt x="241" y="78"/>
                  </a:lnTo>
                  <a:lnTo>
                    <a:pt x="237" y="78"/>
                  </a:lnTo>
                  <a:lnTo>
                    <a:pt x="234" y="76"/>
                  </a:lnTo>
                  <a:lnTo>
                    <a:pt x="239" y="76"/>
                  </a:lnTo>
                  <a:lnTo>
                    <a:pt x="241" y="76"/>
                  </a:lnTo>
                  <a:lnTo>
                    <a:pt x="244" y="73"/>
                  </a:lnTo>
                  <a:lnTo>
                    <a:pt x="246" y="71"/>
                  </a:lnTo>
                  <a:lnTo>
                    <a:pt x="248" y="69"/>
                  </a:lnTo>
                  <a:lnTo>
                    <a:pt x="251" y="66"/>
                  </a:lnTo>
                  <a:lnTo>
                    <a:pt x="248" y="64"/>
                  </a:lnTo>
                  <a:lnTo>
                    <a:pt x="248" y="62"/>
                  </a:lnTo>
                  <a:lnTo>
                    <a:pt x="246" y="59"/>
                  </a:lnTo>
                  <a:lnTo>
                    <a:pt x="241" y="57"/>
                  </a:lnTo>
                  <a:lnTo>
                    <a:pt x="234" y="54"/>
                  </a:lnTo>
                  <a:lnTo>
                    <a:pt x="232" y="52"/>
                  </a:lnTo>
                  <a:lnTo>
                    <a:pt x="230" y="52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0" y="47"/>
                  </a:lnTo>
                  <a:lnTo>
                    <a:pt x="218" y="47"/>
                  </a:lnTo>
                  <a:lnTo>
                    <a:pt x="218" y="50"/>
                  </a:lnTo>
                  <a:lnTo>
                    <a:pt x="215" y="47"/>
                  </a:lnTo>
                  <a:lnTo>
                    <a:pt x="213" y="43"/>
                  </a:lnTo>
                  <a:lnTo>
                    <a:pt x="211" y="40"/>
                  </a:lnTo>
                  <a:lnTo>
                    <a:pt x="208" y="38"/>
                  </a:lnTo>
                  <a:lnTo>
                    <a:pt x="211" y="38"/>
                  </a:lnTo>
                  <a:lnTo>
                    <a:pt x="220" y="38"/>
                  </a:lnTo>
                  <a:lnTo>
                    <a:pt x="222" y="35"/>
                  </a:lnTo>
                  <a:lnTo>
                    <a:pt x="230" y="35"/>
                  </a:lnTo>
                  <a:lnTo>
                    <a:pt x="230" y="31"/>
                  </a:lnTo>
                  <a:lnTo>
                    <a:pt x="225" y="33"/>
                  </a:lnTo>
                  <a:lnTo>
                    <a:pt x="215" y="31"/>
                  </a:lnTo>
                  <a:lnTo>
                    <a:pt x="208" y="31"/>
                  </a:lnTo>
                  <a:lnTo>
                    <a:pt x="204" y="31"/>
                  </a:lnTo>
                  <a:lnTo>
                    <a:pt x="196" y="33"/>
                  </a:lnTo>
                  <a:lnTo>
                    <a:pt x="192" y="33"/>
                  </a:lnTo>
                  <a:lnTo>
                    <a:pt x="189" y="33"/>
                  </a:lnTo>
                  <a:lnTo>
                    <a:pt x="182" y="38"/>
                  </a:lnTo>
                  <a:lnTo>
                    <a:pt x="178" y="40"/>
                  </a:lnTo>
                  <a:lnTo>
                    <a:pt x="173" y="43"/>
                  </a:lnTo>
                  <a:lnTo>
                    <a:pt x="170" y="45"/>
                  </a:lnTo>
                  <a:lnTo>
                    <a:pt x="166" y="45"/>
                  </a:lnTo>
                  <a:lnTo>
                    <a:pt x="163" y="45"/>
                  </a:lnTo>
                  <a:lnTo>
                    <a:pt x="161" y="45"/>
                  </a:lnTo>
                  <a:lnTo>
                    <a:pt x="152" y="38"/>
                  </a:lnTo>
                  <a:lnTo>
                    <a:pt x="149" y="35"/>
                  </a:lnTo>
                  <a:lnTo>
                    <a:pt x="147" y="35"/>
                  </a:lnTo>
                  <a:lnTo>
                    <a:pt x="137" y="35"/>
                  </a:lnTo>
                  <a:lnTo>
                    <a:pt x="118" y="38"/>
                  </a:lnTo>
                  <a:lnTo>
                    <a:pt x="109" y="38"/>
                  </a:lnTo>
                  <a:lnTo>
                    <a:pt x="104" y="38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7" y="31"/>
                  </a:lnTo>
                  <a:lnTo>
                    <a:pt x="104" y="26"/>
                  </a:lnTo>
                  <a:lnTo>
                    <a:pt x="102" y="21"/>
                  </a:lnTo>
                  <a:lnTo>
                    <a:pt x="97" y="19"/>
                  </a:lnTo>
                  <a:lnTo>
                    <a:pt x="88" y="21"/>
                  </a:lnTo>
                  <a:lnTo>
                    <a:pt x="83" y="19"/>
                  </a:lnTo>
                  <a:lnTo>
                    <a:pt x="81" y="17"/>
                  </a:lnTo>
                  <a:lnTo>
                    <a:pt x="78" y="19"/>
                  </a:lnTo>
                  <a:lnTo>
                    <a:pt x="73" y="14"/>
                  </a:lnTo>
                  <a:lnTo>
                    <a:pt x="73" y="7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59" y="9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6" y="14"/>
                  </a:lnTo>
                  <a:lnTo>
                    <a:pt x="71" y="14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69" y="21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47" y="24"/>
                  </a:lnTo>
                  <a:lnTo>
                    <a:pt x="40" y="28"/>
                  </a:lnTo>
                  <a:lnTo>
                    <a:pt x="38" y="31"/>
                  </a:lnTo>
                  <a:lnTo>
                    <a:pt x="38" y="35"/>
                  </a:lnTo>
                  <a:lnTo>
                    <a:pt x="38" y="40"/>
                  </a:lnTo>
                  <a:lnTo>
                    <a:pt x="38" y="47"/>
                  </a:lnTo>
                  <a:lnTo>
                    <a:pt x="40" y="52"/>
                  </a:lnTo>
                  <a:lnTo>
                    <a:pt x="43" y="57"/>
                  </a:lnTo>
                  <a:lnTo>
                    <a:pt x="38" y="64"/>
                  </a:lnTo>
                  <a:lnTo>
                    <a:pt x="31" y="69"/>
                  </a:lnTo>
                  <a:lnTo>
                    <a:pt x="29" y="66"/>
                  </a:lnTo>
                  <a:lnTo>
                    <a:pt x="29" y="62"/>
                  </a:lnTo>
                  <a:lnTo>
                    <a:pt x="24" y="57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36" y="40"/>
                  </a:lnTo>
                  <a:lnTo>
                    <a:pt x="36" y="33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3" y="14"/>
                  </a:lnTo>
                  <a:lnTo>
                    <a:pt x="38" y="12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4920005" y="4280085"/>
              <a:ext cx="11386" cy="3253"/>
            </a:xfrm>
            <a:custGeom>
              <a:rect b="b" l="l" r="r" t="t"/>
              <a:pathLst>
                <a:path extrusionOk="0" h="2" w="6">
                  <a:moveTo>
                    <a:pt x="3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4677650" y="4256500"/>
              <a:ext cx="198439" cy="283019"/>
            </a:xfrm>
            <a:custGeom>
              <a:rect b="b" l="l" r="r" t="t"/>
              <a:pathLst>
                <a:path extrusionOk="0" h="348" w="244">
                  <a:moveTo>
                    <a:pt x="12" y="239"/>
                  </a:moveTo>
                  <a:lnTo>
                    <a:pt x="21" y="244"/>
                  </a:lnTo>
                  <a:lnTo>
                    <a:pt x="24" y="246"/>
                  </a:lnTo>
                  <a:lnTo>
                    <a:pt x="28" y="251"/>
                  </a:lnTo>
                  <a:lnTo>
                    <a:pt x="28" y="253"/>
                  </a:lnTo>
                  <a:lnTo>
                    <a:pt x="31" y="256"/>
                  </a:lnTo>
                  <a:lnTo>
                    <a:pt x="35" y="256"/>
                  </a:lnTo>
                  <a:lnTo>
                    <a:pt x="43" y="261"/>
                  </a:lnTo>
                  <a:lnTo>
                    <a:pt x="45" y="261"/>
                  </a:lnTo>
                  <a:lnTo>
                    <a:pt x="52" y="263"/>
                  </a:lnTo>
                  <a:lnTo>
                    <a:pt x="54" y="261"/>
                  </a:lnTo>
                  <a:lnTo>
                    <a:pt x="54" y="256"/>
                  </a:lnTo>
                  <a:lnTo>
                    <a:pt x="57" y="253"/>
                  </a:lnTo>
                  <a:lnTo>
                    <a:pt x="59" y="253"/>
                  </a:lnTo>
                  <a:lnTo>
                    <a:pt x="64" y="256"/>
                  </a:lnTo>
                  <a:lnTo>
                    <a:pt x="69" y="258"/>
                  </a:lnTo>
                  <a:lnTo>
                    <a:pt x="69" y="261"/>
                  </a:lnTo>
                  <a:lnTo>
                    <a:pt x="71" y="263"/>
                  </a:lnTo>
                  <a:lnTo>
                    <a:pt x="71" y="263"/>
                  </a:lnTo>
                  <a:lnTo>
                    <a:pt x="73" y="263"/>
                  </a:lnTo>
                  <a:lnTo>
                    <a:pt x="76" y="265"/>
                  </a:lnTo>
                  <a:lnTo>
                    <a:pt x="83" y="268"/>
                  </a:lnTo>
                  <a:lnTo>
                    <a:pt x="87" y="268"/>
                  </a:lnTo>
                  <a:lnTo>
                    <a:pt x="90" y="270"/>
                  </a:lnTo>
                  <a:lnTo>
                    <a:pt x="95" y="275"/>
                  </a:lnTo>
                  <a:lnTo>
                    <a:pt x="95" y="279"/>
                  </a:lnTo>
                  <a:lnTo>
                    <a:pt x="97" y="287"/>
                  </a:lnTo>
                  <a:lnTo>
                    <a:pt x="99" y="287"/>
                  </a:lnTo>
                  <a:lnTo>
                    <a:pt x="109" y="289"/>
                  </a:lnTo>
                  <a:lnTo>
                    <a:pt x="113" y="296"/>
                  </a:lnTo>
                  <a:lnTo>
                    <a:pt x="113" y="301"/>
                  </a:lnTo>
                  <a:lnTo>
                    <a:pt x="116" y="301"/>
                  </a:lnTo>
                  <a:lnTo>
                    <a:pt x="118" y="301"/>
                  </a:lnTo>
                  <a:lnTo>
                    <a:pt x="121" y="308"/>
                  </a:lnTo>
                  <a:lnTo>
                    <a:pt x="118" y="308"/>
                  </a:lnTo>
                  <a:lnTo>
                    <a:pt x="121" y="313"/>
                  </a:lnTo>
                  <a:lnTo>
                    <a:pt x="123" y="313"/>
                  </a:lnTo>
                  <a:lnTo>
                    <a:pt x="128" y="313"/>
                  </a:lnTo>
                  <a:lnTo>
                    <a:pt x="132" y="313"/>
                  </a:lnTo>
                  <a:lnTo>
                    <a:pt x="137" y="313"/>
                  </a:lnTo>
                  <a:lnTo>
                    <a:pt x="139" y="310"/>
                  </a:lnTo>
                  <a:lnTo>
                    <a:pt x="144" y="308"/>
                  </a:lnTo>
                  <a:lnTo>
                    <a:pt x="151" y="310"/>
                  </a:lnTo>
                  <a:lnTo>
                    <a:pt x="156" y="313"/>
                  </a:lnTo>
                  <a:lnTo>
                    <a:pt x="163" y="308"/>
                  </a:lnTo>
                  <a:lnTo>
                    <a:pt x="165" y="308"/>
                  </a:lnTo>
                  <a:lnTo>
                    <a:pt x="168" y="310"/>
                  </a:lnTo>
                  <a:lnTo>
                    <a:pt x="170" y="310"/>
                  </a:lnTo>
                  <a:lnTo>
                    <a:pt x="175" y="313"/>
                  </a:lnTo>
                  <a:lnTo>
                    <a:pt x="177" y="315"/>
                  </a:lnTo>
                  <a:lnTo>
                    <a:pt x="180" y="315"/>
                  </a:lnTo>
                  <a:lnTo>
                    <a:pt x="182" y="317"/>
                  </a:lnTo>
                  <a:lnTo>
                    <a:pt x="168" y="339"/>
                  </a:lnTo>
                  <a:lnTo>
                    <a:pt x="168" y="341"/>
                  </a:lnTo>
                  <a:lnTo>
                    <a:pt x="173" y="341"/>
                  </a:lnTo>
                  <a:lnTo>
                    <a:pt x="177" y="341"/>
                  </a:lnTo>
                  <a:lnTo>
                    <a:pt x="182" y="346"/>
                  </a:lnTo>
                  <a:lnTo>
                    <a:pt x="182" y="348"/>
                  </a:lnTo>
                  <a:lnTo>
                    <a:pt x="184" y="339"/>
                  </a:lnTo>
                  <a:lnTo>
                    <a:pt x="196" y="296"/>
                  </a:lnTo>
                  <a:lnTo>
                    <a:pt x="196" y="291"/>
                  </a:lnTo>
                  <a:lnTo>
                    <a:pt x="196" y="287"/>
                  </a:lnTo>
                  <a:lnTo>
                    <a:pt x="191" y="277"/>
                  </a:lnTo>
                  <a:lnTo>
                    <a:pt x="184" y="270"/>
                  </a:lnTo>
                  <a:lnTo>
                    <a:pt x="182" y="265"/>
                  </a:lnTo>
                  <a:lnTo>
                    <a:pt x="180" y="256"/>
                  </a:lnTo>
                  <a:lnTo>
                    <a:pt x="194" y="251"/>
                  </a:lnTo>
                  <a:lnTo>
                    <a:pt x="199" y="253"/>
                  </a:lnTo>
                  <a:lnTo>
                    <a:pt x="201" y="251"/>
                  </a:lnTo>
                  <a:lnTo>
                    <a:pt x="199" y="249"/>
                  </a:lnTo>
                  <a:lnTo>
                    <a:pt x="201" y="246"/>
                  </a:lnTo>
                  <a:lnTo>
                    <a:pt x="196" y="239"/>
                  </a:lnTo>
                  <a:lnTo>
                    <a:pt x="189" y="237"/>
                  </a:lnTo>
                  <a:lnTo>
                    <a:pt x="187" y="232"/>
                  </a:lnTo>
                  <a:lnTo>
                    <a:pt x="189" y="227"/>
                  </a:lnTo>
                  <a:lnTo>
                    <a:pt x="213" y="227"/>
                  </a:lnTo>
                  <a:lnTo>
                    <a:pt x="215" y="223"/>
                  </a:lnTo>
                  <a:lnTo>
                    <a:pt x="217" y="223"/>
                  </a:lnTo>
                  <a:lnTo>
                    <a:pt x="220" y="225"/>
                  </a:lnTo>
                  <a:lnTo>
                    <a:pt x="222" y="225"/>
                  </a:lnTo>
                  <a:lnTo>
                    <a:pt x="227" y="220"/>
                  </a:lnTo>
                  <a:lnTo>
                    <a:pt x="232" y="220"/>
                  </a:lnTo>
                  <a:lnTo>
                    <a:pt x="234" y="223"/>
                  </a:lnTo>
                  <a:lnTo>
                    <a:pt x="236" y="227"/>
                  </a:lnTo>
                  <a:lnTo>
                    <a:pt x="239" y="232"/>
                  </a:lnTo>
                  <a:lnTo>
                    <a:pt x="239" y="237"/>
                  </a:lnTo>
                  <a:lnTo>
                    <a:pt x="244" y="237"/>
                  </a:lnTo>
                  <a:lnTo>
                    <a:pt x="244" y="237"/>
                  </a:lnTo>
                  <a:lnTo>
                    <a:pt x="244" y="232"/>
                  </a:lnTo>
                  <a:lnTo>
                    <a:pt x="239" y="223"/>
                  </a:lnTo>
                  <a:lnTo>
                    <a:pt x="236" y="216"/>
                  </a:lnTo>
                  <a:lnTo>
                    <a:pt x="236" y="213"/>
                  </a:lnTo>
                  <a:lnTo>
                    <a:pt x="236" y="211"/>
                  </a:lnTo>
                  <a:lnTo>
                    <a:pt x="234" y="208"/>
                  </a:lnTo>
                  <a:lnTo>
                    <a:pt x="232" y="206"/>
                  </a:lnTo>
                  <a:lnTo>
                    <a:pt x="232" y="206"/>
                  </a:lnTo>
                  <a:lnTo>
                    <a:pt x="229" y="206"/>
                  </a:lnTo>
                  <a:lnTo>
                    <a:pt x="227" y="206"/>
                  </a:lnTo>
                  <a:lnTo>
                    <a:pt x="227" y="204"/>
                  </a:lnTo>
                  <a:lnTo>
                    <a:pt x="234" y="192"/>
                  </a:lnTo>
                  <a:lnTo>
                    <a:pt x="229" y="180"/>
                  </a:lnTo>
                  <a:lnTo>
                    <a:pt x="229" y="178"/>
                  </a:lnTo>
                  <a:lnTo>
                    <a:pt x="227" y="175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29" y="164"/>
                  </a:lnTo>
                  <a:lnTo>
                    <a:pt x="227" y="161"/>
                  </a:lnTo>
                  <a:lnTo>
                    <a:pt x="227" y="154"/>
                  </a:lnTo>
                  <a:lnTo>
                    <a:pt x="229" y="149"/>
                  </a:lnTo>
                  <a:lnTo>
                    <a:pt x="234" y="149"/>
                  </a:lnTo>
                  <a:lnTo>
                    <a:pt x="234" y="147"/>
                  </a:lnTo>
                  <a:lnTo>
                    <a:pt x="234" y="142"/>
                  </a:lnTo>
                  <a:lnTo>
                    <a:pt x="236" y="140"/>
                  </a:lnTo>
                  <a:lnTo>
                    <a:pt x="236" y="130"/>
                  </a:lnTo>
                  <a:lnTo>
                    <a:pt x="232" y="130"/>
                  </a:lnTo>
                  <a:lnTo>
                    <a:pt x="229" y="130"/>
                  </a:lnTo>
                  <a:lnTo>
                    <a:pt x="227" y="130"/>
                  </a:lnTo>
                  <a:lnTo>
                    <a:pt x="222" y="130"/>
                  </a:lnTo>
                  <a:lnTo>
                    <a:pt x="217" y="130"/>
                  </a:lnTo>
                  <a:lnTo>
                    <a:pt x="215" y="133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0"/>
                  </a:lnTo>
                  <a:lnTo>
                    <a:pt x="203" y="130"/>
                  </a:lnTo>
                  <a:lnTo>
                    <a:pt x="199" y="130"/>
                  </a:lnTo>
                  <a:lnTo>
                    <a:pt x="184" y="116"/>
                  </a:lnTo>
                  <a:lnTo>
                    <a:pt x="180" y="114"/>
                  </a:lnTo>
                  <a:lnTo>
                    <a:pt x="173" y="111"/>
                  </a:lnTo>
                  <a:lnTo>
                    <a:pt x="168" y="114"/>
                  </a:lnTo>
                  <a:lnTo>
                    <a:pt x="165" y="114"/>
                  </a:lnTo>
                  <a:lnTo>
                    <a:pt x="161" y="114"/>
                  </a:lnTo>
                  <a:lnTo>
                    <a:pt x="156" y="114"/>
                  </a:lnTo>
                  <a:lnTo>
                    <a:pt x="156" y="114"/>
                  </a:lnTo>
                  <a:lnTo>
                    <a:pt x="154" y="114"/>
                  </a:lnTo>
                  <a:lnTo>
                    <a:pt x="149" y="114"/>
                  </a:lnTo>
                  <a:lnTo>
                    <a:pt x="144" y="111"/>
                  </a:lnTo>
                  <a:lnTo>
                    <a:pt x="139" y="109"/>
                  </a:lnTo>
                  <a:lnTo>
                    <a:pt x="135" y="107"/>
                  </a:lnTo>
                  <a:lnTo>
                    <a:pt x="135" y="104"/>
                  </a:lnTo>
                  <a:lnTo>
                    <a:pt x="135" y="102"/>
                  </a:lnTo>
                  <a:lnTo>
                    <a:pt x="135" y="97"/>
                  </a:lnTo>
                  <a:lnTo>
                    <a:pt x="137" y="93"/>
                  </a:lnTo>
                  <a:lnTo>
                    <a:pt x="137" y="90"/>
                  </a:lnTo>
                  <a:lnTo>
                    <a:pt x="132" y="85"/>
                  </a:lnTo>
                  <a:lnTo>
                    <a:pt x="125" y="69"/>
                  </a:lnTo>
                  <a:lnTo>
                    <a:pt x="121" y="69"/>
                  </a:lnTo>
                  <a:lnTo>
                    <a:pt x="118" y="69"/>
                  </a:lnTo>
                  <a:lnTo>
                    <a:pt x="118" y="69"/>
                  </a:lnTo>
                  <a:lnTo>
                    <a:pt x="123" y="62"/>
                  </a:lnTo>
                  <a:lnTo>
                    <a:pt x="123" y="55"/>
                  </a:lnTo>
                  <a:lnTo>
                    <a:pt x="121" y="50"/>
                  </a:lnTo>
                  <a:lnTo>
                    <a:pt x="123" y="48"/>
                  </a:lnTo>
                  <a:lnTo>
                    <a:pt x="130" y="38"/>
                  </a:lnTo>
                  <a:lnTo>
                    <a:pt x="132" y="36"/>
                  </a:lnTo>
                  <a:lnTo>
                    <a:pt x="135" y="31"/>
                  </a:lnTo>
                  <a:lnTo>
                    <a:pt x="139" y="29"/>
                  </a:lnTo>
                  <a:lnTo>
                    <a:pt x="142" y="26"/>
                  </a:lnTo>
                  <a:lnTo>
                    <a:pt x="147" y="17"/>
                  </a:lnTo>
                  <a:lnTo>
                    <a:pt x="158" y="14"/>
                  </a:lnTo>
                  <a:lnTo>
                    <a:pt x="158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3" y="10"/>
                  </a:lnTo>
                  <a:lnTo>
                    <a:pt x="163" y="7"/>
                  </a:lnTo>
                  <a:lnTo>
                    <a:pt x="161" y="5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51" y="3"/>
                  </a:lnTo>
                  <a:lnTo>
                    <a:pt x="151" y="5"/>
                  </a:lnTo>
                  <a:lnTo>
                    <a:pt x="147" y="5"/>
                  </a:lnTo>
                  <a:lnTo>
                    <a:pt x="147" y="7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7" y="10"/>
                  </a:lnTo>
                  <a:lnTo>
                    <a:pt x="139" y="12"/>
                  </a:lnTo>
                  <a:lnTo>
                    <a:pt x="137" y="12"/>
                  </a:lnTo>
                  <a:lnTo>
                    <a:pt x="132" y="14"/>
                  </a:lnTo>
                  <a:lnTo>
                    <a:pt x="125" y="19"/>
                  </a:lnTo>
                  <a:lnTo>
                    <a:pt x="121" y="24"/>
                  </a:lnTo>
                  <a:lnTo>
                    <a:pt x="116" y="24"/>
                  </a:lnTo>
                  <a:lnTo>
                    <a:pt x="109" y="24"/>
                  </a:lnTo>
                  <a:lnTo>
                    <a:pt x="104" y="24"/>
                  </a:lnTo>
                  <a:lnTo>
                    <a:pt x="99" y="26"/>
                  </a:lnTo>
                  <a:lnTo>
                    <a:pt x="99" y="29"/>
                  </a:lnTo>
                  <a:lnTo>
                    <a:pt x="102" y="31"/>
                  </a:lnTo>
                  <a:lnTo>
                    <a:pt x="99" y="36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7" y="33"/>
                  </a:lnTo>
                  <a:lnTo>
                    <a:pt x="95" y="33"/>
                  </a:lnTo>
                  <a:lnTo>
                    <a:pt x="99" y="31"/>
                  </a:lnTo>
                  <a:lnTo>
                    <a:pt x="95" y="31"/>
                  </a:lnTo>
                  <a:lnTo>
                    <a:pt x="90" y="29"/>
                  </a:lnTo>
                  <a:lnTo>
                    <a:pt x="87" y="29"/>
                  </a:lnTo>
                  <a:lnTo>
                    <a:pt x="80" y="33"/>
                  </a:lnTo>
                  <a:lnTo>
                    <a:pt x="78" y="36"/>
                  </a:lnTo>
                  <a:lnTo>
                    <a:pt x="73" y="40"/>
                  </a:lnTo>
                  <a:lnTo>
                    <a:pt x="69" y="52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1" y="55"/>
                  </a:lnTo>
                  <a:lnTo>
                    <a:pt x="71" y="59"/>
                  </a:lnTo>
                  <a:lnTo>
                    <a:pt x="71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59" y="67"/>
                  </a:lnTo>
                  <a:lnTo>
                    <a:pt x="54" y="71"/>
                  </a:lnTo>
                  <a:lnTo>
                    <a:pt x="52" y="71"/>
                  </a:lnTo>
                  <a:lnTo>
                    <a:pt x="50" y="78"/>
                  </a:lnTo>
                  <a:lnTo>
                    <a:pt x="47" y="78"/>
                  </a:lnTo>
                  <a:lnTo>
                    <a:pt x="43" y="78"/>
                  </a:lnTo>
                  <a:lnTo>
                    <a:pt x="45" y="83"/>
                  </a:lnTo>
                  <a:lnTo>
                    <a:pt x="47" y="85"/>
                  </a:lnTo>
                  <a:lnTo>
                    <a:pt x="47" y="90"/>
                  </a:lnTo>
                  <a:lnTo>
                    <a:pt x="45" y="95"/>
                  </a:lnTo>
                  <a:lnTo>
                    <a:pt x="43" y="95"/>
                  </a:lnTo>
                  <a:lnTo>
                    <a:pt x="40" y="93"/>
                  </a:lnTo>
                  <a:lnTo>
                    <a:pt x="40" y="90"/>
                  </a:lnTo>
                  <a:lnTo>
                    <a:pt x="43" y="88"/>
                  </a:lnTo>
                  <a:lnTo>
                    <a:pt x="38" y="88"/>
                  </a:lnTo>
                  <a:lnTo>
                    <a:pt x="38" y="83"/>
                  </a:lnTo>
                  <a:lnTo>
                    <a:pt x="33" y="78"/>
                  </a:lnTo>
                  <a:lnTo>
                    <a:pt x="33" y="83"/>
                  </a:lnTo>
                  <a:lnTo>
                    <a:pt x="33" y="85"/>
                  </a:lnTo>
                  <a:lnTo>
                    <a:pt x="35" y="90"/>
                  </a:lnTo>
                  <a:lnTo>
                    <a:pt x="31" y="95"/>
                  </a:lnTo>
                  <a:lnTo>
                    <a:pt x="31" y="102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14"/>
                  </a:lnTo>
                  <a:lnTo>
                    <a:pt x="26" y="119"/>
                  </a:lnTo>
                  <a:lnTo>
                    <a:pt x="28" y="123"/>
                  </a:lnTo>
                  <a:lnTo>
                    <a:pt x="31" y="123"/>
                  </a:lnTo>
                  <a:lnTo>
                    <a:pt x="33" y="123"/>
                  </a:lnTo>
                  <a:lnTo>
                    <a:pt x="33" y="126"/>
                  </a:lnTo>
                  <a:lnTo>
                    <a:pt x="33" y="130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33" y="137"/>
                  </a:lnTo>
                  <a:lnTo>
                    <a:pt x="33" y="142"/>
                  </a:lnTo>
                  <a:lnTo>
                    <a:pt x="31" y="145"/>
                  </a:lnTo>
                  <a:lnTo>
                    <a:pt x="31" y="147"/>
                  </a:lnTo>
                  <a:lnTo>
                    <a:pt x="31" y="147"/>
                  </a:lnTo>
                  <a:lnTo>
                    <a:pt x="33" y="152"/>
                  </a:lnTo>
                  <a:lnTo>
                    <a:pt x="33" y="159"/>
                  </a:lnTo>
                  <a:lnTo>
                    <a:pt x="33" y="168"/>
                  </a:lnTo>
                  <a:lnTo>
                    <a:pt x="31" y="171"/>
                  </a:lnTo>
                  <a:lnTo>
                    <a:pt x="31" y="173"/>
                  </a:lnTo>
                  <a:lnTo>
                    <a:pt x="33" y="178"/>
                  </a:lnTo>
                  <a:lnTo>
                    <a:pt x="35" y="175"/>
                  </a:lnTo>
                  <a:lnTo>
                    <a:pt x="35" y="178"/>
                  </a:lnTo>
                  <a:lnTo>
                    <a:pt x="38" y="180"/>
                  </a:lnTo>
                  <a:lnTo>
                    <a:pt x="40" y="180"/>
                  </a:lnTo>
                  <a:lnTo>
                    <a:pt x="40" y="182"/>
                  </a:lnTo>
                  <a:lnTo>
                    <a:pt x="38" y="185"/>
                  </a:lnTo>
                  <a:lnTo>
                    <a:pt x="35" y="190"/>
                  </a:lnTo>
                  <a:lnTo>
                    <a:pt x="28" y="197"/>
                  </a:lnTo>
                  <a:lnTo>
                    <a:pt x="26" y="201"/>
                  </a:lnTo>
                  <a:lnTo>
                    <a:pt x="21" y="208"/>
                  </a:lnTo>
                  <a:lnTo>
                    <a:pt x="12" y="208"/>
                  </a:lnTo>
                  <a:lnTo>
                    <a:pt x="7" y="213"/>
                  </a:lnTo>
                  <a:lnTo>
                    <a:pt x="2" y="223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5" y="235"/>
                  </a:lnTo>
                  <a:lnTo>
                    <a:pt x="12" y="2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4642679" y="4445179"/>
              <a:ext cx="98406" cy="108165"/>
            </a:xfrm>
            <a:custGeom>
              <a:rect b="b" l="l" r="r" t="t"/>
              <a:pathLst>
                <a:path extrusionOk="0" h="133" w="121">
                  <a:moveTo>
                    <a:pt x="22" y="111"/>
                  </a:moveTo>
                  <a:lnTo>
                    <a:pt x="17" y="114"/>
                  </a:lnTo>
                  <a:lnTo>
                    <a:pt x="15" y="116"/>
                  </a:lnTo>
                  <a:lnTo>
                    <a:pt x="15" y="121"/>
                  </a:lnTo>
                  <a:lnTo>
                    <a:pt x="19" y="121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31" y="123"/>
                  </a:lnTo>
                  <a:lnTo>
                    <a:pt x="33" y="126"/>
                  </a:lnTo>
                  <a:lnTo>
                    <a:pt x="41" y="133"/>
                  </a:lnTo>
                  <a:lnTo>
                    <a:pt x="43" y="133"/>
                  </a:lnTo>
                  <a:lnTo>
                    <a:pt x="48" y="128"/>
                  </a:lnTo>
                  <a:lnTo>
                    <a:pt x="62" y="97"/>
                  </a:lnTo>
                  <a:lnTo>
                    <a:pt x="67" y="92"/>
                  </a:lnTo>
                  <a:lnTo>
                    <a:pt x="86" y="88"/>
                  </a:lnTo>
                  <a:lnTo>
                    <a:pt x="95" y="81"/>
                  </a:lnTo>
                  <a:lnTo>
                    <a:pt x="109" y="66"/>
                  </a:lnTo>
                  <a:lnTo>
                    <a:pt x="114" y="55"/>
                  </a:lnTo>
                  <a:lnTo>
                    <a:pt x="119" y="55"/>
                  </a:lnTo>
                  <a:lnTo>
                    <a:pt x="119" y="52"/>
                  </a:lnTo>
                  <a:lnTo>
                    <a:pt x="121" y="47"/>
                  </a:lnTo>
                  <a:lnTo>
                    <a:pt x="121" y="43"/>
                  </a:lnTo>
                  <a:lnTo>
                    <a:pt x="116" y="36"/>
                  </a:lnTo>
                  <a:lnTo>
                    <a:pt x="116" y="33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2" y="29"/>
                  </a:lnTo>
                  <a:lnTo>
                    <a:pt x="112" y="26"/>
                  </a:lnTo>
                  <a:lnTo>
                    <a:pt x="107" y="24"/>
                  </a:lnTo>
                  <a:lnTo>
                    <a:pt x="102" y="21"/>
                  </a:lnTo>
                  <a:lnTo>
                    <a:pt x="100" y="21"/>
                  </a:lnTo>
                  <a:lnTo>
                    <a:pt x="97" y="24"/>
                  </a:lnTo>
                  <a:lnTo>
                    <a:pt x="97" y="29"/>
                  </a:lnTo>
                  <a:lnTo>
                    <a:pt x="95" y="31"/>
                  </a:lnTo>
                  <a:lnTo>
                    <a:pt x="88" y="29"/>
                  </a:lnTo>
                  <a:lnTo>
                    <a:pt x="86" y="29"/>
                  </a:lnTo>
                  <a:lnTo>
                    <a:pt x="78" y="24"/>
                  </a:lnTo>
                  <a:lnTo>
                    <a:pt x="74" y="24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67" y="14"/>
                  </a:lnTo>
                  <a:lnTo>
                    <a:pt x="64" y="12"/>
                  </a:lnTo>
                  <a:lnTo>
                    <a:pt x="55" y="7"/>
                  </a:lnTo>
                  <a:lnTo>
                    <a:pt x="48" y="3"/>
                  </a:lnTo>
                  <a:lnTo>
                    <a:pt x="43" y="0"/>
                  </a:lnTo>
                  <a:lnTo>
                    <a:pt x="41" y="5"/>
                  </a:lnTo>
                  <a:lnTo>
                    <a:pt x="36" y="5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5" y="14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9" y="31"/>
                  </a:lnTo>
                  <a:lnTo>
                    <a:pt x="12" y="40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0" y="50"/>
                  </a:lnTo>
                  <a:lnTo>
                    <a:pt x="5" y="52"/>
                  </a:lnTo>
                  <a:lnTo>
                    <a:pt x="0" y="57"/>
                  </a:lnTo>
                  <a:lnTo>
                    <a:pt x="3" y="59"/>
                  </a:lnTo>
                  <a:lnTo>
                    <a:pt x="3" y="64"/>
                  </a:lnTo>
                  <a:lnTo>
                    <a:pt x="3" y="66"/>
                  </a:lnTo>
                  <a:lnTo>
                    <a:pt x="5" y="74"/>
                  </a:lnTo>
                  <a:lnTo>
                    <a:pt x="3" y="76"/>
                  </a:lnTo>
                  <a:lnTo>
                    <a:pt x="0" y="78"/>
                  </a:lnTo>
                  <a:lnTo>
                    <a:pt x="3" y="83"/>
                  </a:lnTo>
                  <a:lnTo>
                    <a:pt x="7" y="83"/>
                  </a:lnTo>
                  <a:lnTo>
                    <a:pt x="10" y="88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7" y="83"/>
                  </a:lnTo>
                  <a:lnTo>
                    <a:pt x="19" y="81"/>
                  </a:lnTo>
                  <a:lnTo>
                    <a:pt x="22" y="78"/>
                  </a:lnTo>
                  <a:lnTo>
                    <a:pt x="22" y="83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2" y="81"/>
                  </a:lnTo>
                  <a:lnTo>
                    <a:pt x="24" y="81"/>
                  </a:lnTo>
                  <a:lnTo>
                    <a:pt x="26" y="85"/>
                  </a:lnTo>
                  <a:lnTo>
                    <a:pt x="24" y="92"/>
                  </a:lnTo>
                  <a:lnTo>
                    <a:pt x="24" y="95"/>
                  </a:lnTo>
                  <a:lnTo>
                    <a:pt x="24" y="100"/>
                  </a:lnTo>
                  <a:lnTo>
                    <a:pt x="17" y="104"/>
                  </a:lnTo>
                  <a:lnTo>
                    <a:pt x="19" y="104"/>
                  </a:lnTo>
                  <a:lnTo>
                    <a:pt x="22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4654879" y="4516746"/>
              <a:ext cx="3253" cy="7320"/>
            </a:xfrm>
            <a:custGeom>
              <a:rect b="b" l="l" r="r" t="t"/>
              <a:pathLst>
                <a:path extrusionOk="0" h="9" w="4">
                  <a:moveTo>
                    <a:pt x="4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4636987" y="4470391"/>
              <a:ext cx="213891" cy="313924"/>
            </a:xfrm>
            <a:custGeom>
              <a:rect b="b" l="l" r="r" t="t"/>
              <a:pathLst>
                <a:path extrusionOk="0" h="386" w="263">
                  <a:moveTo>
                    <a:pt x="244" y="381"/>
                  </a:moveTo>
                  <a:lnTo>
                    <a:pt x="246" y="381"/>
                  </a:lnTo>
                  <a:lnTo>
                    <a:pt x="251" y="379"/>
                  </a:lnTo>
                  <a:lnTo>
                    <a:pt x="253" y="376"/>
                  </a:lnTo>
                  <a:lnTo>
                    <a:pt x="249" y="371"/>
                  </a:lnTo>
                  <a:lnTo>
                    <a:pt x="251" y="369"/>
                  </a:lnTo>
                  <a:lnTo>
                    <a:pt x="253" y="364"/>
                  </a:lnTo>
                  <a:lnTo>
                    <a:pt x="256" y="367"/>
                  </a:lnTo>
                  <a:lnTo>
                    <a:pt x="256" y="364"/>
                  </a:lnTo>
                  <a:lnTo>
                    <a:pt x="251" y="362"/>
                  </a:lnTo>
                  <a:lnTo>
                    <a:pt x="251" y="362"/>
                  </a:lnTo>
                  <a:lnTo>
                    <a:pt x="253" y="355"/>
                  </a:lnTo>
                  <a:lnTo>
                    <a:pt x="258" y="353"/>
                  </a:lnTo>
                  <a:lnTo>
                    <a:pt x="263" y="345"/>
                  </a:lnTo>
                  <a:lnTo>
                    <a:pt x="263" y="341"/>
                  </a:lnTo>
                  <a:lnTo>
                    <a:pt x="256" y="327"/>
                  </a:lnTo>
                  <a:lnTo>
                    <a:pt x="258" y="324"/>
                  </a:lnTo>
                  <a:lnTo>
                    <a:pt x="258" y="319"/>
                  </a:lnTo>
                  <a:lnTo>
                    <a:pt x="258" y="317"/>
                  </a:lnTo>
                  <a:lnTo>
                    <a:pt x="256" y="312"/>
                  </a:lnTo>
                  <a:lnTo>
                    <a:pt x="258" y="310"/>
                  </a:lnTo>
                  <a:lnTo>
                    <a:pt x="260" y="303"/>
                  </a:lnTo>
                  <a:lnTo>
                    <a:pt x="260" y="289"/>
                  </a:lnTo>
                  <a:lnTo>
                    <a:pt x="258" y="284"/>
                  </a:lnTo>
                  <a:lnTo>
                    <a:pt x="260" y="277"/>
                  </a:lnTo>
                  <a:lnTo>
                    <a:pt x="260" y="263"/>
                  </a:lnTo>
                  <a:lnTo>
                    <a:pt x="263" y="258"/>
                  </a:lnTo>
                  <a:lnTo>
                    <a:pt x="263" y="256"/>
                  </a:lnTo>
                  <a:lnTo>
                    <a:pt x="244" y="227"/>
                  </a:lnTo>
                  <a:lnTo>
                    <a:pt x="244" y="227"/>
                  </a:lnTo>
                  <a:lnTo>
                    <a:pt x="244" y="227"/>
                  </a:lnTo>
                  <a:lnTo>
                    <a:pt x="241" y="227"/>
                  </a:lnTo>
                  <a:lnTo>
                    <a:pt x="239" y="227"/>
                  </a:lnTo>
                  <a:lnTo>
                    <a:pt x="234" y="227"/>
                  </a:lnTo>
                  <a:lnTo>
                    <a:pt x="232" y="229"/>
                  </a:lnTo>
                  <a:lnTo>
                    <a:pt x="227" y="229"/>
                  </a:lnTo>
                  <a:lnTo>
                    <a:pt x="225" y="227"/>
                  </a:lnTo>
                  <a:lnTo>
                    <a:pt x="225" y="222"/>
                  </a:lnTo>
                  <a:lnTo>
                    <a:pt x="223" y="211"/>
                  </a:lnTo>
                  <a:lnTo>
                    <a:pt x="223" y="203"/>
                  </a:lnTo>
                  <a:lnTo>
                    <a:pt x="225" y="201"/>
                  </a:lnTo>
                  <a:lnTo>
                    <a:pt x="225" y="196"/>
                  </a:lnTo>
                  <a:lnTo>
                    <a:pt x="225" y="194"/>
                  </a:lnTo>
                  <a:lnTo>
                    <a:pt x="215" y="199"/>
                  </a:lnTo>
                  <a:lnTo>
                    <a:pt x="208" y="206"/>
                  </a:lnTo>
                  <a:lnTo>
                    <a:pt x="197" y="206"/>
                  </a:lnTo>
                  <a:lnTo>
                    <a:pt x="189" y="206"/>
                  </a:lnTo>
                  <a:lnTo>
                    <a:pt x="187" y="201"/>
                  </a:lnTo>
                  <a:lnTo>
                    <a:pt x="182" y="194"/>
                  </a:lnTo>
                  <a:lnTo>
                    <a:pt x="178" y="192"/>
                  </a:lnTo>
                  <a:lnTo>
                    <a:pt x="166" y="194"/>
                  </a:lnTo>
                  <a:lnTo>
                    <a:pt x="171" y="187"/>
                  </a:lnTo>
                  <a:lnTo>
                    <a:pt x="159" y="170"/>
                  </a:lnTo>
                  <a:lnTo>
                    <a:pt x="154" y="166"/>
                  </a:lnTo>
                  <a:lnTo>
                    <a:pt x="156" y="163"/>
                  </a:lnTo>
                  <a:lnTo>
                    <a:pt x="154" y="158"/>
                  </a:lnTo>
                  <a:lnTo>
                    <a:pt x="156" y="156"/>
                  </a:lnTo>
                  <a:lnTo>
                    <a:pt x="156" y="151"/>
                  </a:lnTo>
                  <a:lnTo>
                    <a:pt x="154" y="149"/>
                  </a:lnTo>
                  <a:lnTo>
                    <a:pt x="156" y="147"/>
                  </a:lnTo>
                  <a:lnTo>
                    <a:pt x="156" y="142"/>
                  </a:lnTo>
                  <a:lnTo>
                    <a:pt x="163" y="137"/>
                  </a:lnTo>
                  <a:lnTo>
                    <a:pt x="166" y="140"/>
                  </a:lnTo>
                  <a:lnTo>
                    <a:pt x="168" y="135"/>
                  </a:lnTo>
                  <a:lnTo>
                    <a:pt x="168" y="132"/>
                  </a:lnTo>
                  <a:lnTo>
                    <a:pt x="166" y="125"/>
                  </a:lnTo>
                  <a:lnTo>
                    <a:pt x="171" y="118"/>
                  </a:lnTo>
                  <a:lnTo>
                    <a:pt x="171" y="116"/>
                  </a:lnTo>
                  <a:lnTo>
                    <a:pt x="173" y="114"/>
                  </a:lnTo>
                  <a:lnTo>
                    <a:pt x="171" y="106"/>
                  </a:lnTo>
                  <a:lnTo>
                    <a:pt x="175" y="104"/>
                  </a:lnTo>
                  <a:lnTo>
                    <a:pt x="180" y="104"/>
                  </a:lnTo>
                  <a:lnTo>
                    <a:pt x="185" y="99"/>
                  </a:lnTo>
                  <a:lnTo>
                    <a:pt x="187" y="97"/>
                  </a:lnTo>
                  <a:lnTo>
                    <a:pt x="189" y="95"/>
                  </a:lnTo>
                  <a:lnTo>
                    <a:pt x="199" y="92"/>
                  </a:lnTo>
                  <a:lnTo>
                    <a:pt x="213" y="87"/>
                  </a:lnTo>
                  <a:lnTo>
                    <a:pt x="215" y="85"/>
                  </a:lnTo>
                  <a:lnTo>
                    <a:pt x="218" y="85"/>
                  </a:lnTo>
                  <a:lnTo>
                    <a:pt x="220" y="85"/>
                  </a:lnTo>
                  <a:lnTo>
                    <a:pt x="223" y="85"/>
                  </a:lnTo>
                  <a:lnTo>
                    <a:pt x="227" y="87"/>
                  </a:lnTo>
                  <a:lnTo>
                    <a:pt x="227" y="90"/>
                  </a:lnTo>
                  <a:lnTo>
                    <a:pt x="232" y="90"/>
                  </a:lnTo>
                  <a:lnTo>
                    <a:pt x="232" y="87"/>
                  </a:lnTo>
                  <a:lnTo>
                    <a:pt x="232" y="83"/>
                  </a:lnTo>
                  <a:lnTo>
                    <a:pt x="227" y="78"/>
                  </a:lnTo>
                  <a:lnTo>
                    <a:pt x="223" y="78"/>
                  </a:lnTo>
                  <a:lnTo>
                    <a:pt x="218" y="78"/>
                  </a:lnTo>
                  <a:lnTo>
                    <a:pt x="218" y="76"/>
                  </a:lnTo>
                  <a:lnTo>
                    <a:pt x="232" y="54"/>
                  </a:lnTo>
                  <a:lnTo>
                    <a:pt x="230" y="52"/>
                  </a:lnTo>
                  <a:lnTo>
                    <a:pt x="227" y="52"/>
                  </a:lnTo>
                  <a:lnTo>
                    <a:pt x="225" y="50"/>
                  </a:lnTo>
                  <a:lnTo>
                    <a:pt x="220" y="47"/>
                  </a:lnTo>
                  <a:lnTo>
                    <a:pt x="218" y="47"/>
                  </a:lnTo>
                  <a:lnTo>
                    <a:pt x="215" y="45"/>
                  </a:lnTo>
                  <a:lnTo>
                    <a:pt x="213" y="45"/>
                  </a:lnTo>
                  <a:lnTo>
                    <a:pt x="206" y="50"/>
                  </a:lnTo>
                  <a:lnTo>
                    <a:pt x="201" y="47"/>
                  </a:lnTo>
                  <a:lnTo>
                    <a:pt x="194" y="45"/>
                  </a:lnTo>
                  <a:lnTo>
                    <a:pt x="189" y="47"/>
                  </a:lnTo>
                  <a:lnTo>
                    <a:pt x="187" y="50"/>
                  </a:lnTo>
                  <a:lnTo>
                    <a:pt x="182" y="50"/>
                  </a:lnTo>
                  <a:lnTo>
                    <a:pt x="178" y="50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68" y="45"/>
                  </a:lnTo>
                  <a:lnTo>
                    <a:pt x="171" y="45"/>
                  </a:lnTo>
                  <a:lnTo>
                    <a:pt x="168" y="38"/>
                  </a:lnTo>
                  <a:lnTo>
                    <a:pt x="166" y="38"/>
                  </a:lnTo>
                  <a:lnTo>
                    <a:pt x="163" y="38"/>
                  </a:lnTo>
                  <a:lnTo>
                    <a:pt x="163" y="33"/>
                  </a:lnTo>
                  <a:lnTo>
                    <a:pt x="159" y="26"/>
                  </a:lnTo>
                  <a:lnTo>
                    <a:pt x="149" y="24"/>
                  </a:lnTo>
                  <a:lnTo>
                    <a:pt x="147" y="24"/>
                  </a:lnTo>
                  <a:lnTo>
                    <a:pt x="145" y="16"/>
                  </a:lnTo>
                  <a:lnTo>
                    <a:pt x="145" y="12"/>
                  </a:lnTo>
                  <a:lnTo>
                    <a:pt x="140" y="7"/>
                  </a:lnTo>
                  <a:lnTo>
                    <a:pt x="137" y="5"/>
                  </a:lnTo>
                  <a:lnTo>
                    <a:pt x="133" y="5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3" y="2"/>
                  </a:lnTo>
                  <a:lnTo>
                    <a:pt x="123" y="5"/>
                  </a:lnTo>
                  <a:lnTo>
                    <a:pt x="128" y="12"/>
                  </a:lnTo>
                  <a:lnTo>
                    <a:pt x="128" y="16"/>
                  </a:lnTo>
                  <a:lnTo>
                    <a:pt x="126" y="21"/>
                  </a:lnTo>
                  <a:lnTo>
                    <a:pt x="126" y="24"/>
                  </a:lnTo>
                  <a:lnTo>
                    <a:pt x="121" y="24"/>
                  </a:lnTo>
                  <a:lnTo>
                    <a:pt x="116" y="35"/>
                  </a:lnTo>
                  <a:lnTo>
                    <a:pt x="102" y="50"/>
                  </a:lnTo>
                  <a:lnTo>
                    <a:pt x="93" y="57"/>
                  </a:lnTo>
                  <a:lnTo>
                    <a:pt x="74" y="61"/>
                  </a:lnTo>
                  <a:lnTo>
                    <a:pt x="69" y="66"/>
                  </a:lnTo>
                  <a:lnTo>
                    <a:pt x="55" y="97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0" y="95"/>
                  </a:lnTo>
                  <a:lnTo>
                    <a:pt x="38" y="92"/>
                  </a:lnTo>
                  <a:lnTo>
                    <a:pt x="31" y="90"/>
                  </a:lnTo>
                  <a:lnTo>
                    <a:pt x="29" y="87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9" y="80"/>
                  </a:lnTo>
                  <a:lnTo>
                    <a:pt x="26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14" y="78"/>
                  </a:lnTo>
                  <a:lnTo>
                    <a:pt x="10" y="80"/>
                  </a:lnTo>
                  <a:lnTo>
                    <a:pt x="3" y="87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5" y="102"/>
                  </a:lnTo>
                  <a:lnTo>
                    <a:pt x="5" y="104"/>
                  </a:lnTo>
                  <a:lnTo>
                    <a:pt x="3" y="106"/>
                  </a:lnTo>
                  <a:lnTo>
                    <a:pt x="3" y="109"/>
                  </a:lnTo>
                  <a:lnTo>
                    <a:pt x="7" y="111"/>
                  </a:lnTo>
                  <a:lnTo>
                    <a:pt x="10" y="118"/>
                  </a:lnTo>
                  <a:lnTo>
                    <a:pt x="10" y="121"/>
                  </a:lnTo>
                  <a:lnTo>
                    <a:pt x="5" y="121"/>
                  </a:lnTo>
                  <a:lnTo>
                    <a:pt x="3" y="123"/>
                  </a:lnTo>
                  <a:lnTo>
                    <a:pt x="0" y="125"/>
                  </a:lnTo>
                  <a:lnTo>
                    <a:pt x="5" y="130"/>
                  </a:lnTo>
                  <a:lnTo>
                    <a:pt x="10" y="130"/>
                  </a:lnTo>
                  <a:lnTo>
                    <a:pt x="14" y="137"/>
                  </a:lnTo>
                  <a:lnTo>
                    <a:pt x="19" y="137"/>
                  </a:lnTo>
                  <a:lnTo>
                    <a:pt x="29" y="142"/>
                  </a:lnTo>
                  <a:lnTo>
                    <a:pt x="33" y="144"/>
                  </a:lnTo>
                  <a:lnTo>
                    <a:pt x="33" y="147"/>
                  </a:lnTo>
                  <a:lnTo>
                    <a:pt x="38" y="154"/>
                  </a:lnTo>
                  <a:lnTo>
                    <a:pt x="38" y="158"/>
                  </a:lnTo>
                  <a:lnTo>
                    <a:pt x="40" y="163"/>
                  </a:lnTo>
                  <a:lnTo>
                    <a:pt x="50" y="168"/>
                  </a:lnTo>
                  <a:lnTo>
                    <a:pt x="52" y="173"/>
                  </a:lnTo>
                  <a:lnTo>
                    <a:pt x="55" y="180"/>
                  </a:lnTo>
                  <a:lnTo>
                    <a:pt x="57" y="182"/>
                  </a:lnTo>
                  <a:lnTo>
                    <a:pt x="57" y="189"/>
                  </a:lnTo>
                  <a:lnTo>
                    <a:pt x="59" y="194"/>
                  </a:lnTo>
                  <a:lnTo>
                    <a:pt x="64" y="196"/>
                  </a:lnTo>
                  <a:lnTo>
                    <a:pt x="66" y="203"/>
                  </a:lnTo>
                  <a:lnTo>
                    <a:pt x="69" y="208"/>
                  </a:lnTo>
                  <a:lnTo>
                    <a:pt x="66" y="208"/>
                  </a:lnTo>
                  <a:lnTo>
                    <a:pt x="69" y="215"/>
                  </a:lnTo>
                  <a:lnTo>
                    <a:pt x="76" y="225"/>
                  </a:lnTo>
                  <a:lnTo>
                    <a:pt x="78" y="229"/>
                  </a:lnTo>
                  <a:lnTo>
                    <a:pt x="78" y="232"/>
                  </a:lnTo>
                  <a:lnTo>
                    <a:pt x="78" y="234"/>
                  </a:lnTo>
                  <a:lnTo>
                    <a:pt x="81" y="237"/>
                  </a:lnTo>
                  <a:lnTo>
                    <a:pt x="88" y="241"/>
                  </a:lnTo>
                  <a:lnTo>
                    <a:pt x="90" y="246"/>
                  </a:lnTo>
                  <a:lnTo>
                    <a:pt x="90" y="251"/>
                  </a:lnTo>
                  <a:lnTo>
                    <a:pt x="93" y="253"/>
                  </a:lnTo>
                  <a:lnTo>
                    <a:pt x="97" y="256"/>
                  </a:lnTo>
                  <a:lnTo>
                    <a:pt x="100" y="260"/>
                  </a:lnTo>
                  <a:lnTo>
                    <a:pt x="104" y="270"/>
                  </a:lnTo>
                  <a:lnTo>
                    <a:pt x="107" y="274"/>
                  </a:lnTo>
                  <a:lnTo>
                    <a:pt x="114" y="284"/>
                  </a:lnTo>
                  <a:lnTo>
                    <a:pt x="114" y="289"/>
                  </a:lnTo>
                  <a:lnTo>
                    <a:pt x="111" y="289"/>
                  </a:lnTo>
                  <a:lnTo>
                    <a:pt x="109" y="286"/>
                  </a:lnTo>
                  <a:lnTo>
                    <a:pt x="109" y="289"/>
                  </a:lnTo>
                  <a:lnTo>
                    <a:pt x="109" y="293"/>
                  </a:lnTo>
                  <a:lnTo>
                    <a:pt x="109" y="296"/>
                  </a:lnTo>
                  <a:lnTo>
                    <a:pt x="111" y="296"/>
                  </a:lnTo>
                  <a:lnTo>
                    <a:pt x="114" y="296"/>
                  </a:lnTo>
                  <a:lnTo>
                    <a:pt x="116" y="300"/>
                  </a:lnTo>
                  <a:lnTo>
                    <a:pt x="114" y="300"/>
                  </a:lnTo>
                  <a:lnTo>
                    <a:pt x="121" y="305"/>
                  </a:lnTo>
                  <a:lnTo>
                    <a:pt x="128" y="310"/>
                  </a:lnTo>
                  <a:lnTo>
                    <a:pt x="128" y="312"/>
                  </a:lnTo>
                  <a:lnTo>
                    <a:pt x="130" y="317"/>
                  </a:lnTo>
                  <a:lnTo>
                    <a:pt x="135" y="317"/>
                  </a:lnTo>
                  <a:lnTo>
                    <a:pt x="137" y="319"/>
                  </a:lnTo>
                  <a:lnTo>
                    <a:pt x="137" y="322"/>
                  </a:lnTo>
                  <a:lnTo>
                    <a:pt x="140" y="324"/>
                  </a:lnTo>
                  <a:lnTo>
                    <a:pt x="147" y="324"/>
                  </a:lnTo>
                  <a:lnTo>
                    <a:pt x="149" y="322"/>
                  </a:lnTo>
                  <a:lnTo>
                    <a:pt x="147" y="324"/>
                  </a:lnTo>
                  <a:lnTo>
                    <a:pt x="152" y="329"/>
                  </a:lnTo>
                  <a:lnTo>
                    <a:pt x="156" y="331"/>
                  </a:lnTo>
                  <a:lnTo>
                    <a:pt x="161" y="334"/>
                  </a:lnTo>
                  <a:lnTo>
                    <a:pt x="161" y="338"/>
                  </a:lnTo>
                  <a:lnTo>
                    <a:pt x="163" y="338"/>
                  </a:lnTo>
                  <a:lnTo>
                    <a:pt x="168" y="341"/>
                  </a:lnTo>
                  <a:lnTo>
                    <a:pt x="171" y="341"/>
                  </a:lnTo>
                  <a:lnTo>
                    <a:pt x="173" y="341"/>
                  </a:lnTo>
                  <a:lnTo>
                    <a:pt x="182" y="345"/>
                  </a:lnTo>
                  <a:lnTo>
                    <a:pt x="187" y="348"/>
                  </a:lnTo>
                  <a:lnTo>
                    <a:pt x="192" y="348"/>
                  </a:lnTo>
                  <a:lnTo>
                    <a:pt x="192" y="350"/>
                  </a:lnTo>
                  <a:lnTo>
                    <a:pt x="194" y="353"/>
                  </a:lnTo>
                  <a:lnTo>
                    <a:pt x="199" y="357"/>
                  </a:lnTo>
                  <a:lnTo>
                    <a:pt x="204" y="357"/>
                  </a:lnTo>
                  <a:lnTo>
                    <a:pt x="206" y="362"/>
                  </a:lnTo>
                  <a:lnTo>
                    <a:pt x="211" y="364"/>
                  </a:lnTo>
                  <a:lnTo>
                    <a:pt x="211" y="367"/>
                  </a:lnTo>
                  <a:lnTo>
                    <a:pt x="211" y="369"/>
                  </a:lnTo>
                  <a:lnTo>
                    <a:pt x="211" y="371"/>
                  </a:lnTo>
                  <a:lnTo>
                    <a:pt x="215" y="371"/>
                  </a:lnTo>
                  <a:lnTo>
                    <a:pt x="220" y="374"/>
                  </a:lnTo>
                  <a:lnTo>
                    <a:pt x="225" y="379"/>
                  </a:lnTo>
                  <a:lnTo>
                    <a:pt x="230" y="386"/>
                  </a:lnTo>
                  <a:lnTo>
                    <a:pt x="234" y="386"/>
                  </a:lnTo>
                  <a:lnTo>
                    <a:pt x="234" y="386"/>
                  </a:lnTo>
                  <a:lnTo>
                    <a:pt x="239" y="383"/>
                  </a:lnTo>
                  <a:lnTo>
                    <a:pt x="244" y="38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4835426" y="4633858"/>
              <a:ext cx="205759" cy="229342"/>
            </a:xfrm>
            <a:custGeom>
              <a:rect b="b" l="l" r="r" t="t"/>
              <a:pathLst>
                <a:path extrusionOk="0" h="282" w="253">
                  <a:moveTo>
                    <a:pt x="19" y="55"/>
                  </a:moveTo>
                  <a:lnTo>
                    <a:pt x="19" y="57"/>
                  </a:lnTo>
                  <a:lnTo>
                    <a:pt x="16" y="62"/>
                  </a:lnTo>
                  <a:lnTo>
                    <a:pt x="16" y="76"/>
                  </a:lnTo>
                  <a:lnTo>
                    <a:pt x="14" y="83"/>
                  </a:lnTo>
                  <a:lnTo>
                    <a:pt x="16" y="88"/>
                  </a:lnTo>
                  <a:lnTo>
                    <a:pt x="16" y="102"/>
                  </a:lnTo>
                  <a:lnTo>
                    <a:pt x="14" y="109"/>
                  </a:lnTo>
                  <a:lnTo>
                    <a:pt x="12" y="111"/>
                  </a:lnTo>
                  <a:lnTo>
                    <a:pt x="14" y="116"/>
                  </a:lnTo>
                  <a:lnTo>
                    <a:pt x="14" y="118"/>
                  </a:lnTo>
                  <a:lnTo>
                    <a:pt x="14" y="123"/>
                  </a:lnTo>
                  <a:lnTo>
                    <a:pt x="12" y="126"/>
                  </a:lnTo>
                  <a:lnTo>
                    <a:pt x="19" y="140"/>
                  </a:lnTo>
                  <a:lnTo>
                    <a:pt x="19" y="144"/>
                  </a:lnTo>
                  <a:lnTo>
                    <a:pt x="14" y="152"/>
                  </a:lnTo>
                  <a:lnTo>
                    <a:pt x="9" y="154"/>
                  </a:lnTo>
                  <a:lnTo>
                    <a:pt x="7" y="161"/>
                  </a:lnTo>
                  <a:lnTo>
                    <a:pt x="7" y="161"/>
                  </a:lnTo>
                  <a:lnTo>
                    <a:pt x="12" y="163"/>
                  </a:lnTo>
                  <a:lnTo>
                    <a:pt x="12" y="166"/>
                  </a:lnTo>
                  <a:lnTo>
                    <a:pt x="12" y="166"/>
                  </a:lnTo>
                  <a:lnTo>
                    <a:pt x="12" y="170"/>
                  </a:lnTo>
                  <a:lnTo>
                    <a:pt x="16" y="173"/>
                  </a:lnTo>
                  <a:lnTo>
                    <a:pt x="19" y="175"/>
                  </a:lnTo>
                  <a:lnTo>
                    <a:pt x="19" y="180"/>
                  </a:lnTo>
                  <a:lnTo>
                    <a:pt x="19" y="185"/>
                  </a:lnTo>
                  <a:lnTo>
                    <a:pt x="19" y="187"/>
                  </a:lnTo>
                  <a:lnTo>
                    <a:pt x="21" y="192"/>
                  </a:lnTo>
                  <a:lnTo>
                    <a:pt x="23" y="196"/>
                  </a:lnTo>
                  <a:lnTo>
                    <a:pt x="33" y="206"/>
                  </a:lnTo>
                  <a:lnTo>
                    <a:pt x="33" y="208"/>
                  </a:lnTo>
                  <a:lnTo>
                    <a:pt x="31" y="213"/>
                  </a:lnTo>
                  <a:lnTo>
                    <a:pt x="33" y="218"/>
                  </a:lnTo>
                  <a:lnTo>
                    <a:pt x="28" y="230"/>
                  </a:lnTo>
                  <a:lnTo>
                    <a:pt x="31" y="232"/>
                  </a:lnTo>
                  <a:lnTo>
                    <a:pt x="40" y="241"/>
                  </a:lnTo>
                  <a:lnTo>
                    <a:pt x="54" y="282"/>
                  </a:lnTo>
                  <a:lnTo>
                    <a:pt x="61" y="282"/>
                  </a:lnTo>
                  <a:lnTo>
                    <a:pt x="61" y="279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8" y="277"/>
                  </a:lnTo>
                  <a:lnTo>
                    <a:pt x="71" y="270"/>
                  </a:lnTo>
                  <a:lnTo>
                    <a:pt x="80" y="260"/>
                  </a:lnTo>
                  <a:lnTo>
                    <a:pt x="85" y="258"/>
                  </a:lnTo>
                  <a:lnTo>
                    <a:pt x="90" y="263"/>
                  </a:lnTo>
                  <a:lnTo>
                    <a:pt x="97" y="263"/>
                  </a:lnTo>
                  <a:lnTo>
                    <a:pt x="99" y="263"/>
                  </a:lnTo>
                  <a:lnTo>
                    <a:pt x="104" y="263"/>
                  </a:lnTo>
                  <a:lnTo>
                    <a:pt x="111" y="260"/>
                  </a:lnTo>
                  <a:lnTo>
                    <a:pt x="116" y="263"/>
                  </a:lnTo>
                  <a:lnTo>
                    <a:pt x="116" y="267"/>
                  </a:lnTo>
                  <a:lnTo>
                    <a:pt x="118" y="275"/>
                  </a:lnTo>
                  <a:lnTo>
                    <a:pt x="120" y="277"/>
                  </a:lnTo>
                  <a:lnTo>
                    <a:pt x="123" y="275"/>
                  </a:lnTo>
                  <a:lnTo>
                    <a:pt x="120" y="272"/>
                  </a:lnTo>
                  <a:lnTo>
                    <a:pt x="123" y="267"/>
                  </a:lnTo>
                  <a:lnTo>
                    <a:pt x="123" y="265"/>
                  </a:lnTo>
                  <a:lnTo>
                    <a:pt x="128" y="260"/>
                  </a:lnTo>
                  <a:lnTo>
                    <a:pt x="139" y="260"/>
                  </a:lnTo>
                  <a:lnTo>
                    <a:pt x="149" y="260"/>
                  </a:lnTo>
                  <a:lnTo>
                    <a:pt x="154" y="263"/>
                  </a:lnTo>
                  <a:lnTo>
                    <a:pt x="154" y="256"/>
                  </a:lnTo>
                  <a:lnTo>
                    <a:pt x="161" y="246"/>
                  </a:lnTo>
                  <a:lnTo>
                    <a:pt x="161" y="239"/>
                  </a:lnTo>
                  <a:lnTo>
                    <a:pt x="161" y="234"/>
                  </a:lnTo>
                  <a:lnTo>
                    <a:pt x="158" y="232"/>
                  </a:lnTo>
                  <a:lnTo>
                    <a:pt x="163" y="223"/>
                  </a:lnTo>
                  <a:lnTo>
                    <a:pt x="168" y="213"/>
                  </a:lnTo>
                  <a:lnTo>
                    <a:pt x="168" y="211"/>
                  </a:lnTo>
                  <a:lnTo>
                    <a:pt x="172" y="208"/>
                  </a:lnTo>
                  <a:lnTo>
                    <a:pt x="198" y="201"/>
                  </a:lnTo>
                  <a:lnTo>
                    <a:pt x="222" y="201"/>
                  </a:lnTo>
                  <a:lnTo>
                    <a:pt x="236" y="211"/>
                  </a:lnTo>
                  <a:lnTo>
                    <a:pt x="239" y="211"/>
                  </a:lnTo>
                  <a:lnTo>
                    <a:pt x="241" y="213"/>
                  </a:lnTo>
                  <a:lnTo>
                    <a:pt x="243" y="211"/>
                  </a:lnTo>
                  <a:lnTo>
                    <a:pt x="243" y="206"/>
                  </a:lnTo>
                  <a:lnTo>
                    <a:pt x="253" y="187"/>
                  </a:lnTo>
                  <a:lnTo>
                    <a:pt x="253" y="178"/>
                  </a:lnTo>
                  <a:lnTo>
                    <a:pt x="243" y="159"/>
                  </a:lnTo>
                  <a:lnTo>
                    <a:pt x="232" y="156"/>
                  </a:lnTo>
                  <a:lnTo>
                    <a:pt x="232" y="147"/>
                  </a:lnTo>
                  <a:lnTo>
                    <a:pt x="232" y="135"/>
                  </a:lnTo>
                  <a:lnTo>
                    <a:pt x="194" y="135"/>
                  </a:lnTo>
                  <a:lnTo>
                    <a:pt x="196" y="126"/>
                  </a:lnTo>
                  <a:lnTo>
                    <a:pt x="189" y="111"/>
                  </a:lnTo>
                  <a:lnTo>
                    <a:pt x="189" y="107"/>
                  </a:lnTo>
                  <a:lnTo>
                    <a:pt x="189" y="99"/>
                  </a:lnTo>
                  <a:lnTo>
                    <a:pt x="189" y="90"/>
                  </a:lnTo>
                  <a:lnTo>
                    <a:pt x="189" y="88"/>
                  </a:lnTo>
                  <a:lnTo>
                    <a:pt x="180" y="83"/>
                  </a:lnTo>
                  <a:lnTo>
                    <a:pt x="168" y="83"/>
                  </a:lnTo>
                  <a:lnTo>
                    <a:pt x="163" y="81"/>
                  </a:lnTo>
                  <a:lnTo>
                    <a:pt x="158" y="78"/>
                  </a:lnTo>
                  <a:lnTo>
                    <a:pt x="158" y="73"/>
                  </a:lnTo>
                  <a:lnTo>
                    <a:pt x="151" y="71"/>
                  </a:lnTo>
                  <a:lnTo>
                    <a:pt x="144" y="69"/>
                  </a:lnTo>
                  <a:lnTo>
                    <a:pt x="139" y="69"/>
                  </a:lnTo>
                  <a:lnTo>
                    <a:pt x="132" y="62"/>
                  </a:lnTo>
                  <a:lnTo>
                    <a:pt x="128" y="62"/>
                  </a:lnTo>
                  <a:lnTo>
                    <a:pt x="120" y="55"/>
                  </a:lnTo>
                  <a:lnTo>
                    <a:pt x="111" y="57"/>
                  </a:lnTo>
                  <a:lnTo>
                    <a:pt x="111" y="59"/>
                  </a:lnTo>
                  <a:lnTo>
                    <a:pt x="106" y="55"/>
                  </a:lnTo>
                  <a:lnTo>
                    <a:pt x="99" y="50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87" y="40"/>
                  </a:lnTo>
                  <a:lnTo>
                    <a:pt x="85" y="33"/>
                  </a:lnTo>
                  <a:lnTo>
                    <a:pt x="87" y="28"/>
                  </a:lnTo>
                  <a:lnTo>
                    <a:pt x="85" y="19"/>
                  </a:lnTo>
                  <a:lnTo>
                    <a:pt x="87" y="14"/>
                  </a:lnTo>
                  <a:lnTo>
                    <a:pt x="85" y="5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78" y="2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57" y="2"/>
                  </a:lnTo>
                  <a:lnTo>
                    <a:pt x="47" y="10"/>
                  </a:lnTo>
                  <a:lnTo>
                    <a:pt x="42" y="19"/>
                  </a:lnTo>
                  <a:lnTo>
                    <a:pt x="38" y="21"/>
                  </a:lnTo>
                  <a:lnTo>
                    <a:pt x="33" y="21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19" y="28"/>
                  </a:lnTo>
                  <a:lnTo>
                    <a:pt x="1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9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4960670" y="4797325"/>
              <a:ext cx="139884" cy="148016"/>
            </a:xfrm>
            <a:custGeom>
              <a:rect b="b" l="l" r="r" t="t"/>
              <a:pathLst>
                <a:path extrusionOk="0" h="182" w="172">
                  <a:moveTo>
                    <a:pt x="82" y="10"/>
                  </a:moveTo>
                  <a:lnTo>
                    <a:pt x="68" y="0"/>
                  </a:lnTo>
                  <a:lnTo>
                    <a:pt x="44" y="0"/>
                  </a:lnTo>
                  <a:lnTo>
                    <a:pt x="18" y="7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7" y="33"/>
                  </a:lnTo>
                  <a:lnTo>
                    <a:pt x="7" y="38"/>
                  </a:lnTo>
                  <a:lnTo>
                    <a:pt x="7" y="45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4" y="69"/>
                  </a:lnTo>
                  <a:lnTo>
                    <a:pt x="9" y="69"/>
                  </a:lnTo>
                  <a:lnTo>
                    <a:pt x="14" y="78"/>
                  </a:lnTo>
                  <a:lnTo>
                    <a:pt x="26" y="90"/>
                  </a:lnTo>
                  <a:lnTo>
                    <a:pt x="30" y="90"/>
                  </a:lnTo>
                  <a:lnTo>
                    <a:pt x="35" y="95"/>
                  </a:lnTo>
                  <a:lnTo>
                    <a:pt x="40" y="102"/>
                  </a:lnTo>
                  <a:lnTo>
                    <a:pt x="52" y="104"/>
                  </a:lnTo>
                  <a:lnTo>
                    <a:pt x="59" y="107"/>
                  </a:lnTo>
                  <a:lnTo>
                    <a:pt x="63" y="109"/>
                  </a:lnTo>
                  <a:lnTo>
                    <a:pt x="70" y="116"/>
                  </a:lnTo>
                  <a:lnTo>
                    <a:pt x="80" y="121"/>
                  </a:lnTo>
                  <a:lnTo>
                    <a:pt x="92" y="123"/>
                  </a:lnTo>
                  <a:lnTo>
                    <a:pt x="97" y="128"/>
                  </a:lnTo>
                  <a:lnTo>
                    <a:pt x="104" y="133"/>
                  </a:lnTo>
                  <a:lnTo>
                    <a:pt x="106" y="137"/>
                  </a:lnTo>
                  <a:lnTo>
                    <a:pt x="104" y="142"/>
                  </a:lnTo>
                  <a:lnTo>
                    <a:pt x="101" y="147"/>
                  </a:lnTo>
                  <a:lnTo>
                    <a:pt x="99" y="149"/>
                  </a:lnTo>
                  <a:lnTo>
                    <a:pt x="97" y="154"/>
                  </a:lnTo>
                  <a:lnTo>
                    <a:pt x="97" y="156"/>
                  </a:lnTo>
                  <a:lnTo>
                    <a:pt x="94" y="166"/>
                  </a:lnTo>
                  <a:lnTo>
                    <a:pt x="87" y="171"/>
                  </a:lnTo>
                  <a:lnTo>
                    <a:pt x="87" y="175"/>
                  </a:lnTo>
                  <a:lnTo>
                    <a:pt x="89" y="175"/>
                  </a:lnTo>
                  <a:lnTo>
                    <a:pt x="104" y="173"/>
                  </a:lnTo>
                  <a:lnTo>
                    <a:pt x="118" y="178"/>
                  </a:lnTo>
                  <a:lnTo>
                    <a:pt x="125" y="182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4" y="182"/>
                  </a:lnTo>
                  <a:lnTo>
                    <a:pt x="139" y="178"/>
                  </a:lnTo>
                  <a:lnTo>
                    <a:pt x="141" y="178"/>
                  </a:lnTo>
                  <a:lnTo>
                    <a:pt x="146" y="178"/>
                  </a:lnTo>
                  <a:lnTo>
                    <a:pt x="149" y="173"/>
                  </a:lnTo>
                  <a:lnTo>
                    <a:pt x="151" y="168"/>
                  </a:lnTo>
                  <a:lnTo>
                    <a:pt x="160" y="161"/>
                  </a:lnTo>
                  <a:lnTo>
                    <a:pt x="160" y="156"/>
                  </a:lnTo>
                  <a:lnTo>
                    <a:pt x="163" y="152"/>
                  </a:lnTo>
                  <a:lnTo>
                    <a:pt x="167" y="149"/>
                  </a:lnTo>
                  <a:lnTo>
                    <a:pt x="167" y="142"/>
                  </a:lnTo>
                  <a:lnTo>
                    <a:pt x="167" y="140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70" y="130"/>
                  </a:lnTo>
                  <a:lnTo>
                    <a:pt x="170" y="128"/>
                  </a:lnTo>
                  <a:lnTo>
                    <a:pt x="170" y="126"/>
                  </a:lnTo>
                  <a:lnTo>
                    <a:pt x="170" y="126"/>
                  </a:lnTo>
                  <a:lnTo>
                    <a:pt x="170" y="123"/>
                  </a:lnTo>
                  <a:lnTo>
                    <a:pt x="172" y="104"/>
                  </a:lnTo>
                  <a:lnTo>
                    <a:pt x="172" y="100"/>
                  </a:lnTo>
                  <a:lnTo>
                    <a:pt x="170" y="100"/>
                  </a:lnTo>
                  <a:lnTo>
                    <a:pt x="167" y="97"/>
                  </a:lnTo>
                  <a:lnTo>
                    <a:pt x="163" y="95"/>
                  </a:lnTo>
                  <a:lnTo>
                    <a:pt x="156" y="100"/>
                  </a:lnTo>
                  <a:lnTo>
                    <a:pt x="151" y="100"/>
                  </a:lnTo>
                  <a:lnTo>
                    <a:pt x="149" y="90"/>
                  </a:lnTo>
                  <a:lnTo>
                    <a:pt x="141" y="69"/>
                  </a:lnTo>
                  <a:lnTo>
                    <a:pt x="141" y="64"/>
                  </a:lnTo>
                  <a:lnTo>
                    <a:pt x="137" y="64"/>
                  </a:lnTo>
                  <a:lnTo>
                    <a:pt x="132" y="59"/>
                  </a:lnTo>
                  <a:lnTo>
                    <a:pt x="123" y="64"/>
                  </a:lnTo>
                  <a:lnTo>
                    <a:pt x="118" y="62"/>
                  </a:lnTo>
                  <a:lnTo>
                    <a:pt x="108" y="62"/>
                  </a:lnTo>
                  <a:lnTo>
                    <a:pt x="104" y="62"/>
                  </a:lnTo>
                  <a:lnTo>
                    <a:pt x="97" y="62"/>
                  </a:lnTo>
                  <a:lnTo>
                    <a:pt x="94" y="57"/>
                  </a:lnTo>
                  <a:lnTo>
                    <a:pt x="97" y="52"/>
                  </a:lnTo>
                  <a:lnTo>
                    <a:pt x="97" y="48"/>
                  </a:lnTo>
                  <a:lnTo>
                    <a:pt x="97" y="36"/>
                  </a:lnTo>
                  <a:lnTo>
                    <a:pt x="94" y="29"/>
                  </a:lnTo>
                  <a:lnTo>
                    <a:pt x="94" y="24"/>
                  </a:lnTo>
                  <a:lnTo>
                    <a:pt x="87" y="19"/>
                  </a:lnTo>
                  <a:lnTo>
                    <a:pt x="89" y="14"/>
                  </a:lnTo>
                  <a:lnTo>
                    <a:pt x="85" y="10"/>
                  </a:lnTo>
                  <a:lnTo>
                    <a:pt x="8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5046874" y="4990071"/>
              <a:ext cx="82954" cy="94340"/>
            </a:xfrm>
            <a:custGeom>
              <a:rect b="b" l="l" r="r" t="t"/>
              <a:pathLst>
                <a:path extrusionOk="0" h="116" w="102">
                  <a:moveTo>
                    <a:pt x="99" y="80"/>
                  </a:moveTo>
                  <a:lnTo>
                    <a:pt x="99" y="80"/>
                  </a:lnTo>
                  <a:lnTo>
                    <a:pt x="97" y="78"/>
                  </a:lnTo>
                  <a:lnTo>
                    <a:pt x="95" y="73"/>
                  </a:lnTo>
                  <a:lnTo>
                    <a:pt x="99" y="66"/>
                  </a:lnTo>
                  <a:lnTo>
                    <a:pt x="99" y="61"/>
                  </a:lnTo>
                  <a:lnTo>
                    <a:pt x="97" y="59"/>
                  </a:lnTo>
                  <a:lnTo>
                    <a:pt x="90" y="50"/>
                  </a:lnTo>
                  <a:lnTo>
                    <a:pt x="85" y="45"/>
                  </a:lnTo>
                  <a:lnTo>
                    <a:pt x="78" y="40"/>
                  </a:lnTo>
                  <a:lnTo>
                    <a:pt x="73" y="42"/>
                  </a:lnTo>
                  <a:lnTo>
                    <a:pt x="73" y="35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9" y="28"/>
                  </a:lnTo>
                  <a:lnTo>
                    <a:pt x="54" y="21"/>
                  </a:lnTo>
                  <a:lnTo>
                    <a:pt x="52" y="21"/>
                  </a:lnTo>
                  <a:lnTo>
                    <a:pt x="47" y="24"/>
                  </a:lnTo>
                  <a:lnTo>
                    <a:pt x="45" y="24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7"/>
                  </a:lnTo>
                  <a:lnTo>
                    <a:pt x="5" y="12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5" y="33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64"/>
                  </a:lnTo>
                  <a:lnTo>
                    <a:pt x="5" y="69"/>
                  </a:lnTo>
                  <a:lnTo>
                    <a:pt x="2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2" y="92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17" y="109"/>
                  </a:lnTo>
                  <a:lnTo>
                    <a:pt x="19" y="109"/>
                  </a:lnTo>
                  <a:lnTo>
                    <a:pt x="28" y="106"/>
                  </a:lnTo>
                  <a:lnTo>
                    <a:pt x="33" y="109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5" y="111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6"/>
                  </a:lnTo>
                  <a:lnTo>
                    <a:pt x="50" y="116"/>
                  </a:lnTo>
                  <a:lnTo>
                    <a:pt x="52" y="113"/>
                  </a:lnTo>
                  <a:lnTo>
                    <a:pt x="59" y="113"/>
                  </a:lnTo>
                  <a:lnTo>
                    <a:pt x="61" y="113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1" y="116"/>
                  </a:lnTo>
                  <a:lnTo>
                    <a:pt x="73" y="116"/>
                  </a:lnTo>
                  <a:lnTo>
                    <a:pt x="76" y="116"/>
                  </a:lnTo>
                  <a:lnTo>
                    <a:pt x="76" y="113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85" y="111"/>
                  </a:lnTo>
                  <a:lnTo>
                    <a:pt x="90" y="106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7" y="97"/>
                  </a:lnTo>
                  <a:lnTo>
                    <a:pt x="97" y="90"/>
                  </a:lnTo>
                  <a:lnTo>
                    <a:pt x="102" y="87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99" y="8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5024102" y="5517072"/>
              <a:ext cx="13013" cy="5693"/>
            </a:xfrm>
            <a:custGeom>
              <a:rect b="b" l="l" r="r" t="t"/>
              <a:pathLst>
                <a:path extrusionOk="0" h="7" w="16">
                  <a:moveTo>
                    <a:pt x="9" y="3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4954160" y="5488608"/>
              <a:ext cx="61809" cy="40663"/>
            </a:xfrm>
            <a:custGeom>
              <a:rect b="b" l="l" r="r" t="t"/>
              <a:pathLst>
                <a:path extrusionOk="0" h="50" w="76">
                  <a:moveTo>
                    <a:pt x="71" y="35"/>
                  </a:moveTo>
                  <a:lnTo>
                    <a:pt x="64" y="35"/>
                  </a:lnTo>
                  <a:lnTo>
                    <a:pt x="60" y="35"/>
                  </a:lnTo>
                  <a:lnTo>
                    <a:pt x="55" y="31"/>
                  </a:lnTo>
                  <a:lnTo>
                    <a:pt x="48" y="31"/>
                  </a:lnTo>
                  <a:lnTo>
                    <a:pt x="45" y="28"/>
                  </a:lnTo>
                  <a:lnTo>
                    <a:pt x="31" y="21"/>
                  </a:lnTo>
                  <a:lnTo>
                    <a:pt x="26" y="21"/>
                  </a:lnTo>
                  <a:lnTo>
                    <a:pt x="26" y="16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2" y="5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9" y="35"/>
                  </a:lnTo>
                  <a:lnTo>
                    <a:pt x="24" y="35"/>
                  </a:lnTo>
                  <a:lnTo>
                    <a:pt x="31" y="35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36" y="45"/>
                  </a:lnTo>
                  <a:lnTo>
                    <a:pt x="45" y="47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60" y="50"/>
                  </a:lnTo>
                  <a:lnTo>
                    <a:pt x="62" y="45"/>
                  </a:lnTo>
                  <a:lnTo>
                    <a:pt x="64" y="42"/>
                  </a:lnTo>
                  <a:lnTo>
                    <a:pt x="69" y="40"/>
                  </a:lnTo>
                  <a:lnTo>
                    <a:pt x="69" y="42"/>
                  </a:lnTo>
                  <a:lnTo>
                    <a:pt x="76" y="40"/>
                  </a:lnTo>
                  <a:lnTo>
                    <a:pt x="74" y="35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4950908" y="5469089"/>
              <a:ext cx="9760" cy="17079"/>
            </a:xfrm>
            <a:custGeom>
              <a:rect b="b" l="l" r="r" t="t"/>
              <a:pathLst>
                <a:path extrusionOk="0" h="21" w="12">
                  <a:moveTo>
                    <a:pt x="7" y="19"/>
                  </a:moveTo>
                  <a:lnTo>
                    <a:pt x="9" y="19"/>
                  </a:lnTo>
                  <a:lnTo>
                    <a:pt x="12" y="19"/>
                  </a:lnTo>
                  <a:lnTo>
                    <a:pt x="9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1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4848435" y="4843682"/>
              <a:ext cx="263500" cy="621340"/>
            </a:xfrm>
            <a:custGeom>
              <a:rect b="b" l="l" r="r" t="t"/>
              <a:pathLst>
                <a:path extrusionOk="0" h="764" w="324">
                  <a:moveTo>
                    <a:pt x="244" y="256"/>
                  </a:moveTo>
                  <a:lnTo>
                    <a:pt x="246" y="253"/>
                  </a:lnTo>
                  <a:lnTo>
                    <a:pt x="249" y="249"/>
                  </a:lnTo>
                  <a:lnTo>
                    <a:pt x="246" y="244"/>
                  </a:lnTo>
                  <a:lnTo>
                    <a:pt x="246" y="234"/>
                  </a:lnTo>
                  <a:lnTo>
                    <a:pt x="246" y="232"/>
                  </a:lnTo>
                  <a:lnTo>
                    <a:pt x="244" y="225"/>
                  </a:lnTo>
                  <a:lnTo>
                    <a:pt x="246" y="220"/>
                  </a:lnTo>
                  <a:lnTo>
                    <a:pt x="246" y="218"/>
                  </a:lnTo>
                  <a:lnTo>
                    <a:pt x="249" y="213"/>
                  </a:lnTo>
                  <a:lnTo>
                    <a:pt x="249" y="206"/>
                  </a:lnTo>
                  <a:lnTo>
                    <a:pt x="249" y="201"/>
                  </a:lnTo>
                  <a:lnTo>
                    <a:pt x="249" y="199"/>
                  </a:lnTo>
                  <a:lnTo>
                    <a:pt x="249" y="192"/>
                  </a:lnTo>
                  <a:lnTo>
                    <a:pt x="251" y="187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6" y="180"/>
                  </a:lnTo>
                  <a:lnTo>
                    <a:pt x="258" y="178"/>
                  </a:lnTo>
                  <a:lnTo>
                    <a:pt x="258" y="175"/>
                  </a:lnTo>
                  <a:lnTo>
                    <a:pt x="263" y="170"/>
                  </a:lnTo>
                  <a:lnTo>
                    <a:pt x="265" y="168"/>
                  </a:lnTo>
                  <a:lnTo>
                    <a:pt x="270" y="159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1"/>
                  </a:lnTo>
                  <a:lnTo>
                    <a:pt x="275" y="149"/>
                  </a:lnTo>
                  <a:lnTo>
                    <a:pt x="282" y="140"/>
                  </a:lnTo>
                  <a:lnTo>
                    <a:pt x="284" y="142"/>
                  </a:lnTo>
                  <a:lnTo>
                    <a:pt x="287" y="140"/>
                  </a:lnTo>
                  <a:lnTo>
                    <a:pt x="287" y="135"/>
                  </a:lnTo>
                  <a:lnTo>
                    <a:pt x="289" y="135"/>
                  </a:lnTo>
                  <a:lnTo>
                    <a:pt x="296" y="128"/>
                  </a:lnTo>
                  <a:lnTo>
                    <a:pt x="301" y="128"/>
                  </a:lnTo>
                  <a:lnTo>
                    <a:pt x="301" y="125"/>
                  </a:lnTo>
                  <a:lnTo>
                    <a:pt x="310" y="118"/>
                  </a:lnTo>
                  <a:lnTo>
                    <a:pt x="310" y="121"/>
                  </a:lnTo>
                  <a:lnTo>
                    <a:pt x="315" y="116"/>
                  </a:lnTo>
                  <a:lnTo>
                    <a:pt x="315" y="116"/>
                  </a:lnTo>
                  <a:lnTo>
                    <a:pt x="320" y="114"/>
                  </a:lnTo>
                  <a:lnTo>
                    <a:pt x="324" y="114"/>
                  </a:lnTo>
                  <a:lnTo>
                    <a:pt x="324" y="111"/>
                  </a:lnTo>
                  <a:lnTo>
                    <a:pt x="324" y="102"/>
                  </a:lnTo>
                  <a:lnTo>
                    <a:pt x="324" y="95"/>
                  </a:lnTo>
                  <a:lnTo>
                    <a:pt x="324" y="88"/>
                  </a:lnTo>
                  <a:lnTo>
                    <a:pt x="320" y="80"/>
                  </a:lnTo>
                  <a:lnTo>
                    <a:pt x="320" y="76"/>
                  </a:lnTo>
                  <a:lnTo>
                    <a:pt x="310" y="73"/>
                  </a:lnTo>
                  <a:lnTo>
                    <a:pt x="305" y="76"/>
                  </a:lnTo>
                  <a:lnTo>
                    <a:pt x="305" y="78"/>
                  </a:lnTo>
                  <a:lnTo>
                    <a:pt x="305" y="83"/>
                  </a:lnTo>
                  <a:lnTo>
                    <a:pt x="305" y="85"/>
                  </a:lnTo>
                  <a:lnTo>
                    <a:pt x="305" y="92"/>
                  </a:lnTo>
                  <a:lnTo>
                    <a:pt x="301" y="95"/>
                  </a:lnTo>
                  <a:lnTo>
                    <a:pt x="298" y="99"/>
                  </a:lnTo>
                  <a:lnTo>
                    <a:pt x="298" y="104"/>
                  </a:lnTo>
                  <a:lnTo>
                    <a:pt x="289" y="111"/>
                  </a:lnTo>
                  <a:lnTo>
                    <a:pt x="287" y="116"/>
                  </a:lnTo>
                  <a:lnTo>
                    <a:pt x="284" y="121"/>
                  </a:lnTo>
                  <a:lnTo>
                    <a:pt x="279" y="121"/>
                  </a:lnTo>
                  <a:lnTo>
                    <a:pt x="277" y="121"/>
                  </a:lnTo>
                  <a:lnTo>
                    <a:pt x="272" y="125"/>
                  </a:lnTo>
                  <a:lnTo>
                    <a:pt x="270" y="123"/>
                  </a:lnTo>
                  <a:lnTo>
                    <a:pt x="268" y="123"/>
                  </a:lnTo>
                  <a:lnTo>
                    <a:pt x="263" y="125"/>
                  </a:lnTo>
                  <a:lnTo>
                    <a:pt x="256" y="121"/>
                  </a:lnTo>
                  <a:lnTo>
                    <a:pt x="242" y="116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14"/>
                  </a:lnTo>
                  <a:lnTo>
                    <a:pt x="232" y="109"/>
                  </a:lnTo>
                  <a:lnTo>
                    <a:pt x="235" y="99"/>
                  </a:lnTo>
                  <a:lnTo>
                    <a:pt x="235" y="97"/>
                  </a:lnTo>
                  <a:lnTo>
                    <a:pt x="237" y="92"/>
                  </a:lnTo>
                  <a:lnTo>
                    <a:pt x="239" y="90"/>
                  </a:lnTo>
                  <a:lnTo>
                    <a:pt x="242" y="85"/>
                  </a:lnTo>
                  <a:lnTo>
                    <a:pt x="244" y="80"/>
                  </a:lnTo>
                  <a:lnTo>
                    <a:pt x="242" y="76"/>
                  </a:lnTo>
                  <a:lnTo>
                    <a:pt x="235" y="71"/>
                  </a:lnTo>
                  <a:lnTo>
                    <a:pt x="230" y="66"/>
                  </a:lnTo>
                  <a:lnTo>
                    <a:pt x="218" y="64"/>
                  </a:lnTo>
                  <a:lnTo>
                    <a:pt x="208" y="59"/>
                  </a:lnTo>
                  <a:lnTo>
                    <a:pt x="201" y="52"/>
                  </a:lnTo>
                  <a:lnTo>
                    <a:pt x="197" y="50"/>
                  </a:lnTo>
                  <a:lnTo>
                    <a:pt x="190" y="47"/>
                  </a:lnTo>
                  <a:lnTo>
                    <a:pt x="178" y="45"/>
                  </a:lnTo>
                  <a:lnTo>
                    <a:pt x="173" y="38"/>
                  </a:lnTo>
                  <a:lnTo>
                    <a:pt x="168" y="33"/>
                  </a:lnTo>
                  <a:lnTo>
                    <a:pt x="164" y="33"/>
                  </a:lnTo>
                  <a:lnTo>
                    <a:pt x="152" y="21"/>
                  </a:lnTo>
                  <a:lnTo>
                    <a:pt x="147" y="12"/>
                  </a:lnTo>
                  <a:lnTo>
                    <a:pt x="142" y="12"/>
                  </a:lnTo>
                  <a:lnTo>
                    <a:pt x="138" y="7"/>
                  </a:lnTo>
                  <a:lnTo>
                    <a:pt x="138" y="5"/>
                  </a:lnTo>
                  <a:lnTo>
                    <a:pt x="133" y="2"/>
                  </a:lnTo>
                  <a:lnTo>
                    <a:pt x="123" y="2"/>
                  </a:lnTo>
                  <a:lnTo>
                    <a:pt x="112" y="2"/>
                  </a:lnTo>
                  <a:lnTo>
                    <a:pt x="107" y="7"/>
                  </a:lnTo>
                  <a:lnTo>
                    <a:pt x="107" y="9"/>
                  </a:lnTo>
                  <a:lnTo>
                    <a:pt x="104" y="14"/>
                  </a:lnTo>
                  <a:lnTo>
                    <a:pt x="107" y="17"/>
                  </a:lnTo>
                  <a:lnTo>
                    <a:pt x="104" y="19"/>
                  </a:lnTo>
                  <a:lnTo>
                    <a:pt x="102" y="17"/>
                  </a:lnTo>
                  <a:lnTo>
                    <a:pt x="100" y="9"/>
                  </a:lnTo>
                  <a:lnTo>
                    <a:pt x="100" y="5"/>
                  </a:lnTo>
                  <a:lnTo>
                    <a:pt x="95" y="2"/>
                  </a:lnTo>
                  <a:lnTo>
                    <a:pt x="88" y="5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74" y="5"/>
                  </a:lnTo>
                  <a:lnTo>
                    <a:pt x="69" y="0"/>
                  </a:lnTo>
                  <a:lnTo>
                    <a:pt x="64" y="2"/>
                  </a:lnTo>
                  <a:lnTo>
                    <a:pt x="55" y="12"/>
                  </a:lnTo>
                  <a:lnTo>
                    <a:pt x="52" y="19"/>
                  </a:lnTo>
                  <a:lnTo>
                    <a:pt x="50" y="21"/>
                  </a:lnTo>
                  <a:lnTo>
                    <a:pt x="52" y="26"/>
                  </a:lnTo>
                  <a:lnTo>
                    <a:pt x="48" y="50"/>
                  </a:lnTo>
                  <a:lnTo>
                    <a:pt x="22" y="62"/>
                  </a:lnTo>
                  <a:lnTo>
                    <a:pt x="22" y="69"/>
                  </a:lnTo>
                  <a:lnTo>
                    <a:pt x="26" y="71"/>
                  </a:lnTo>
                  <a:lnTo>
                    <a:pt x="26" y="76"/>
                  </a:lnTo>
                  <a:lnTo>
                    <a:pt x="24" y="80"/>
                  </a:lnTo>
                  <a:lnTo>
                    <a:pt x="24" y="85"/>
                  </a:lnTo>
                  <a:lnTo>
                    <a:pt x="29" y="92"/>
                  </a:lnTo>
                  <a:lnTo>
                    <a:pt x="29" y="97"/>
                  </a:lnTo>
                  <a:lnTo>
                    <a:pt x="26" y="99"/>
                  </a:lnTo>
                  <a:lnTo>
                    <a:pt x="24" y="104"/>
                  </a:lnTo>
                  <a:lnTo>
                    <a:pt x="26" y="107"/>
                  </a:lnTo>
                  <a:lnTo>
                    <a:pt x="29" y="109"/>
                  </a:lnTo>
                  <a:lnTo>
                    <a:pt x="29" y="114"/>
                  </a:lnTo>
                  <a:lnTo>
                    <a:pt x="31" y="116"/>
                  </a:lnTo>
                  <a:lnTo>
                    <a:pt x="29" y="121"/>
                  </a:lnTo>
                  <a:lnTo>
                    <a:pt x="24" y="123"/>
                  </a:lnTo>
                  <a:lnTo>
                    <a:pt x="19" y="128"/>
                  </a:lnTo>
                  <a:lnTo>
                    <a:pt x="15" y="142"/>
                  </a:lnTo>
                  <a:lnTo>
                    <a:pt x="10" y="147"/>
                  </a:lnTo>
                  <a:lnTo>
                    <a:pt x="7" y="161"/>
                  </a:lnTo>
                  <a:lnTo>
                    <a:pt x="5" y="163"/>
                  </a:lnTo>
                  <a:lnTo>
                    <a:pt x="5" y="178"/>
                  </a:lnTo>
                  <a:lnTo>
                    <a:pt x="10" y="185"/>
                  </a:lnTo>
                  <a:lnTo>
                    <a:pt x="10" y="192"/>
                  </a:lnTo>
                  <a:lnTo>
                    <a:pt x="5" y="196"/>
                  </a:lnTo>
                  <a:lnTo>
                    <a:pt x="5" y="206"/>
                  </a:lnTo>
                  <a:lnTo>
                    <a:pt x="0" y="211"/>
                  </a:lnTo>
                  <a:lnTo>
                    <a:pt x="0" y="218"/>
                  </a:lnTo>
                  <a:lnTo>
                    <a:pt x="0" y="227"/>
                  </a:lnTo>
                  <a:lnTo>
                    <a:pt x="5" y="232"/>
                  </a:lnTo>
                  <a:lnTo>
                    <a:pt x="5" y="237"/>
                  </a:lnTo>
                  <a:lnTo>
                    <a:pt x="10" y="244"/>
                  </a:lnTo>
                  <a:lnTo>
                    <a:pt x="15" y="249"/>
                  </a:lnTo>
                  <a:lnTo>
                    <a:pt x="17" y="260"/>
                  </a:lnTo>
                  <a:lnTo>
                    <a:pt x="19" y="265"/>
                  </a:lnTo>
                  <a:lnTo>
                    <a:pt x="22" y="279"/>
                  </a:lnTo>
                  <a:lnTo>
                    <a:pt x="19" y="289"/>
                  </a:lnTo>
                  <a:lnTo>
                    <a:pt x="15" y="291"/>
                  </a:lnTo>
                  <a:lnTo>
                    <a:pt x="12" y="298"/>
                  </a:lnTo>
                  <a:lnTo>
                    <a:pt x="15" y="308"/>
                  </a:lnTo>
                  <a:lnTo>
                    <a:pt x="10" y="315"/>
                  </a:lnTo>
                  <a:lnTo>
                    <a:pt x="12" y="317"/>
                  </a:lnTo>
                  <a:lnTo>
                    <a:pt x="15" y="324"/>
                  </a:lnTo>
                  <a:lnTo>
                    <a:pt x="17" y="331"/>
                  </a:lnTo>
                  <a:lnTo>
                    <a:pt x="12" y="336"/>
                  </a:lnTo>
                  <a:lnTo>
                    <a:pt x="7" y="343"/>
                  </a:lnTo>
                  <a:lnTo>
                    <a:pt x="7" y="357"/>
                  </a:lnTo>
                  <a:lnTo>
                    <a:pt x="7" y="364"/>
                  </a:lnTo>
                  <a:lnTo>
                    <a:pt x="7" y="372"/>
                  </a:lnTo>
                  <a:lnTo>
                    <a:pt x="19" y="395"/>
                  </a:lnTo>
                  <a:lnTo>
                    <a:pt x="15" y="400"/>
                  </a:lnTo>
                  <a:lnTo>
                    <a:pt x="10" y="402"/>
                  </a:lnTo>
                  <a:lnTo>
                    <a:pt x="10" y="414"/>
                  </a:lnTo>
                  <a:lnTo>
                    <a:pt x="0" y="424"/>
                  </a:lnTo>
                  <a:lnTo>
                    <a:pt x="3" y="431"/>
                  </a:lnTo>
                  <a:lnTo>
                    <a:pt x="5" y="435"/>
                  </a:lnTo>
                  <a:lnTo>
                    <a:pt x="5" y="452"/>
                  </a:lnTo>
                  <a:lnTo>
                    <a:pt x="5" y="464"/>
                  </a:lnTo>
                  <a:lnTo>
                    <a:pt x="7" y="473"/>
                  </a:lnTo>
                  <a:lnTo>
                    <a:pt x="12" y="476"/>
                  </a:lnTo>
                  <a:lnTo>
                    <a:pt x="15" y="480"/>
                  </a:lnTo>
                  <a:lnTo>
                    <a:pt x="12" y="485"/>
                  </a:lnTo>
                  <a:lnTo>
                    <a:pt x="7" y="488"/>
                  </a:lnTo>
                  <a:lnTo>
                    <a:pt x="7" y="504"/>
                  </a:lnTo>
                  <a:lnTo>
                    <a:pt x="10" y="511"/>
                  </a:lnTo>
                  <a:lnTo>
                    <a:pt x="17" y="511"/>
                  </a:lnTo>
                  <a:lnTo>
                    <a:pt x="17" y="518"/>
                  </a:lnTo>
                  <a:lnTo>
                    <a:pt x="17" y="525"/>
                  </a:lnTo>
                  <a:lnTo>
                    <a:pt x="22" y="532"/>
                  </a:lnTo>
                  <a:lnTo>
                    <a:pt x="22" y="542"/>
                  </a:lnTo>
                  <a:lnTo>
                    <a:pt x="26" y="544"/>
                  </a:lnTo>
                  <a:lnTo>
                    <a:pt x="29" y="542"/>
                  </a:lnTo>
                  <a:lnTo>
                    <a:pt x="31" y="542"/>
                  </a:lnTo>
                  <a:lnTo>
                    <a:pt x="34" y="547"/>
                  </a:lnTo>
                  <a:lnTo>
                    <a:pt x="29" y="551"/>
                  </a:lnTo>
                  <a:lnTo>
                    <a:pt x="19" y="551"/>
                  </a:lnTo>
                  <a:lnTo>
                    <a:pt x="17" y="556"/>
                  </a:lnTo>
                  <a:lnTo>
                    <a:pt x="19" y="559"/>
                  </a:lnTo>
                  <a:lnTo>
                    <a:pt x="22" y="556"/>
                  </a:lnTo>
                  <a:lnTo>
                    <a:pt x="26" y="556"/>
                  </a:lnTo>
                  <a:lnTo>
                    <a:pt x="31" y="561"/>
                  </a:lnTo>
                  <a:lnTo>
                    <a:pt x="36" y="570"/>
                  </a:lnTo>
                  <a:lnTo>
                    <a:pt x="36" y="573"/>
                  </a:lnTo>
                  <a:lnTo>
                    <a:pt x="31" y="577"/>
                  </a:lnTo>
                  <a:lnTo>
                    <a:pt x="31" y="582"/>
                  </a:lnTo>
                  <a:lnTo>
                    <a:pt x="34" y="587"/>
                  </a:lnTo>
                  <a:lnTo>
                    <a:pt x="36" y="599"/>
                  </a:lnTo>
                  <a:lnTo>
                    <a:pt x="38" y="608"/>
                  </a:lnTo>
                  <a:lnTo>
                    <a:pt x="34" y="611"/>
                  </a:lnTo>
                  <a:lnTo>
                    <a:pt x="34" y="615"/>
                  </a:lnTo>
                  <a:lnTo>
                    <a:pt x="38" y="625"/>
                  </a:lnTo>
                  <a:lnTo>
                    <a:pt x="34" y="630"/>
                  </a:lnTo>
                  <a:lnTo>
                    <a:pt x="31" y="639"/>
                  </a:lnTo>
                  <a:lnTo>
                    <a:pt x="34" y="648"/>
                  </a:lnTo>
                  <a:lnTo>
                    <a:pt x="36" y="658"/>
                  </a:lnTo>
                  <a:lnTo>
                    <a:pt x="34" y="670"/>
                  </a:lnTo>
                  <a:lnTo>
                    <a:pt x="26" y="677"/>
                  </a:lnTo>
                  <a:lnTo>
                    <a:pt x="22" y="682"/>
                  </a:lnTo>
                  <a:lnTo>
                    <a:pt x="19" y="701"/>
                  </a:lnTo>
                  <a:lnTo>
                    <a:pt x="22" y="708"/>
                  </a:lnTo>
                  <a:lnTo>
                    <a:pt x="31" y="724"/>
                  </a:lnTo>
                  <a:lnTo>
                    <a:pt x="34" y="724"/>
                  </a:lnTo>
                  <a:lnTo>
                    <a:pt x="38" y="722"/>
                  </a:lnTo>
                  <a:lnTo>
                    <a:pt x="45" y="717"/>
                  </a:lnTo>
                  <a:lnTo>
                    <a:pt x="48" y="717"/>
                  </a:lnTo>
                  <a:lnTo>
                    <a:pt x="48" y="722"/>
                  </a:lnTo>
                  <a:lnTo>
                    <a:pt x="50" y="734"/>
                  </a:lnTo>
                  <a:lnTo>
                    <a:pt x="55" y="738"/>
                  </a:lnTo>
                  <a:lnTo>
                    <a:pt x="57" y="745"/>
                  </a:lnTo>
                  <a:lnTo>
                    <a:pt x="60" y="755"/>
                  </a:lnTo>
                  <a:lnTo>
                    <a:pt x="69" y="755"/>
                  </a:lnTo>
                  <a:lnTo>
                    <a:pt x="74" y="757"/>
                  </a:lnTo>
                  <a:lnTo>
                    <a:pt x="88" y="755"/>
                  </a:lnTo>
                  <a:lnTo>
                    <a:pt x="114" y="755"/>
                  </a:lnTo>
                  <a:lnTo>
                    <a:pt x="116" y="755"/>
                  </a:lnTo>
                  <a:lnTo>
                    <a:pt x="119" y="757"/>
                  </a:lnTo>
                  <a:lnTo>
                    <a:pt x="126" y="762"/>
                  </a:lnTo>
                  <a:lnTo>
                    <a:pt x="130" y="764"/>
                  </a:lnTo>
                  <a:lnTo>
                    <a:pt x="130" y="764"/>
                  </a:lnTo>
                  <a:lnTo>
                    <a:pt x="130" y="760"/>
                  </a:lnTo>
                  <a:lnTo>
                    <a:pt x="128" y="757"/>
                  </a:lnTo>
                  <a:lnTo>
                    <a:pt x="121" y="753"/>
                  </a:lnTo>
                  <a:lnTo>
                    <a:pt x="119" y="748"/>
                  </a:lnTo>
                  <a:lnTo>
                    <a:pt x="116" y="745"/>
                  </a:lnTo>
                  <a:lnTo>
                    <a:pt x="114" y="745"/>
                  </a:lnTo>
                  <a:lnTo>
                    <a:pt x="112" y="743"/>
                  </a:lnTo>
                  <a:lnTo>
                    <a:pt x="114" y="743"/>
                  </a:lnTo>
                  <a:lnTo>
                    <a:pt x="116" y="741"/>
                  </a:lnTo>
                  <a:lnTo>
                    <a:pt x="114" y="738"/>
                  </a:lnTo>
                  <a:lnTo>
                    <a:pt x="114" y="736"/>
                  </a:lnTo>
                  <a:lnTo>
                    <a:pt x="112" y="727"/>
                  </a:lnTo>
                  <a:lnTo>
                    <a:pt x="107" y="719"/>
                  </a:lnTo>
                  <a:lnTo>
                    <a:pt x="107" y="715"/>
                  </a:lnTo>
                  <a:lnTo>
                    <a:pt x="109" y="708"/>
                  </a:lnTo>
                  <a:lnTo>
                    <a:pt x="114" y="703"/>
                  </a:lnTo>
                  <a:lnTo>
                    <a:pt x="114" y="701"/>
                  </a:lnTo>
                  <a:lnTo>
                    <a:pt x="114" y="698"/>
                  </a:lnTo>
                  <a:lnTo>
                    <a:pt x="114" y="696"/>
                  </a:lnTo>
                  <a:lnTo>
                    <a:pt x="112" y="693"/>
                  </a:lnTo>
                  <a:lnTo>
                    <a:pt x="114" y="693"/>
                  </a:lnTo>
                  <a:lnTo>
                    <a:pt x="116" y="698"/>
                  </a:lnTo>
                  <a:lnTo>
                    <a:pt x="121" y="698"/>
                  </a:lnTo>
                  <a:lnTo>
                    <a:pt x="123" y="696"/>
                  </a:lnTo>
                  <a:lnTo>
                    <a:pt x="126" y="691"/>
                  </a:lnTo>
                  <a:lnTo>
                    <a:pt x="128" y="686"/>
                  </a:lnTo>
                  <a:lnTo>
                    <a:pt x="130" y="684"/>
                  </a:lnTo>
                  <a:lnTo>
                    <a:pt x="128" y="677"/>
                  </a:lnTo>
                  <a:lnTo>
                    <a:pt x="126" y="677"/>
                  </a:lnTo>
                  <a:lnTo>
                    <a:pt x="123" y="679"/>
                  </a:lnTo>
                  <a:lnTo>
                    <a:pt x="123" y="677"/>
                  </a:lnTo>
                  <a:lnTo>
                    <a:pt x="128" y="672"/>
                  </a:lnTo>
                  <a:lnTo>
                    <a:pt x="128" y="667"/>
                  </a:lnTo>
                  <a:lnTo>
                    <a:pt x="130" y="663"/>
                  </a:lnTo>
                  <a:lnTo>
                    <a:pt x="135" y="658"/>
                  </a:lnTo>
                  <a:lnTo>
                    <a:pt x="138" y="658"/>
                  </a:lnTo>
                  <a:lnTo>
                    <a:pt x="140" y="653"/>
                  </a:lnTo>
                  <a:lnTo>
                    <a:pt x="142" y="651"/>
                  </a:lnTo>
                  <a:lnTo>
                    <a:pt x="145" y="648"/>
                  </a:lnTo>
                  <a:lnTo>
                    <a:pt x="147" y="646"/>
                  </a:lnTo>
                  <a:lnTo>
                    <a:pt x="149" y="644"/>
                  </a:lnTo>
                  <a:lnTo>
                    <a:pt x="152" y="641"/>
                  </a:lnTo>
                  <a:lnTo>
                    <a:pt x="152" y="639"/>
                  </a:lnTo>
                  <a:lnTo>
                    <a:pt x="152" y="637"/>
                  </a:lnTo>
                  <a:lnTo>
                    <a:pt x="154" y="634"/>
                  </a:lnTo>
                  <a:lnTo>
                    <a:pt x="152" y="632"/>
                  </a:lnTo>
                  <a:lnTo>
                    <a:pt x="149" y="632"/>
                  </a:lnTo>
                  <a:lnTo>
                    <a:pt x="152" y="630"/>
                  </a:lnTo>
                  <a:lnTo>
                    <a:pt x="152" y="625"/>
                  </a:lnTo>
                  <a:lnTo>
                    <a:pt x="149" y="620"/>
                  </a:lnTo>
                  <a:lnTo>
                    <a:pt x="149" y="618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7" y="613"/>
                  </a:lnTo>
                  <a:lnTo>
                    <a:pt x="145" y="615"/>
                  </a:lnTo>
                  <a:lnTo>
                    <a:pt x="142" y="613"/>
                  </a:lnTo>
                  <a:lnTo>
                    <a:pt x="135" y="615"/>
                  </a:lnTo>
                  <a:lnTo>
                    <a:pt x="126" y="608"/>
                  </a:lnTo>
                  <a:lnTo>
                    <a:pt x="121" y="603"/>
                  </a:lnTo>
                  <a:lnTo>
                    <a:pt x="119" y="601"/>
                  </a:lnTo>
                  <a:lnTo>
                    <a:pt x="114" y="599"/>
                  </a:lnTo>
                  <a:lnTo>
                    <a:pt x="109" y="592"/>
                  </a:lnTo>
                  <a:lnTo>
                    <a:pt x="109" y="587"/>
                  </a:lnTo>
                  <a:lnTo>
                    <a:pt x="107" y="582"/>
                  </a:lnTo>
                  <a:lnTo>
                    <a:pt x="107" y="580"/>
                  </a:lnTo>
                  <a:lnTo>
                    <a:pt x="112" y="577"/>
                  </a:lnTo>
                  <a:lnTo>
                    <a:pt x="114" y="573"/>
                  </a:lnTo>
                  <a:lnTo>
                    <a:pt x="116" y="568"/>
                  </a:lnTo>
                  <a:lnTo>
                    <a:pt x="119" y="568"/>
                  </a:lnTo>
                  <a:lnTo>
                    <a:pt x="121" y="566"/>
                  </a:lnTo>
                  <a:lnTo>
                    <a:pt x="126" y="563"/>
                  </a:lnTo>
                  <a:lnTo>
                    <a:pt x="130" y="561"/>
                  </a:lnTo>
                  <a:lnTo>
                    <a:pt x="135" y="559"/>
                  </a:lnTo>
                  <a:lnTo>
                    <a:pt x="140" y="559"/>
                  </a:lnTo>
                  <a:lnTo>
                    <a:pt x="145" y="559"/>
                  </a:lnTo>
                  <a:lnTo>
                    <a:pt x="145" y="556"/>
                  </a:lnTo>
                  <a:lnTo>
                    <a:pt x="145" y="554"/>
                  </a:lnTo>
                  <a:lnTo>
                    <a:pt x="140" y="554"/>
                  </a:lnTo>
                  <a:lnTo>
                    <a:pt x="140" y="551"/>
                  </a:lnTo>
                  <a:lnTo>
                    <a:pt x="142" y="549"/>
                  </a:lnTo>
                  <a:lnTo>
                    <a:pt x="147" y="544"/>
                  </a:lnTo>
                  <a:lnTo>
                    <a:pt x="145" y="544"/>
                  </a:lnTo>
                  <a:lnTo>
                    <a:pt x="147" y="540"/>
                  </a:lnTo>
                  <a:lnTo>
                    <a:pt x="147" y="540"/>
                  </a:lnTo>
                  <a:lnTo>
                    <a:pt x="142" y="532"/>
                  </a:lnTo>
                  <a:lnTo>
                    <a:pt x="145" y="530"/>
                  </a:lnTo>
                  <a:lnTo>
                    <a:pt x="145" y="528"/>
                  </a:lnTo>
                  <a:lnTo>
                    <a:pt x="142" y="525"/>
                  </a:lnTo>
                  <a:lnTo>
                    <a:pt x="140" y="521"/>
                  </a:lnTo>
                  <a:lnTo>
                    <a:pt x="145" y="518"/>
                  </a:lnTo>
                  <a:lnTo>
                    <a:pt x="145" y="514"/>
                  </a:lnTo>
                  <a:lnTo>
                    <a:pt x="145" y="511"/>
                  </a:lnTo>
                  <a:lnTo>
                    <a:pt x="147" y="509"/>
                  </a:lnTo>
                  <a:lnTo>
                    <a:pt x="152" y="506"/>
                  </a:lnTo>
                  <a:lnTo>
                    <a:pt x="156" y="504"/>
                  </a:lnTo>
                  <a:lnTo>
                    <a:pt x="156" y="502"/>
                  </a:lnTo>
                  <a:lnTo>
                    <a:pt x="152" y="499"/>
                  </a:lnTo>
                  <a:lnTo>
                    <a:pt x="147" y="499"/>
                  </a:lnTo>
                  <a:lnTo>
                    <a:pt x="145" y="497"/>
                  </a:lnTo>
                  <a:lnTo>
                    <a:pt x="147" y="495"/>
                  </a:lnTo>
                  <a:lnTo>
                    <a:pt x="149" y="492"/>
                  </a:lnTo>
                  <a:lnTo>
                    <a:pt x="154" y="490"/>
                  </a:lnTo>
                  <a:lnTo>
                    <a:pt x="161" y="492"/>
                  </a:lnTo>
                  <a:lnTo>
                    <a:pt x="161" y="495"/>
                  </a:lnTo>
                  <a:lnTo>
                    <a:pt x="159" y="497"/>
                  </a:lnTo>
                  <a:lnTo>
                    <a:pt x="161" y="499"/>
                  </a:lnTo>
                  <a:lnTo>
                    <a:pt x="164" y="502"/>
                  </a:lnTo>
                  <a:lnTo>
                    <a:pt x="171" y="497"/>
                  </a:lnTo>
                  <a:lnTo>
                    <a:pt x="173" y="492"/>
                  </a:lnTo>
                  <a:lnTo>
                    <a:pt x="171" y="488"/>
                  </a:lnTo>
                  <a:lnTo>
                    <a:pt x="168" y="485"/>
                  </a:lnTo>
                  <a:lnTo>
                    <a:pt x="171" y="485"/>
                  </a:lnTo>
                  <a:lnTo>
                    <a:pt x="171" y="480"/>
                  </a:lnTo>
                  <a:lnTo>
                    <a:pt x="168" y="476"/>
                  </a:lnTo>
                  <a:lnTo>
                    <a:pt x="166" y="476"/>
                  </a:lnTo>
                  <a:lnTo>
                    <a:pt x="161" y="478"/>
                  </a:lnTo>
                  <a:lnTo>
                    <a:pt x="159" y="478"/>
                  </a:lnTo>
                  <a:lnTo>
                    <a:pt x="156" y="480"/>
                  </a:lnTo>
                  <a:lnTo>
                    <a:pt x="156" y="480"/>
                  </a:lnTo>
                  <a:lnTo>
                    <a:pt x="161" y="483"/>
                  </a:lnTo>
                  <a:lnTo>
                    <a:pt x="161" y="483"/>
                  </a:lnTo>
                  <a:lnTo>
                    <a:pt x="154" y="485"/>
                  </a:lnTo>
                  <a:lnTo>
                    <a:pt x="149" y="485"/>
                  </a:lnTo>
                  <a:lnTo>
                    <a:pt x="152" y="483"/>
                  </a:lnTo>
                  <a:lnTo>
                    <a:pt x="154" y="480"/>
                  </a:lnTo>
                  <a:lnTo>
                    <a:pt x="152" y="480"/>
                  </a:lnTo>
                  <a:lnTo>
                    <a:pt x="147" y="480"/>
                  </a:lnTo>
                  <a:lnTo>
                    <a:pt x="142" y="478"/>
                  </a:lnTo>
                  <a:lnTo>
                    <a:pt x="140" y="473"/>
                  </a:lnTo>
                  <a:lnTo>
                    <a:pt x="140" y="464"/>
                  </a:lnTo>
                  <a:lnTo>
                    <a:pt x="140" y="457"/>
                  </a:lnTo>
                  <a:lnTo>
                    <a:pt x="135" y="454"/>
                  </a:lnTo>
                  <a:lnTo>
                    <a:pt x="135" y="447"/>
                  </a:lnTo>
                  <a:lnTo>
                    <a:pt x="138" y="443"/>
                  </a:lnTo>
                  <a:lnTo>
                    <a:pt x="142" y="443"/>
                  </a:lnTo>
                  <a:lnTo>
                    <a:pt x="140" y="445"/>
                  </a:lnTo>
                  <a:lnTo>
                    <a:pt x="142" y="445"/>
                  </a:lnTo>
                  <a:lnTo>
                    <a:pt x="147" y="445"/>
                  </a:lnTo>
                  <a:lnTo>
                    <a:pt x="154" y="447"/>
                  </a:lnTo>
                  <a:lnTo>
                    <a:pt x="161" y="454"/>
                  </a:lnTo>
                  <a:lnTo>
                    <a:pt x="168" y="454"/>
                  </a:lnTo>
                  <a:lnTo>
                    <a:pt x="178" y="454"/>
                  </a:lnTo>
                  <a:lnTo>
                    <a:pt x="185" y="450"/>
                  </a:lnTo>
                  <a:lnTo>
                    <a:pt x="185" y="450"/>
                  </a:lnTo>
                  <a:lnTo>
                    <a:pt x="190" y="445"/>
                  </a:lnTo>
                  <a:lnTo>
                    <a:pt x="190" y="440"/>
                  </a:lnTo>
                  <a:lnTo>
                    <a:pt x="190" y="438"/>
                  </a:lnTo>
                  <a:lnTo>
                    <a:pt x="190" y="435"/>
                  </a:lnTo>
                  <a:lnTo>
                    <a:pt x="192" y="433"/>
                  </a:lnTo>
                  <a:lnTo>
                    <a:pt x="187" y="431"/>
                  </a:lnTo>
                  <a:lnTo>
                    <a:pt x="185" y="428"/>
                  </a:lnTo>
                  <a:lnTo>
                    <a:pt x="185" y="424"/>
                  </a:lnTo>
                  <a:lnTo>
                    <a:pt x="187" y="421"/>
                  </a:lnTo>
                  <a:lnTo>
                    <a:pt x="187" y="419"/>
                  </a:lnTo>
                  <a:lnTo>
                    <a:pt x="190" y="417"/>
                  </a:lnTo>
                  <a:lnTo>
                    <a:pt x="190" y="414"/>
                  </a:lnTo>
                  <a:lnTo>
                    <a:pt x="192" y="414"/>
                  </a:lnTo>
                  <a:lnTo>
                    <a:pt x="192" y="412"/>
                  </a:lnTo>
                  <a:lnTo>
                    <a:pt x="192" y="407"/>
                  </a:lnTo>
                  <a:lnTo>
                    <a:pt x="187" y="407"/>
                  </a:lnTo>
                  <a:lnTo>
                    <a:pt x="187" y="405"/>
                  </a:lnTo>
                  <a:lnTo>
                    <a:pt x="187" y="402"/>
                  </a:lnTo>
                  <a:lnTo>
                    <a:pt x="187" y="395"/>
                  </a:lnTo>
                  <a:lnTo>
                    <a:pt x="185" y="393"/>
                  </a:lnTo>
                  <a:lnTo>
                    <a:pt x="185" y="391"/>
                  </a:lnTo>
                  <a:lnTo>
                    <a:pt x="187" y="388"/>
                  </a:lnTo>
                  <a:lnTo>
                    <a:pt x="190" y="391"/>
                  </a:lnTo>
                  <a:lnTo>
                    <a:pt x="192" y="391"/>
                  </a:lnTo>
                  <a:lnTo>
                    <a:pt x="197" y="393"/>
                  </a:lnTo>
                  <a:lnTo>
                    <a:pt x="201" y="395"/>
                  </a:lnTo>
                  <a:lnTo>
                    <a:pt x="206" y="395"/>
                  </a:lnTo>
                  <a:lnTo>
                    <a:pt x="211" y="395"/>
                  </a:lnTo>
                  <a:lnTo>
                    <a:pt x="218" y="395"/>
                  </a:lnTo>
                  <a:lnTo>
                    <a:pt x="227" y="395"/>
                  </a:lnTo>
                  <a:lnTo>
                    <a:pt x="242" y="391"/>
                  </a:lnTo>
                  <a:lnTo>
                    <a:pt x="253" y="386"/>
                  </a:lnTo>
                  <a:lnTo>
                    <a:pt x="253" y="383"/>
                  </a:lnTo>
                  <a:lnTo>
                    <a:pt x="256" y="386"/>
                  </a:lnTo>
                  <a:lnTo>
                    <a:pt x="265" y="383"/>
                  </a:lnTo>
                  <a:lnTo>
                    <a:pt x="275" y="376"/>
                  </a:lnTo>
                  <a:lnTo>
                    <a:pt x="277" y="372"/>
                  </a:lnTo>
                  <a:lnTo>
                    <a:pt x="277" y="367"/>
                  </a:lnTo>
                  <a:lnTo>
                    <a:pt x="277" y="360"/>
                  </a:lnTo>
                  <a:lnTo>
                    <a:pt x="279" y="360"/>
                  </a:lnTo>
                  <a:lnTo>
                    <a:pt x="279" y="362"/>
                  </a:lnTo>
                  <a:lnTo>
                    <a:pt x="282" y="360"/>
                  </a:lnTo>
                  <a:lnTo>
                    <a:pt x="282" y="353"/>
                  </a:lnTo>
                  <a:lnTo>
                    <a:pt x="287" y="348"/>
                  </a:lnTo>
                  <a:lnTo>
                    <a:pt x="289" y="343"/>
                  </a:lnTo>
                  <a:lnTo>
                    <a:pt x="289" y="334"/>
                  </a:lnTo>
                  <a:lnTo>
                    <a:pt x="287" y="331"/>
                  </a:lnTo>
                  <a:lnTo>
                    <a:pt x="287" y="331"/>
                  </a:lnTo>
                  <a:lnTo>
                    <a:pt x="284" y="334"/>
                  </a:lnTo>
                  <a:lnTo>
                    <a:pt x="279" y="334"/>
                  </a:lnTo>
                  <a:lnTo>
                    <a:pt x="275" y="329"/>
                  </a:lnTo>
                  <a:lnTo>
                    <a:pt x="270" y="324"/>
                  </a:lnTo>
                  <a:lnTo>
                    <a:pt x="270" y="322"/>
                  </a:lnTo>
                  <a:lnTo>
                    <a:pt x="275" y="310"/>
                  </a:lnTo>
                  <a:lnTo>
                    <a:pt x="277" y="308"/>
                  </a:lnTo>
                  <a:lnTo>
                    <a:pt x="275" y="303"/>
                  </a:lnTo>
                  <a:lnTo>
                    <a:pt x="263" y="296"/>
                  </a:lnTo>
                  <a:lnTo>
                    <a:pt x="256" y="293"/>
                  </a:lnTo>
                  <a:lnTo>
                    <a:pt x="246" y="286"/>
                  </a:lnTo>
                  <a:lnTo>
                    <a:pt x="244" y="282"/>
                  </a:lnTo>
                  <a:lnTo>
                    <a:pt x="246" y="282"/>
                  </a:lnTo>
                  <a:lnTo>
                    <a:pt x="246" y="277"/>
                  </a:lnTo>
                  <a:lnTo>
                    <a:pt x="244" y="275"/>
                  </a:lnTo>
                  <a:lnTo>
                    <a:pt x="244" y="272"/>
                  </a:lnTo>
                  <a:lnTo>
                    <a:pt x="242" y="265"/>
                  </a:lnTo>
                  <a:lnTo>
                    <a:pt x="244" y="258"/>
                  </a:lnTo>
                  <a:lnTo>
                    <a:pt x="244" y="258"/>
                  </a:lnTo>
                  <a:lnTo>
                    <a:pt x="244" y="256"/>
                  </a:lnTo>
                  <a:lnTo>
                    <a:pt x="244" y="2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4829730" y="5364990"/>
              <a:ext cx="13013" cy="17892"/>
            </a:xfrm>
            <a:custGeom>
              <a:rect b="b" l="l" r="r" t="t"/>
              <a:pathLst>
                <a:path extrusionOk="0" h="22" w="16">
                  <a:moveTo>
                    <a:pt x="9" y="22"/>
                  </a:moveTo>
                  <a:lnTo>
                    <a:pt x="12" y="22"/>
                  </a:lnTo>
                  <a:lnTo>
                    <a:pt x="16" y="22"/>
                  </a:lnTo>
                  <a:lnTo>
                    <a:pt x="14" y="17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4924069" y="5529272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4841116" y="528854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0" y="12"/>
                  </a:moveTo>
                  <a:lnTo>
                    <a:pt x="0" y="14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4839490" y="5284476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4824038" y="5370684"/>
              <a:ext cx="11386" cy="15452"/>
            </a:xfrm>
            <a:custGeom>
              <a:rect b="b" l="l" r="r" t="t"/>
              <a:pathLst>
                <a:path extrusionOk="0" h="19" w="14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9" y="8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4811841" y="4766422"/>
              <a:ext cx="139070" cy="740891"/>
            </a:xfrm>
            <a:custGeom>
              <a:rect b="b" l="l" r="r" t="t"/>
              <a:pathLst>
                <a:path extrusionOk="0" h="911" w="171">
                  <a:moveTo>
                    <a:pt x="161" y="850"/>
                  </a:moveTo>
                  <a:lnTo>
                    <a:pt x="159" y="850"/>
                  </a:lnTo>
                  <a:lnTo>
                    <a:pt x="133" y="850"/>
                  </a:lnTo>
                  <a:lnTo>
                    <a:pt x="119" y="852"/>
                  </a:lnTo>
                  <a:lnTo>
                    <a:pt x="114" y="850"/>
                  </a:lnTo>
                  <a:lnTo>
                    <a:pt x="105" y="850"/>
                  </a:lnTo>
                  <a:lnTo>
                    <a:pt x="102" y="840"/>
                  </a:lnTo>
                  <a:lnTo>
                    <a:pt x="100" y="833"/>
                  </a:lnTo>
                  <a:lnTo>
                    <a:pt x="95" y="829"/>
                  </a:lnTo>
                  <a:lnTo>
                    <a:pt x="93" y="817"/>
                  </a:lnTo>
                  <a:lnTo>
                    <a:pt x="93" y="812"/>
                  </a:lnTo>
                  <a:lnTo>
                    <a:pt x="90" y="812"/>
                  </a:lnTo>
                  <a:lnTo>
                    <a:pt x="83" y="817"/>
                  </a:lnTo>
                  <a:lnTo>
                    <a:pt x="79" y="819"/>
                  </a:lnTo>
                  <a:lnTo>
                    <a:pt x="76" y="819"/>
                  </a:lnTo>
                  <a:lnTo>
                    <a:pt x="67" y="803"/>
                  </a:lnTo>
                  <a:lnTo>
                    <a:pt x="64" y="796"/>
                  </a:lnTo>
                  <a:lnTo>
                    <a:pt x="67" y="777"/>
                  </a:lnTo>
                  <a:lnTo>
                    <a:pt x="71" y="772"/>
                  </a:lnTo>
                  <a:lnTo>
                    <a:pt x="79" y="765"/>
                  </a:lnTo>
                  <a:lnTo>
                    <a:pt x="81" y="753"/>
                  </a:lnTo>
                  <a:lnTo>
                    <a:pt x="79" y="743"/>
                  </a:lnTo>
                  <a:lnTo>
                    <a:pt x="76" y="734"/>
                  </a:lnTo>
                  <a:lnTo>
                    <a:pt x="79" y="725"/>
                  </a:lnTo>
                  <a:lnTo>
                    <a:pt x="83" y="720"/>
                  </a:lnTo>
                  <a:lnTo>
                    <a:pt x="79" y="710"/>
                  </a:lnTo>
                  <a:lnTo>
                    <a:pt x="79" y="706"/>
                  </a:lnTo>
                  <a:lnTo>
                    <a:pt x="83" y="703"/>
                  </a:lnTo>
                  <a:lnTo>
                    <a:pt x="81" y="694"/>
                  </a:lnTo>
                  <a:lnTo>
                    <a:pt x="79" y="682"/>
                  </a:lnTo>
                  <a:lnTo>
                    <a:pt x="76" y="677"/>
                  </a:lnTo>
                  <a:lnTo>
                    <a:pt x="76" y="672"/>
                  </a:lnTo>
                  <a:lnTo>
                    <a:pt x="81" y="668"/>
                  </a:lnTo>
                  <a:lnTo>
                    <a:pt x="81" y="665"/>
                  </a:lnTo>
                  <a:lnTo>
                    <a:pt x="76" y="656"/>
                  </a:lnTo>
                  <a:lnTo>
                    <a:pt x="71" y="651"/>
                  </a:lnTo>
                  <a:lnTo>
                    <a:pt x="67" y="651"/>
                  </a:lnTo>
                  <a:lnTo>
                    <a:pt x="64" y="654"/>
                  </a:lnTo>
                  <a:lnTo>
                    <a:pt x="62" y="651"/>
                  </a:lnTo>
                  <a:lnTo>
                    <a:pt x="64" y="646"/>
                  </a:lnTo>
                  <a:lnTo>
                    <a:pt x="74" y="646"/>
                  </a:lnTo>
                  <a:lnTo>
                    <a:pt x="79" y="642"/>
                  </a:lnTo>
                  <a:lnTo>
                    <a:pt x="76" y="637"/>
                  </a:lnTo>
                  <a:lnTo>
                    <a:pt x="74" y="637"/>
                  </a:lnTo>
                  <a:lnTo>
                    <a:pt x="71" y="639"/>
                  </a:lnTo>
                  <a:lnTo>
                    <a:pt x="67" y="637"/>
                  </a:lnTo>
                  <a:lnTo>
                    <a:pt x="67" y="627"/>
                  </a:lnTo>
                  <a:lnTo>
                    <a:pt x="62" y="620"/>
                  </a:lnTo>
                  <a:lnTo>
                    <a:pt x="62" y="613"/>
                  </a:lnTo>
                  <a:lnTo>
                    <a:pt x="62" y="606"/>
                  </a:lnTo>
                  <a:lnTo>
                    <a:pt x="55" y="606"/>
                  </a:lnTo>
                  <a:lnTo>
                    <a:pt x="52" y="599"/>
                  </a:lnTo>
                  <a:lnTo>
                    <a:pt x="52" y="583"/>
                  </a:lnTo>
                  <a:lnTo>
                    <a:pt x="57" y="580"/>
                  </a:lnTo>
                  <a:lnTo>
                    <a:pt x="60" y="575"/>
                  </a:lnTo>
                  <a:lnTo>
                    <a:pt x="57" y="571"/>
                  </a:lnTo>
                  <a:lnTo>
                    <a:pt x="52" y="568"/>
                  </a:lnTo>
                  <a:lnTo>
                    <a:pt x="50" y="559"/>
                  </a:lnTo>
                  <a:lnTo>
                    <a:pt x="50" y="547"/>
                  </a:lnTo>
                  <a:lnTo>
                    <a:pt x="50" y="530"/>
                  </a:lnTo>
                  <a:lnTo>
                    <a:pt x="48" y="526"/>
                  </a:lnTo>
                  <a:lnTo>
                    <a:pt x="45" y="519"/>
                  </a:lnTo>
                  <a:lnTo>
                    <a:pt x="55" y="509"/>
                  </a:lnTo>
                  <a:lnTo>
                    <a:pt x="55" y="497"/>
                  </a:lnTo>
                  <a:lnTo>
                    <a:pt x="60" y="495"/>
                  </a:lnTo>
                  <a:lnTo>
                    <a:pt x="64" y="490"/>
                  </a:lnTo>
                  <a:lnTo>
                    <a:pt x="52" y="467"/>
                  </a:lnTo>
                  <a:lnTo>
                    <a:pt x="52" y="459"/>
                  </a:lnTo>
                  <a:lnTo>
                    <a:pt x="52" y="452"/>
                  </a:lnTo>
                  <a:lnTo>
                    <a:pt x="52" y="438"/>
                  </a:lnTo>
                  <a:lnTo>
                    <a:pt x="57" y="431"/>
                  </a:lnTo>
                  <a:lnTo>
                    <a:pt x="62" y="426"/>
                  </a:lnTo>
                  <a:lnTo>
                    <a:pt x="60" y="419"/>
                  </a:lnTo>
                  <a:lnTo>
                    <a:pt x="57" y="412"/>
                  </a:lnTo>
                  <a:lnTo>
                    <a:pt x="55" y="410"/>
                  </a:lnTo>
                  <a:lnTo>
                    <a:pt x="60" y="403"/>
                  </a:lnTo>
                  <a:lnTo>
                    <a:pt x="57" y="393"/>
                  </a:lnTo>
                  <a:lnTo>
                    <a:pt x="60" y="386"/>
                  </a:lnTo>
                  <a:lnTo>
                    <a:pt x="64" y="384"/>
                  </a:lnTo>
                  <a:lnTo>
                    <a:pt x="67" y="374"/>
                  </a:lnTo>
                  <a:lnTo>
                    <a:pt x="64" y="360"/>
                  </a:lnTo>
                  <a:lnTo>
                    <a:pt x="62" y="355"/>
                  </a:lnTo>
                  <a:lnTo>
                    <a:pt x="60" y="344"/>
                  </a:lnTo>
                  <a:lnTo>
                    <a:pt x="55" y="339"/>
                  </a:lnTo>
                  <a:lnTo>
                    <a:pt x="50" y="332"/>
                  </a:lnTo>
                  <a:lnTo>
                    <a:pt x="50" y="327"/>
                  </a:lnTo>
                  <a:lnTo>
                    <a:pt x="45" y="322"/>
                  </a:lnTo>
                  <a:lnTo>
                    <a:pt x="45" y="313"/>
                  </a:lnTo>
                  <a:lnTo>
                    <a:pt x="45" y="306"/>
                  </a:lnTo>
                  <a:lnTo>
                    <a:pt x="50" y="301"/>
                  </a:lnTo>
                  <a:lnTo>
                    <a:pt x="50" y="291"/>
                  </a:lnTo>
                  <a:lnTo>
                    <a:pt x="55" y="287"/>
                  </a:lnTo>
                  <a:lnTo>
                    <a:pt x="55" y="280"/>
                  </a:lnTo>
                  <a:lnTo>
                    <a:pt x="50" y="273"/>
                  </a:lnTo>
                  <a:lnTo>
                    <a:pt x="50" y="258"/>
                  </a:lnTo>
                  <a:lnTo>
                    <a:pt x="52" y="256"/>
                  </a:lnTo>
                  <a:lnTo>
                    <a:pt x="55" y="242"/>
                  </a:lnTo>
                  <a:lnTo>
                    <a:pt x="60" y="237"/>
                  </a:lnTo>
                  <a:lnTo>
                    <a:pt x="64" y="223"/>
                  </a:lnTo>
                  <a:lnTo>
                    <a:pt x="69" y="218"/>
                  </a:lnTo>
                  <a:lnTo>
                    <a:pt x="74" y="216"/>
                  </a:lnTo>
                  <a:lnTo>
                    <a:pt x="76" y="211"/>
                  </a:lnTo>
                  <a:lnTo>
                    <a:pt x="74" y="209"/>
                  </a:lnTo>
                  <a:lnTo>
                    <a:pt x="74" y="204"/>
                  </a:lnTo>
                  <a:lnTo>
                    <a:pt x="71" y="202"/>
                  </a:lnTo>
                  <a:lnTo>
                    <a:pt x="69" y="199"/>
                  </a:lnTo>
                  <a:lnTo>
                    <a:pt x="71" y="194"/>
                  </a:lnTo>
                  <a:lnTo>
                    <a:pt x="74" y="192"/>
                  </a:lnTo>
                  <a:lnTo>
                    <a:pt x="74" y="187"/>
                  </a:lnTo>
                  <a:lnTo>
                    <a:pt x="69" y="180"/>
                  </a:lnTo>
                  <a:lnTo>
                    <a:pt x="69" y="175"/>
                  </a:lnTo>
                  <a:lnTo>
                    <a:pt x="71" y="171"/>
                  </a:lnTo>
                  <a:lnTo>
                    <a:pt x="71" y="166"/>
                  </a:lnTo>
                  <a:lnTo>
                    <a:pt x="67" y="164"/>
                  </a:lnTo>
                  <a:lnTo>
                    <a:pt x="67" y="157"/>
                  </a:lnTo>
                  <a:lnTo>
                    <a:pt x="93" y="145"/>
                  </a:lnTo>
                  <a:lnTo>
                    <a:pt x="97" y="121"/>
                  </a:lnTo>
                  <a:lnTo>
                    <a:pt x="95" y="116"/>
                  </a:lnTo>
                  <a:lnTo>
                    <a:pt x="90" y="116"/>
                  </a:lnTo>
                  <a:lnTo>
                    <a:pt x="90" y="119"/>
                  </a:lnTo>
                  <a:lnTo>
                    <a:pt x="83" y="119"/>
                  </a:lnTo>
                  <a:lnTo>
                    <a:pt x="69" y="78"/>
                  </a:lnTo>
                  <a:lnTo>
                    <a:pt x="60" y="69"/>
                  </a:lnTo>
                  <a:lnTo>
                    <a:pt x="57" y="67"/>
                  </a:lnTo>
                  <a:lnTo>
                    <a:pt x="62" y="55"/>
                  </a:lnTo>
                  <a:lnTo>
                    <a:pt x="60" y="50"/>
                  </a:lnTo>
                  <a:lnTo>
                    <a:pt x="62" y="45"/>
                  </a:lnTo>
                  <a:lnTo>
                    <a:pt x="62" y="43"/>
                  </a:lnTo>
                  <a:lnTo>
                    <a:pt x="52" y="33"/>
                  </a:lnTo>
                  <a:lnTo>
                    <a:pt x="50" y="29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8" y="12"/>
                  </a:lnTo>
                  <a:lnTo>
                    <a:pt x="45" y="10"/>
                  </a:lnTo>
                  <a:lnTo>
                    <a:pt x="41" y="7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38" y="0"/>
                  </a:lnTo>
                  <a:lnTo>
                    <a:pt x="36" y="5"/>
                  </a:lnTo>
                  <a:lnTo>
                    <a:pt x="34" y="7"/>
                  </a:lnTo>
                  <a:lnTo>
                    <a:pt x="38" y="12"/>
                  </a:lnTo>
                  <a:lnTo>
                    <a:pt x="36" y="15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24" y="19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2" y="29"/>
                  </a:lnTo>
                  <a:lnTo>
                    <a:pt x="22" y="33"/>
                  </a:lnTo>
                  <a:lnTo>
                    <a:pt x="22" y="41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4" y="64"/>
                  </a:lnTo>
                  <a:lnTo>
                    <a:pt x="22" y="67"/>
                  </a:lnTo>
                  <a:lnTo>
                    <a:pt x="24" y="74"/>
                  </a:lnTo>
                  <a:lnTo>
                    <a:pt x="26" y="83"/>
                  </a:lnTo>
                  <a:lnTo>
                    <a:pt x="29" y="88"/>
                  </a:lnTo>
                  <a:lnTo>
                    <a:pt x="29" y="100"/>
                  </a:lnTo>
                  <a:lnTo>
                    <a:pt x="29" y="102"/>
                  </a:lnTo>
                  <a:lnTo>
                    <a:pt x="26" y="104"/>
                  </a:lnTo>
                  <a:lnTo>
                    <a:pt x="29" y="119"/>
                  </a:lnTo>
                  <a:lnTo>
                    <a:pt x="29" y="121"/>
                  </a:lnTo>
                  <a:lnTo>
                    <a:pt x="24" y="123"/>
                  </a:lnTo>
                  <a:lnTo>
                    <a:pt x="22" y="126"/>
                  </a:lnTo>
                  <a:lnTo>
                    <a:pt x="22" y="133"/>
                  </a:lnTo>
                  <a:lnTo>
                    <a:pt x="24" y="135"/>
                  </a:lnTo>
                  <a:lnTo>
                    <a:pt x="26" y="133"/>
                  </a:lnTo>
                  <a:lnTo>
                    <a:pt x="29" y="135"/>
                  </a:lnTo>
                  <a:lnTo>
                    <a:pt x="26" y="138"/>
                  </a:lnTo>
                  <a:lnTo>
                    <a:pt x="26" y="159"/>
                  </a:lnTo>
                  <a:lnTo>
                    <a:pt x="29" y="166"/>
                  </a:lnTo>
                  <a:lnTo>
                    <a:pt x="29" y="173"/>
                  </a:lnTo>
                  <a:lnTo>
                    <a:pt x="29" y="178"/>
                  </a:lnTo>
                  <a:lnTo>
                    <a:pt x="24" y="185"/>
                  </a:lnTo>
                  <a:lnTo>
                    <a:pt x="24" y="190"/>
                  </a:lnTo>
                  <a:lnTo>
                    <a:pt x="29" y="197"/>
                  </a:lnTo>
                  <a:lnTo>
                    <a:pt x="29" y="202"/>
                  </a:lnTo>
                  <a:lnTo>
                    <a:pt x="29" y="211"/>
                  </a:lnTo>
                  <a:lnTo>
                    <a:pt x="26" y="213"/>
                  </a:lnTo>
                  <a:lnTo>
                    <a:pt x="26" y="220"/>
                  </a:lnTo>
                  <a:lnTo>
                    <a:pt x="26" y="223"/>
                  </a:lnTo>
                  <a:lnTo>
                    <a:pt x="26" y="225"/>
                  </a:lnTo>
                  <a:lnTo>
                    <a:pt x="24" y="230"/>
                  </a:lnTo>
                  <a:lnTo>
                    <a:pt x="22" y="235"/>
                  </a:lnTo>
                  <a:lnTo>
                    <a:pt x="22" y="239"/>
                  </a:lnTo>
                  <a:lnTo>
                    <a:pt x="22" y="246"/>
                  </a:lnTo>
                  <a:lnTo>
                    <a:pt x="22" y="249"/>
                  </a:lnTo>
                  <a:lnTo>
                    <a:pt x="17" y="256"/>
                  </a:lnTo>
                  <a:lnTo>
                    <a:pt x="17" y="258"/>
                  </a:lnTo>
                  <a:lnTo>
                    <a:pt x="22" y="265"/>
                  </a:lnTo>
                  <a:lnTo>
                    <a:pt x="22" y="270"/>
                  </a:lnTo>
                  <a:lnTo>
                    <a:pt x="24" y="275"/>
                  </a:lnTo>
                  <a:lnTo>
                    <a:pt x="22" y="277"/>
                  </a:lnTo>
                  <a:lnTo>
                    <a:pt x="19" y="282"/>
                  </a:lnTo>
                  <a:lnTo>
                    <a:pt x="22" y="284"/>
                  </a:lnTo>
                  <a:lnTo>
                    <a:pt x="19" y="289"/>
                  </a:lnTo>
                  <a:lnTo>
                    <a:pt x="17" y="289"/>
                  </a:lnTo>
                  <a:lnTo>
                    <a:pt x="17" y="294"/>
                  </a:lnTo>
                  <a:lnTo>
                    <a:pt x="17" y="299"/>
                  </a:lnTo>
                  <a:lnTo>
                    <a:pt x="19" y="303"/>
                  </a:lnTo>
                  <a:lnTo>
                    <a:pt x="22" y="315"/>
                  </a:lnTo>
                  <a:lnTo>
                    <a:pt x="22" y="322"/>
                  </a:lnTo>
                  <a:lnTo>
                    <a:pt x="22" y="325"/>
                  </a:lnTo>
                  <a:lnTo>
                    <a:pt x="22" y="327"/>
                  </a:lnTo>
                  <a:lnTo>
                    <a:pt x="26" y="334"/>
                  </a:lnTo>
                  <a:lnTo>
                    <a:pt x="26" y="341"/>
                  </a:lnTo>
                  <a:lnTo>
                    <a:pt x="24" y="346"/>
                  </a:lnTo>
                  <a:lnTo>
                    <a:pt x="24" y="348"/>
                  </a:lnTo>
                  <a:lnTo>
                    <a:pt x="26" y="353"/>
                  </a:lnTo>
                  <a:lnTo>
                    <a:pt x="24" y="355"/>
                  </a:lnTo>
                  <a:lnTo>
                    <a:pt x="24" y="358"/>
                  </a:lnTo>
                  <a:lnTo>
                    <a:pt x="26" y="360"/>
                  </a:lnTo>
                  <a:lnTo>
                    <a:pt x="29" y="367"/>
                  </a:lnTo>
                  <a:lnTo>
                    <a:pt x="31" y="370"/>
                  </a:lnTo>
                  <a:lnTo>
                    <a:pt x="29" y="374"/>
                  </a:lnTo>
                  <a:lnTo>
                    <a:pt x="24" y="377"/>
                  </a:lnTo>
                  <a:lnTo>
                    <a:pt x="22" y="381"/>
                  </a:lnTo>
                  <a:lnTo>
                    <a:pt x="22" y="384"/>
                  </a:lnTo>
                  <a:lnTo>
                    <a:pt x="24" y="386"/>
                  </a:lnTo>
                  <a:lnTo>
                    <a:pt x="22" y="391"/>
                  </a:lnTo>
                  <a:lnTo>
                    <a:pt x="19" y="393"/>
                  </a:lnTo>
                  <a:lnTo>
                    <a:pt x="19" y="396"/>
                  </a:lnTo>
                  <a:lnTo>
                    <a:pt x="19" y="403"/>
                  </a:lnTo>
                  <a:lnTo>
                    <a:pt x="17" y="405"/>
                  </a:lnTo>
                  <a:lnTo>
                    <a:pt x="19" y="410"/>
                  </a:lnTo>
                  <a:lnTo>
                    <a:pt x="17" y="410"/>
                  </a:lnTo>
                  <a:lnTo>
                    <a:pt x="17" y="417"/>
                  </a:lnTo>
                  <a:lnTo>
                    <a:pt x="15" y="419"/>
                  </a:lnTo>
                  <a:lnTo>
                    <a:pt x="15" y="422"/>
                  </a:lnTo>
                  <a:lnTo>
                    <a:pt x="17" y="424"/>
                  </a:lnTo>
                  <a:lnTo>
                    <a:pt x="15" y="426"/>
                  </a:lnTo>
                  <a:lnTo>
                    <a:pt x="15" y="431"/>
                  </a:lnTo>
                  <a:lnTo>
                    <a:pt x="12" y="436"/>
                  </a:lnTo>
                  <a:lnTo>
                    <a:pt x="10" y="438"/>
                  </a:lnTo>
                  <a:lnTo>
                    <a:pt x="10" y="441"/>
                  </a:lnTo>
                  <a:lnTo>
                    <a:pt x="10" y="443"/>
                  </a:lnTo>
                  <a:lnTo>
                    <a:pt x="8" y="448"/>
                  </a:lnTo>
                  <a:lnTo>
                    <a:pt x="10" y="450"/>
                  </a:lnTo>
                  <a:lnTo>
                    <a:pt x="10" y="455"/>
                  </a:lnTo>
                  <a:lnTo>
                    <a:pt x="8" y="457"/>
                  </a:lnTo>
                  <a:lnTo>
                    <a:pt x="5" y="457"/>
                  </a:lnTo>
                  <a:lnTo>
                    <a:pt x="3" y="455"/>
                  </a:lnTo>
                  <a:lnTo>
                    <a:pt x="0" y="457"/>
                  </a:lnTo>
                  <a:lnTo>
                    <a:pt x="0" y="459"/>
                  </a:lnTo>
                  <a:lnTo>
                    <a:pt x="0" y="464"/>
                  </a:lnTo>
                  <a:lnTo>
                    <a:pt x="0" y="469"/>
                  </a:lnTo>
                  <a:lnTo>
                    <a:pt x="3" y="474"/>
                  </a:lnTo>
                  <a:lnTo>
                    <a:pt x="8" y="478"/>
                  </a:lnTo>
                  <a:lnTo>
                    <a:pt x="8" y="481"/>
                  </a:lnTo>
                  <a:lnTo>
                    <a:pt x="8" y="488"/>
                  </a:lnTo>
                  <a:lnTo>
                    <a:pt x="15" y="497"/>
                  </a:lnTo>
                  <a:lnTo>
                    <a:pt x="15" y="500"/>
                  </a:lnTo>
                  <a:lnTo>
                    <a:pt x="17" y="502"/>
                  </a:lnTo>
                  <a:lnTo>
                    <a:pt x="17" y="509"/>
                  </a:lnTo>
                  <a:lnTo>
                    <a:pt x="15" y="519"/>
                  </a:lnTo>
                  <a:lnTo>
                    <a:pt x="15" y="521"/>
                  </a:lnTo>
                  <a:lnTo>
                    <a:pt x="15" y="523"/>
                  </a:lnTo>
                  <a:lnTo>
                    <a:pt x="15" y="526"/>
                  </a:lnTo>
                  <a:lnTo>
                    <a:pt x="12" y="526"/>
                  </a:lnTo>
                  <a:lnTo>
                    <a:pt x="10" y="526"/>
                  </a:lnTo>
                  <a:lnTo>
                    <a:pt x="10" y="528"/>
                  </a:lnTo>
                  <a:lnTo>
                    <a:pt x="10" y="533"/>
                  </a:lnTo>
                  <a:lnTo>
                    <a:pt x="12" y="535"/>
                  </a:lnTo>
                  <a:lnTo>
                    <a:pt x="10" y="542"/>
                  </a:lnTo>
                  <a:lnTo>
                    <a:pt x="12" y="547"/>
                  </a:lnTo>
                  <a:lnTo>
                    <a:pt x="10" y="549"/>
                  </a:lnTo>
                  <a:lnTo>
                    <a:pt x="12" y="552"/>
                  </a:lnTo>
                  <a:lnTo>
                    <a:pt x="10" y="554"/>
                  </a:lnTo>
                  <a:lnTo>
                    <a:pt x="10" y="554"/>
                  </a:lnTo>
                  <a:lnTo>
                    <a:pt x="10" y="557"/>
                  </a:lnTo>
                  <a:lnTo>
                    <a:pt x="17" y="566"/>
                  </a:lnTo>
                  <a:lnTo>
                    <a:pt x="19" y="568"/>
                  </a:lnTo>
                  <a:lnTo>
                    <a:pt x="22" y="571"/>
                  </a:lnTo>
                  <a:lnTo>
                    <a:pt x="26" y="575"/>
                  </a:lnTo>
                  <a:lnTo>
                    <a:pt x="31" y="573"/>
                  </a:lnTo>
                  <a:lnTo>
                    <a:pt x="34" y="566"/>
                  </a:lnTo>
                  <a:lnTo>
                    <a:pt x="34" y="566"/>
                  </a:lnTo>
                  <a:lnTo>
                    <a:pt x="36" y="566"/>
                  </a:lnTo>
                  <a:lnTo>
                    <a:pt x="41" y="571"/>
                  </a:lnTo>
                  <a:lnTo>
                    <a:pt x="41" y="568"/>
                  </a:lnTo>
                  <a:lnTo>
                    <a:pt x="43" y="568"/>
                  </a:lnTo>
                  <a:lnTo>
                    <a:pt x="43" y="571"/>
                  </a:lnTo>
                  <a:lnTo>
                    <a:pt x="38" y="575"/>
                  </a:lnTo>
                  <a:lnTo>
                    <a:pt x="38" y="578"/>
                  </a:lnTo>
                  <a:lnTo>
                    <a:pt x="41" y="580"/>
                  </a:lnTo>
                  <a:lnTo>
                    <a:pt x="43" y="578"/>
                  </a:lnTo>
                  <a:lnTo>
                    <a:pt x="43" y="580"/>
                  </a:lnTo>
                  <a:lnTo>
                    <a:pt x="45" y="587"/>
                  </a:lnTo>
                  <a:lnTo>
                    <a:pt x="45" y="590"/>
                  </a:lnTo>
                  <a:lnTo>
                    <a:pt x="45" y="592"/>
                  </a:lnTo>
                  <a:lnTo>
                    <a:pt x="43" y="590"/>
                  </a:lnTo>
                  <a:lnTo>
                    <a:pt x="41" y="587"/>
                  </a:lnTo>
                  <a:lnTo>
                    <a:pt x="38" y="585"/>
                  </a:lnTo>
                  <a:lnTo>
                    <a:pt x="38" y="587"/>
                  </a:lnTo>
                  <a:lnTo>
                    <a:pt x="38" y="590"/>
                  </a:lnTo>
                  <a:lnTo>
                    <a:pt x="43" y="592"/>
                  </a:lnTo>
                  <a:lnTo>
                    <a:pt x="43" y="594"/>
                  </a:lnTo>
                  <a:lnTo>
                    <a:pt x="41" y="594"/>
                  </a:lnTo>
                  <a:lnTo>
                    <a:pt x="38" y="597"/>
                  </a:lnTo>
                  <a:lnTo>
                    <a:pt x="38" y="601"/>
                  </a:lnTo>
                  <a:lnTo>
                    <a:pt x="43" y="604"/>
                  </a:lnTo>
                  <a:lnTo>
                    <a:pt x="38" y="609"/>
                  </a:lnTo>
                  <a:lnTo>
                    <a:pt x="38" y="611"/>
                  </a:lnTo>
                  <a:lnTo>
                    <a:pt x="41" y="611"/>
                  </a:lnTo>
                  <a:lnTo>
                    <a:pt x="36" y="616"/>
                  </a:lnTo>
                  <a:lnTo>
                    <a:pt x="38" y="618"/>
                  </a:lnTo>
                  <a:lnTo>
                    <a:pt x="43" y="620"/>
                  </a:lnTo>
                  <a:lnTo>
                    <a:pt x="41" y="625"/>
                  </a:lnTo>
                  <a:lnTo>
                    <a:pt x="41" y="630"/>
                  </a:lnTo>
                  <a:lnTo>
                    <a:pt x="38" y="632"/>
                  </a:lnTo>
                  <a:lnTo>
                    <a:pt x="38" y="635"/>
                  </a:lnTo>
                  <a:lnTo>
                    <a:pt x="38" y="637"/>
                  </a:lnTo>
                  <a:lnTo>
                    <a:pt x="43" y="637"/>
                  </a:lnTo>
                  <a:lnTo>
                    <a:pt x="45" y="639"/>
                  </a:lnTo>
                  <a:lnTo>
                    <a:pt x="45" y="642"/>
                  </a:lnTo>
                  <a:lnTo>
                    <a:pt x="50" y="644"/>
                  </a:lnTo>
                  <a:lnTo>
                    <a:pt x="52" y="646"/>
                  </a:lnTo>
                  <a:lnTo>
                    <a:pt x="50" y="651"/>
                  </a:lnTo>
                  <a:lnTo>
                    <a:pt x="48" y="656"/>
                  </a:lnTo>
                  <a:lnTo>
                    <a:pt x="43" y="661"/>
                  </a:lnTo>
                  <a:lnTo>
                    <a:pt x="41" y="661"/>
                  </a:lnTo>
                  <a:lnTo>
                    <a:pt x="41" y="663"/>
                  </a:lnTo>
                  <a:lnTo>
                    <a:pt x="41" y="668"/>
                  </a:lnTo>
                  <a:lnTo>
                    <a:pt x="41" y="670"/>
                  </a:lnTo>
                  <a:lnTo>
                    <a:pt x="41" y="672"/>
                  </a:lnTo>
                  <a:lnTo>
                    <a:pt x="43" y="672"/>
                  </a:lnTo>
                  <a:lnTo>
                    <a:pt x="38" y="677"/>
                  </a:lnTo>
                  <a:lnTo>
                    <a:pt x="36" y="682"/>
                  </a:lnTo>
                  <a:lnTo>
                    <a:pt x="36" y="687"/>
                  </a:lnTo>
                  <a:lnTo>
                    <a:pt x="38" y="689"/>
                  </a:lnTo>
                  <a:lnTo>
                    <a:pt x="38" y="691"/>
                  </a:lnTo>
                  <a:lnTo>
                    <a:pt x="38" y="698"/>
                  </a:lnTo>
                  <a:lnTo>
                    <a:pt x="36" y="701"/>
                  </a:lnTo>
                  <a:lnTo>
                    <a:pt x="34" y="703"/>
                  </a:lnTo>
                  <a:lnTo>
                    <a:pt x="34" y="701"/>
                  </a:lnTo>
                  <a:lnTo>
                    <a:pt x="34" y="701"/>
                  </a:lnTo>
                  <a:lnTo>
                    <a:pt x="36" y="694"/>
                  </a:lnTo>
                  <a:lnTo>
                    <a:pt x="34" y="689"/>
                  </a:lnTo>
                  <a:lnTo>
                    <a:pt x="36" y="689"/>
                  </a:lnTo>
                  <a:lnTo>
                    <a:pt x="34" y="687"/>
                  </a:lnTo>
                  <a:lnTo>
                    <a:pt x="29" y="689"/>
                  </a:lnTo>
                  <a:lnTo>
                    <a:pt x="24" y="691"/>
                  </a:lnTo>
                  <a:lnTo>
                    <a:pt x="22" y="691"/>
                  </a:lnTo>
                  <a:lnTo>
                    <a:pt x="22" y="689"/>
                  </a:lnTo>
                  <a:lnTo>
                    <a:pt x="26" y="689"/>
                  </a:lnTo>
                  <a:lnTo>
                    <a:pt x="29" y="687"/>
                  </a:lnTo>
                  <a:lnTo>
                    <a:pt x="29" y="682"/>
                  </a:lnTo>
                  <a:lnTo>
                    <a:pt x="26" y="680"/>
                  </a:lnTo>
                  <a:lnTo>
                    <a:pt x="22" y="682"/>
                  </a:lnTo>
                  <a:lnTo>
                    <a:pt x="15" y="682"/>
                  </a:lnTo>
                  <a:lnTo>
                    <a:pt x="12" y="682"/>
                  </a:lnTo>
                  <a:lnTo>
                    <a:pt x="10" y="682"/>
                  </a:lnTo>
                  <a:lnTo>
                    <a:pt x="10" y="684"/>
                  </a:lnTo>
                  <a:lnTo>
                    <a:pt x="12" y="689"/>
                  </a:lnTo>
                  <a:lnTo>
                    <a:pt x="15" y="689"/>
                  </a:lnTo>
                  <a:lnTo>
                    <a:pt x="15" y="691"/>
                  </a:lnTo>
                  <a:lnTo>
                    <a:pt x="12" y="691"/>
                  </a:lnTo>
                  <a:lnTo>
                    <a:pt x="10" y="696"/>
                  </a:lnTo>
                  <a:lnTo>
                    <a:pt x="8" y="698"/>
                  </a:lnTo>
                  <a:lnTo>
                    <a:pt x="8" y="701"/>
                  </a:lnTo>
                  <a:lnTo>
                    <a:pt x="0" y="703"/>
                  </a:lnTo>
                  <a:lnTo>
                    <a:pt x="0" y="708"/>
                  </a:lnTo>
                  <a:lnTo>
                    <a:pt x="8" y="713"/>
                  </a:lnTo>
                  <a:lnTo>
                    <a:pt x="10" y="715"/>
                  </a:lnTo>
                  <a:lnTo>
                    <a:pt x="12" y="713"/>
                  </a:lnTo>
                  <a:lnTo>
                    <a:pt x="12" y="710"/>
                  </a:lnTo>
                  <a:lnTo>
                    <a:pt x="8" y="708"/>
                  </a:lnTo>
                  <a:lnTo>
                    <a:pt x="8" y="706"/>
                  </a:lnTo>
                  <a:lnTo>
                    <a:pt x="10" y="703"/>
                  </a:lnTo>
                  <a:lnTo>
                    <a:pt x="15" y="703"/>
                  </a:lnTo>
                  <a:lnTo>
                    <a:pt x="15" y="701"/>
                  </a:lnTo>
                  <a:lnTo>
                    <a:pt x="17" y="706"/>
                  </a:lnTo>
                  <a:lnTo>
                    <a:pt x="19" y="708"/>
                  </a:lnTo>
                  <a:lnTo>
                    <a:pt x="24" y="708"/>
                  </a:lnTo>
                  <a:lnTo>
                    <a:pt x="26" y="706"/>
                  </a:lnTo>
                  <a:lnTo>
                    <a:pt x="29" y="708"/>
                  </a:lnTo>
                  <a:lnTo>
                    <a:pt x="31" y="710"/>
                  </a:lnTo>
                  <a:lnTo>
                    <a:pt x="36" y="713"/>
                  </a:lnTo>
                  <a:lnTo>
                    <a:pt x="38" y="715"/>
                  </a:lnTo>
                  <a:lnTo>
                    <a:pt x="36" y="715"/>
                  </a:lnTo>
                  <a:lnTo>
                    <a:pt x="34" y="717"/>
                  </a:lnTo>
                  <a:lnTo>
                    <a:pt x="36" y="720"/>
                  </a:lnTo>
                  <a:lnTo>
                    <a:pt x="34" y="720"/>
                  </a:lnTo>
                  <a:lnTo>
                    <a:pt x="31" y="725"/>
                  </a:lnTo>
                  <a:lnTo>
                    <a:pt x="34" y="727"/>
                  </a:lnTo>
                  <a:lnTo>
                    <a:pt x="38" y="729"/>
                  </a:lnTo>
                  <a:lnTo>
                    <a:pt x="36" y="729"/>
                  </a:lnTo>
                  <a:lnTo>
                    <a:pt x="34" y="727"/>
                  </a:lnTo>
                  <a:lnTo>
                    <a:pt x="31" y="727"/>
                  </a:lnTo>
                  <a:lnTo>
                    <a:pt x="29" y="727"/>
                  </a:lnTo>
                  <a:lnTo>
                    <a:pt x="29" y="729"/>
                  </a:lnTo>
                  <a:lnTo>
                    <a:pt x="34" y="732"/>
                  </a:lnTo>
                  <a:lnTo>
                    <a:pt x="34" y="734"/>
                  </a:lnTo>
                  <a:lnTo>
                    <a:pt x="38" y="736"/>
                  </a:lnTo>
                  <a:lnTo>
                    <a:pt x="45" y="734"/>
                  </a:lnTo>
                  <a:lnTo>
                    <a:pt x="48" y="736"/>
                  </a:lnTo>
                  <a:lnTo>
                    <a:pt x="50" y="734"/>
                  </a:lnTo>
                  <a:lnTo>
                    <a:pt x="52" y="734"/>
                  </a:lnTo>
                  <a:lnTo>
                    <a:pt x="50" y="736"/>
                  </a:lnTo>
                  <a:lnTo>
                    <a:pt x="52" y="739"/>
                  </a:lnTo>
                  <a:lnTo>
                    <a:pt x="50" y="739"/>
                  </a:lnTo>
                  <a:lnTo>
                    <a:pt x="48" y="739"/>
                  </a:lnTo>
                  <a:lnTo>
                    <a:pt x="45" y="741"/>
                  </a:lnTo>
                  <a:lnTo>
                    <a:pt x="43" y="739"/>
                  </a:lnTo>
                  <a:lnTo>
                    <a:pt x="36" y="739"/>
                  </a:lnTo>
                  <a:lnTo>
                    <a:pt x="36" y="743"/>
                  </a:lnTo>
                  <a:lnTo>
                    <a:pt x="36" y="743"/>
                  </a:lnTo>
                  <a:lnTo>
                    <a:pt x="41" y="748"/>
                  </a:lnTo>
                  <a:lnTo>
                    <a:pt x="41" y="751"/>
                  </a:lnTo>
                  <a:lnTo>
                    <a:pt x="43" y="751"/>
                  </a:lnTo>
                  <a:lnTo>
                    <a:pt x="48" y="751"/>
                  </a:lnTo>
                  <a:lnTo>
                    <a:pt x="48" y="753"/>
                  </a:lnTo>
                  <a:lnTo>
                    <a:pt x="43" y="755"/>
                  </a:lnTo>
                  <a:lnTo>
                    <a:pt x="43" y="758"/>
                  </a:lnTo>
                  <a:lnTo>
                    <a:pt x="45" y="758"/>
                  </a:lnTo>
                  <a:lnTo>
                    <a:pt x="43" y="760"/>
                  </a:lnTo>
                  <a:lnTo>
                    <a:pt x="41" y="760"/>
                  </a:lnTo>
                  <a:lnTo>
                    <a:pt x="41" y="765"/>
                  </a:lnTo>
                  <a:lnTo>
                    <a:pt x="43" y="774"/>
                  </a:lnTo>
                  <a:lnTo>
                    <a:pt x="45" y="777"/>
                  </a:lnTo>
                  <a:lnTo>
                    <a:pt x="45" y="781"/>
                  </a:lnTo>
                  <a:lnTo>
                    <a:pt x="48" y="784"/>
                  </a:lnTo>
                  <a:lnTo>
                    <a:pt x="50" y="786"/>
                  </a:lnTo>
                  <a:lnTo>
                    <a:pt x="50" y="779"/>
                  </a:lnTo>
                  <a:lnTo>
                    <a:pt x="52" y="772"/>
                  </a:lnTo>
                  <a:lnTo>
                    <a:pt x="55" y="769"/>
                  </a:lnTo>
                  <a:lnTo>
                    <a:pt x="57" y="772"/>
                  </a:lnTo>
                  <a:lnTo>
                    <a:pt x="55" y="772"/>
                  </a:lnTo>
                  <a:lnTo>
                    <a:pt x="52" y="781"/>
                  </a:lnTo>
                  <a:lnTo>
                    <a:pt x="52" y="781"/>
                  </a:lnTo>
                  <a:lnTo>
                    <a:pt x="55" y="784"/>
                  </a:lnTo>
                  <a:lnTo>
                    <a:pt x="57" y="784"/>
                  </a:lnTo>
                  <a:lnTo>
                    <a:pt x="57" y="786"/>
                  </a:lnTo>
                  <a:lnTo>
                    <a:pt x="52" y="786"/>
                  </a:lnTo>
                  <a:lnTo>
                    <a:pt x="50" y="791"/>
                  </a:lnTo>
                  <a:lnTo>
                    <a:pt x="50" y="791"/>
                  </a:lnTo>
                  <a:lnTo>
                    <a:pt x="48" y="796"/>
                  </a:lnTo>
                  <a:lnTo>
                    <a:pt x="48" y="798"/>
                  </a:lnTo>
                  <a:lnTo>
                    <a:pt x="48" y="800"/>
                  </a:lnTo>
                  <a:lnTo>
                    <a:pt x="45" y="805"/>
                  </a:lnTo>
                  <a:lnTo>
                    <a:pt x="45" y="807"/>
                  </a:lnTo>
                  <a:lnTo>
                    <a:pt x="50" y="810"/>
                  </a:lnTo>
                  <a:lnTo>
                    <a:pt x="60" y="812"/>
                  </a:lnTo>
                  <a:lnTo>
                    <a:pt x="62" y="814"/>
                  </a:lnTo>
                  <a:lnTo>
                    <a:pt x="62" y="817"/>
                  </a:lnTo>
                  <a:lnTo>
                    <a:pt x="60" y="817"/>
                  </a:lnTo>
                  <a:lnTo>
                    <a:pt x="60" y="822"/>
                  </a:lnTo>
                  <a:lnTo>
                    <a:pt x="62" y="822"/>
                  </a:lnTo>
                  <a:lnTo>
                    <a:pt x="64" y="819"/>
                  </a:lnTo>
                  <a:lnTo>
                    <a:pt x="64" y="822"/>
                  </a:lnTo>
                  <a:lnTo>
                    <a:pt x="64" y="824"/>
                  </a:lnTo>
                  <a:lnTo>
                    <a:pt x="62" y="826"/>
                  </a:lnTo>
                  <a:lnTo>
                    <a:pt x="60" y="829"/>
                  </a:lnTo>
                  <a:lnTo>
                    <a:pt x="60" y="831"/>
                  </a:lnTo>
                  <a:lnTo>
                    <a:pt x="64" y="831"/>
                  </a:lnTo>
                  <a:lnTo>
                    <a:pt x="64" y="833"/>
                  </a:lnTo>
                  <a:lnTo>
                    <a:pt x="67" y="836"/>
                  </a:lnTo>
                  <a:lnTo>
                    <a:pt x="69" y="836"/>
                  </a:lnTo>
                  <a:lnTo>
                    <a:pt x="71" y="833"/>
                  </a:lnTo>
                  <a:lnTo>
                    <a:pt x="71" y="838"/>
                  </a:lnTo>
                  <a:lnTo>
                    <a:pt x="71" y="840"/>
                  </a:lnTo>
                  <a:lnTo>
                    <a:pt x="69" y="840"/>
                  </a:lnTo>
                  <a:lnTo>
                    <a:pt x="69" y="840"/>
                  </a:lnTo>
                  <a:lnTo>
                    <a:pt x="67" y="840"/>
                  </a:lnTo>
                  <a:lnTo>
                    <a:pt x="64" y="843"/>
                  </a:lnTo>
                  <a:lnTo>
                    <a:pt x="69" y="848"/>
                  </a:lnTo>
                  <a:lnTo>
                    <a:pt x="69" y="848"/>
                  </a:lnTo>
                  <a:lnTo>
                    <a:pt x="71" y="852"/>
                  </a:lnTo>
                  <a:lnTo>
                    <a:pt x="74" y="855"/>
                  </a:lnTo>
                  <a:lnTo>
                    <a:pt x="76" y="857"/>
                  </a:lnTo>
                  <a:lnTo>
                    <a:pt x="79" y="857"/>
                  </a:lnTo>
                  <a:lnTo>
                    <a:pt x="79" y="852"/>
                  </a:lnTo>
                  <a:lnTo>
                    <a:pt x="79" y="850"/>
                  </a:lnTo>
                  <a:lnTo>
                    <a:pt x="79" y="845"/>
                  </a:lnTo>
                  <a:lnTo>
                    <a:pt x="81" y="848"/>
                  </a:lnTo>
                  <a:lnTo>
                    <a:pt x="81" y="852"/>
                  </a:lnTo>
                  <a:lnTo>
                    <a:pt x="83" y="855"/>
                  </a:lnTo>
                  <a:lnTo>
                    <a:pt x="86" y="850"/>
                  </a:lnTo>
                  <a:lnTo>
                    <a:pt x="88" y="848"/>
                  </a:lnTo>
                  <a:lnTo>
                    <a:pt x="88" y="845"/>
                  </a:lnTo>
                  <a:lnTo>
                    <a:pt x="86" y="845"/>
                  </a:lnTo>
                  <a:lnTo>
                    <a:pt x="81" y="845"/>
                  </a:lnTo>
                  <a:lnTo>
                    <a:pt x="81" y="843"/>
                  </a:lnTo>
                  <a:lnTo>
                    <a:pt x="83" y="843"/>
                  </a:lnTo>
                  <a:lnTo>
                    <a:pt x="90" y="845"/>
                  </a:lnTo>
                  <a:lnTo>
                    <a:pt x="90" y="845"/>
                  </a:lnTo>
                  <a:lnTo>
                    <a:pt x="95" y="845"/>
                  </a:lnTo>
                  <a:lnTo>
                    <a:pt x="93" y="843"/>
                  </a:lnTo>
                  <a:lnTo>
                    <a:pt x="90" y="840"/>
                  </a:lnTo>
                  <a:lnTo>
                    <a:pt x="83" y="840"/>
                  </a:lnTo>
                  <a:lnTo>
                    <a:pt x="83" y="838"/>
                  </a:lnTo>
                  <a:lnTo>
                    <a:pt x="86" y="838"/>
                  </a:lnTo>
                  <a:lnTo>
                    <a:pt x="90" y="840"/>
                  </a:lnTo>
                  <a:lnTo>
                    <a:pt x="97" y="843"/>
                  </a:lnTo>
                  <a:lnTo>
                    <a:pt x="97" y="848"/>
                  </a:lnTo>
                  <a:lnTo>
                    <a:pt x="95" y="852"/>
                  </a:lnTo>
                  <a:lnTo>
                    <a:pt x="95" y="855"/>
                  </a:lnTo>
                  <a:lnTo>
                    <a:pt x="97" y="859"/>
                  </a:lnTo>
                  <a:lnTo>
                    <a:pt x="97" y="862"/>
                  </a:lnTo>
                  <a:lnTo>
                    <a:pt x="95" y="864"/>
                  </a:lnTo>
                  <a:lnTo>
                    <a:pt x="97" y="859"/>
                  </a:lnTo>
                  <a:lnTo>
                    <a:pt x="93" y="855"/>
                  </a:lnTo>
                  <a:lnTo>
                    <a:pt x="90" y="852"/>
                  </a:lnTo>
                  <a:lnTo>
                    <a:pt x="90" y="855"/>
                  </a:lnTo>
                  <a:lnTo>
                    <a:pt x="88" y="857"/>
                  </a:lnTo>
                  <a:lnTo>
                    <a:pt x="90" y="859"/>
                  </a:lnTo>
                  <a:lnTo>
                    <a:pt x="88" y="862"/>
                  </a:lnTo>
                  <a:lnTo>
                    <a:pt x="88" y="862"/>
                  </a:lnTo>
                  <a:lnTo>
                    <a:pt x="88" y="857"/>
                  </a:lnTo>
                  <a:lnTo>
                    <a:pt x="86" y="857"/>
                  </a:lnTo>
                  <a:lnTo>
                    <a:pt x="81" y="859"/>
                  </a:lnTo>
                  <a:lnTo>
                    <a:pt x="76" y="859"/>
                  </a:lnTo>
                  <a:lnTo>
                    <a:pt x="74" y="862"/>
                  </a:lnTo>
                  <a:lnTo>
                    <a:pt x="76" y="864"/>
                  </a:lnTo>
                  <a:lnTo>
                    <a:pt x="76" y="869"/>
                  </a:lnTo>
                  <a:lnTo>
                    <a:pt x="79" y="871"/>
                  </a:lnTo>
                  <a:lnTo>
                    <a:pt x="79" y="874"/>
                  </a:lnTo>
                  <a:lnTo>
                    <a:pt x="79" y="876"/>
                  </a:lnTo>
                  <a:lnTo>
                    <a:pt x="79" y="878"/>
                  </a:lnTo>
                  <a:lnTo>
                    <a:pt x="81" y="878"/>
                  </a:lnTo>
                  <a:lnTo>
                    <a:pt x="83" y="876"/>
                  </a:lnTo>
                  <a:lnTo>
                    <a:pt x="86" y="876"/>
                  </a:lnTo>
                  <a:lnTo>
                    <a:pt x="88" y="878"/>
                  </a:lnTo>
                  <a:lnTo>
                    <a:pt x="88" y="878"/>
                  </a:lnTo>
                  <a:lnTo>
                    <a:pt x="86" y="881"/>
                  </a:lnTo>
                  <a:lnTo>
                    <a:pt x="83" y="883"/>
                  </a:lnTo>
                  <a:lnTo>
                    <a:pt x="83" y="885"/>
                  </a:lnTo>
                  <a:lnTo>
                    <a:pt x="88" y="885"/>
                  </a:lnTo>
                  <a:lnTo>
                    <a:pt x="93" y="888"/>
                  </a:lnTo>
                  <a:lnTo>
                    <a:pt x="95" y="888"/>
                  </a:lnTo>
                  <a:lnTo>
                    <a:pt x="97" y="885"/>
                  </a:lnTo>
                  <a:lnTo>
                    <a:pt x="95" y="881"/>
                  </a:lnTo>
                  <a:lnTo>
                    <a:pt x="97" y="878"/>
                  </a:lnTo>
                  <a:lnTo>
                    <a:pt x="95" y="874"/>
                  </a:lnTo>
                  <a:lnTo>
                    <a:pt x="93" y="876"/>
                  </a:lnTo>
                  <a:lnTo>
                    <a:pt x="90" y="874"/>
                  </a:lnTo>
                  <a:lnTo>
                    <a:pt x="93" y="874"/>
                  </a:lnTo>
                  <a:lnTo>
                    <a:pt x="95" y="871"/>
                  </a:lnTo>
                  <a:lnTo>
                    <a:pt x="95" y="869"/>
                  </a:lnTo>
                  <a:lnTo>
                    <a:pt x="95" y="869"/>
                  </a:lnTo>
                  <a:lnTo>
                    <a:pt x="100" y="871"/>
                  </a:lnTo>
                  <a:lnTo>
                    <a:pt x="102" y="869"/>
                  </a:lnTo>
                  <a:lnTo>
                    <a:pt x="102" y="871"/>
                  </a:lnTo>
                  <a:lnTo>
                    <a:pt x="105" y="871"/>
                  </a:lnTo>
                  <a:lnTo>
                    <a:pt x="107" y="869"/>
                  </a:lnTo>
                  <a:lnTo>
                    <a:pt x="109" y="869"/>
                  </a:lnTo>
                  <a:lnTo>
                    <a:pt x="114" y="871"/>
                  </a:lnTo>
                  <a:lnTo>
                    <a:pt x="119" y="869"/>
                  </a:lnTo>
                  <a:lnTo>
                    <a:pt x="121" y="871"/>
                  </a:lnTo>
                  <a:lnTo>
                    <a:pt x="121" y="871"/>
                  </a:lnTo>
                  <a:lnTo>
                    <a:pt x="119" y="874"/>
                  </a:lnTo>
                  <a:lnTo>
                    <a:pt x="116" y="876"/>
                  </a:lnTo>
                  <a:lnTo>
                    <a:pt x="114" y="874"/>
                  </a:lnTo>
                  <a:lnTo>
                    <a:pt x="112" y="874"/>
                  </a:lnTo>
                  <a:lnTo>
                    <a:pt x="109" y="874"/>
                  </a:lnTo>
                  <a:lnTo>
                    <a:pt x="105" y="878"/>
                  </a:lnTo>
                  <a:lnTo>
                    <a:pt x="102" y="878"/>
                  </a:lnTo>
                  <a:lnTo>
                    <a:pt x="100" y="878"/>
                  </a:lnTo>
                  <a:lnTo>
                    <a:pt x="97" y="881"/>
                  </a:lnTo>
                  <a:lnTo>
                    <a:pt x="97" y="883"/>
                  </a:lnTo>
                  <a:lnTo>
                    <a:pt x="97" y="885"/>
                  </a:lnTo>
                  <a:lnTo>
                    <a:pt x="95" y="888"/>
                  </a:lnTo>
                  <a:lnTo>
                    <a:pt x="95" y="890"/>
                  </a:lnTo>
                  <a:lnTo>
                    <a:pt x="97" y="890"/>
                  </a:lnTo>
                  <a:lnTo>
                    <a:pt x="97" y="893"/>
                  </a:lnTo>
                  <a:lnTo>
                    <a:pt x="97" y="895"/>
                  </a:lnTo>
                  <a:lnTo>
                    <a:pt x="102" y="897"/>
                  </a:lnTo>
                  <a:lnTo>
                    <a:pt x="107" y="900"/>
                  </a:lnTo>
                  <a:lnTo>
                    <a:pt x="107" y="900"/>
                  </a:lnTo>
                  <a:lnTo>
                    <a:pt x="109" y="897"/>
                  </a:lnTo>
                  <a:lnTo>
                    <a:pt x="107" y="895"/>
                  </a:lnTo>
                  <a:lnTo>
                    <a:pt x="109" y="893"/>
                  </a:lnTo>
                  <a:lnTo>
                    <a:pt x="114" y="893"/>
                  </a:lnTo>
                  <a:lnTo>
                    <a:pt x="114" y="890"/>
                  </a:lnTo>
                  <a:lnTo>
                    <a:pt x="109" y="885"/>
                  </a:lnTo>
                  <a:lnTo>
                    <a:pt x="116" y="885"/>
                  </a:lnTo>
                  <a:lnTo>
                    <a:pt x="119" y="883"/>
                  </a:lnTo>
                  <a:lnTo>
                    <a:pt x="121" y="878"/>
                  </a:lnTo>
                  <a:lnTo>
                    <a:pt x="126" y="876"/>
                  </a:lnTo>
                  <a:lnTo>
                    <a:pt x="126" y="876"/>
                  </a:lnTo>
                  <a:lnTo>
                    <a:pt x="128" y="878"/>
                  </a:lnTo>
                  <a:lnTo>
                    <a:pt x="131" y="878"/>
                  </a:lnTo>
                  <a:lnTo>
                    <a:pt x="131" y="878"/>
                  </a:lnTo>
                  <a:lnTo>
                    <a:pt x="128" y="881"/>
                  </a:lnTo>
                  <a:lnTo>
                    <a:pt x="126" y="883"/>
                  </a:lnTo>
                  <a:lnTo>
                    <a:pt x="126" y="885"/>
                  </a:lnTo>
                  <a:lnTo>
                    <a:pt x="121" y="890"/>
                  </a:lnTo>
                  <a:lnTo>
                    <a:pt x="121" y="895"/>
                  </a:lnTo>
                  <a:lnTo>
                    <a:pt x="123" y="897"/>
                  </a:lnTo>
                  <a:lnTo>
                    <a:pt x="121" y="900"/>
                  </a:lnTo>
                  <a:lnTo>
                    <a:pt x="119" y="900"/>
                  </a:lnTo>
                  <a:lnTo>
                    <a:pt x="119" y="900"/>
                  </a:lnTo>
                  <a:lnTo>
                    <a:pt x="119" y="897"/>
                  </a:lnTo>
                  <a:lnTo>
                    <a:pt x="119" y="893"/>
                  </a:lnTo>
                  <a:lnTo>
                    <a:pt x="119" y="893"/>
                  </a:lnTo>
                  <a:lnTo>
                    <a:pt x="116" y="893"/>
                  </a:lnTo>
                  <a:lnTo>
                    <a:pt x="116" y="895"/>
                  </a:lnTo>
                  <a:lnTo>
                    <a:pt x="114" y="895"/>
                  </a:lnTo>
                  <a:lnTo>
                    <a:pt x="112" y="895"/>
                  </a:lnTo>
                  <a:lnTo>
                    <a:pt x="112" y="897"/>
                  </a:lnTo>
                  <a:lnTo>
                    <a:pt x="112" y="900"/>
                  </a:lnTo>
                  <a:lnTo>
                    <a:pt x="119" y="907"/>
                  </a:lnTo>
                  <a:lnTo>
                    <a:pt x="126" y="907"/>
                  </a:lnTo>
                  <a:lnTo>
                    <a:pt x="128" y="909"/>
                  </a:lnTo>
                  <a:lnTo>
                    <a:pt x="131" y="909"/>
                  </a:lnTo>
                  <a:lnTo>
                    <a:pt x="133" y="911"/>
                  </a:lnTo>
                  <a:lnTo>
                    <a:pt x="135" y="909"/>
                  </a:lnTo>
                  <a:lnTo>
                    <a:pt x="138" y="904"/>
                  </a:lnTo>
                  <a:lnTo>
                    <a:pt x="135" y="900"/>
                  </a:lnTo>
                  <a:lnTo>
                    <a:pt x="138" y="895"/>
                  </a:lnTo>
                  <a:lnTo>
                    <a:pt x="135" y="893"/>
                  </a:lnTo>
                  <a:lnTo>
                    <a:pt x="138" y="888"/>
                  </a:lnTo>
                  <a:lnTo>
                    <a:pt x="138" y="881"/>
                  </a:lnTo>
                  <a:lnTo>
                    <a:pt x="138" y="878"/>
                  </a:lnTo>
                  <a:lnTo>
                    <a:pt x="138" y="874"/>
                  </a:lnTo>
                  <a:lnTo>
                    <a:pt x="142" y="871"/>
                  </a:lnTo>
                  <a:lnTo>
                    <a:pt x="147" y="867"/>
                  </a:lnTo>
                  <a:lnTo>
                    <a:pt x="149" y="864"/>
                  </a:lnTo>
                  <a:lnTo>
                    <a:pt x="154" y="864"/>
                  </a:lnTo>
                  <a:lnTo>
                    <a:pt x="154" y="864"/>
                  </a:lnTo>
                  <a:lnTo>
                    <a:pt x="154" y="857"/>
                  </a:lnTo>
                  <a:lnTo>
                    <a:pt x="157" y="857"/>
                  </a:lnTo>
                  <a:lnTo>
                    <a:pt x="161" y="855"/>
                  </a:lnTo>
                  <a:lnTo>
                    <a:pt x="166" y="857"/>
                  </a:lnTo>
                  <a:lnTo>
                    <a:pt x="168" y="857"/>
                  </a:lnTo>
                  <a:lnTo>
                    <a:pt x="171" y="857"/>
                  </a:lnTo>
                  <a:lnTo>
                    <a:pt x="164" y="852"/>
                  </a:lnTo>
                  <a:lnTo>
                    <a:pt x="161" y="8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4818347" y="5232427"/>
              <a:ext cx="17080" cy="34971"/>
            </a:xfrm>
            <a:custGeom>
              <a:rect b="b" l="l" r="r" t="t"/>
              <a:pathLst>
                <a:path extrusionOk="0" h="43" w="21">
                  <a:moveTo>
                    <a:pt x="0" y="12"/>
                  </a:moveTo>
                  <a:lnTo>
                    <a:pt x="0" y="14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4"/>
                  </a:lnTo>
                  <a:lnTo>
                    <a:pt x="4" y="36"/>
                  </a:lnTo>
                  <a:lnTo>
                    <a:pt x="2" y="40"/>
                  </a:lnTo>
                  <a:lnTo>
                    <a:pt x="7" y="43"/>
                  </a:lnTo>
                  <a:lnTo>
                    <a:pt x="14" y="43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16" y="33"/>
                  </a:lnTo>
                  <a:lnTo>
                    <a:pt x="18" y="36"/>
                  </a:lnTo>
                  <a:lnTo>
                    <a:pt x="21" y="33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4" y="24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7"/>
                  </a:lnTo>
                  <a:lnTo>
                    <a:pt x="14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4814284" y="5295862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4839495" y="5274716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4906184" y="551381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4987512" y="5542284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4946849" y="5529272"/>
              <a:ext cx="42290" cy="17079"/>
            </a:xfrm>
            <a:custGeom>
              <a:rect b="b" l="l" r="r" t="t"/>
              <a:pathLst>
                <a:path extrusionOk="0" h="21" w="52">
                  <a:moveTo>
                    <a:pt x="47" y="9"/>
                  </a:moveTo>
                  <a:lnTo>
                    <a:pt x="52" y="7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5" y="7"/>
                  </a:lnTo>
                  <a:lnTo>
                    <a:pt x="7" y="4"/>
                  </a:lnTo>
                  <a:lnTo>
                    <a:pt x="9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7" y="11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2" y="16"/>
                  </a:lnTo>
                  <a:lnTo>
                    <a:pt x="17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4" y="14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1" y="16"/>
                  </a:lnTo>
                  <a:lnTo>
                    <a:pt x="24" y="18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3" y="14"/>
                  </a:lnTo>
                  <a:lnTo>
                    <a:pt x="28" y="14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4924075" y="5532524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3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4908624" y="5507313"/>
              <a:ext cx="17080" cy="9760"/>
            </a:xfrm>
            <a:custGeom>
              <a:rect b="b" l="l" r="r" t="t"/>
              <a:pathLst>
                <a:path extrusionOk="0" h="12" w="21">
                  <a:moveTo>
                    <a:pt x="12" y="10"/>
                  </a:moveTo>
                  <a:lnTo>
                    <a:pt x="14" y="10"/>
                  </a:lnTo>
                  <a:lnTo>
                    <a:pt x="16" y="12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4" y="10"/>
                  </a:lnTo>
                  <a:lnTo>
                    <a:pt x="7" y="8"/>
                  </a:lnTo>
                  <a:lnTo>
                    <a:pt x="9" y="8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4983445" y="5550417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4915944" y="5511379"/>
              <a:ext cx="50423" cy="29279"/>
            </a:xfrm>
            <a:custGeom>
              <a:rect b="b" l="l" r="r" t="t"/>
              <a:pathLst>
                <a:path extrusionOk="0" h="36" w="62">
                  <a:moveTo>
                    <a:pt x="57" y="12"/>
                  </a:moveTo>
                  <a:lnTo>
                    <a:pt x="52" y="10"/>
                  </a:lnTo>
                  <a:lnTo>
                    <a:pt x="45" y="7"/>
                  </a:lnTo>
                  <a:lnTo>
                    <a:pt x="36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6" y="7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7" y="29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4" y="33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29" y="33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6" y="24"/>
                  </a:lnTo>
                  <a:lnTo>
                    <a:pt x="36" y="22"/>
                  </a:lnTo>
                  <a:lnTo>
                    <a:pt x="38" y="19"/>
                  </a:lnTo>
                  <a:lnTo>
                    <a:pt x="55" y="24"/>
                  </a:lnTo>
                  <a:lnTo>
                    <a:pt x="57" y="22"/>
                  </a:lnTo>
                  <a:lnTo>
                    <a:pt x="57" y="19"/>
                  </a:lnTo>
                  <a:lnTo>
                    <a:pt x="62" y="19"/>
                  </a:lnTo>
                  <a:lnTo>
                    <a:pt x="59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4819977" y="529179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4927329" y="5469089"/>
              <a:ext cx="34971" cy="50423"/>
            </a:xfrm>
            <a:custGeom>
              <a:rect b="b" l="l" r="r" t="t"/>
              <a:pathLst>
                <a:path extrusionOk="0" h="62" w="43">
                  <a:moveTo>
                    <a:pt x="33" y="24"/>
                  </a:moveTo>
                  <a:lnTo>
                    <a:pt x="33" y="21"/>
                  </a:lnTo>
                  <a:lnTo>
                    <a:pt x="29" y="0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3" y="29"/>
                  </a:lnTo>
                  <a:lnTo>
                    <a:pt x="7" y="33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9" y="26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2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5" y="50"/>
                  </a:lnTo>
                  <a:lnTo>
                    <a:pt x="19" y="52"/>
                  </a:lnTo>
                  <a:lnTo>
                    <a:pt x="24" y="52"/>
                  </a:lnTo>
                  <a:lnTo>
                    <a:pt x="29" y="55"/>
                  </a:lnTo>
                  <a:lnTo>
                    <a:pt x="41" y="59"/>
                  </a:lnTo>
                  <a:lnTo>
                    <a:pt x="43" y="62"/>
                  </a:lnTo>
                  <a:lnTo>
                    <a:pt x="33" y="24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4835430" y="524218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4831363" y="5305620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10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7"/>
                  </a:lnTo>
                  <a:lnTo>
                    <a:pt x="7" y="9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4832989" y="531538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4831363" y="528854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4829737" y="5309687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4829737" y="5301554"/>
              <a:ext cx="5693" cy="2439"/>
            </a:xfrm>
            <a:custGeom>
              <a:rect b="b" l="l" r="r" t="t"/>
              <a:pathLst>
                <a:path extrusionOk="0" h="3" w="7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4824044" y="5315381"/>
              <a:ext cx="1500" cy="42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4824044" y="529017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4827296" y="5295862"/>
              <a:ext cx="8133" cy="4066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4835430" y="529017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4827296" y="5312941"/>
              <a:ext cx="5693" cy="6506"/>
            </a:xfrm>
            <a:custGeom>
              <a:rect b="b" l="l" r="r" t="t"/>
              <a:pathLst>
                <a:path extrusionOk="0" h="8" w="7">
                  <a:moveTo>
                    <a:pt x="7" y="8"/>
                  </a:move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4832989" y="5276343"/>
              <a:ext cx="4066" cy="6506"/>
            </a:xfrm>
            <a:custGeom>
              <a:rect b="b" l="l" r="r" t="t"/>
              <a:pathLst>
                <a:path extrusionOk="0" h="8" w="5">
                  <a:moveTo>
                    <a:pt x="0" y="3"/>
                  </a:moveTo>
                  <a:lnTo>
                    <a:pt x="3" y="5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4827296" y="5282849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7" name="Google Shape;1537;p15"/>
            <p:cNvSpPr/>
            <p:nvPr/>
          </p:nvSpPr>
          <p:spPr>
            <a:xfrm>
              <a:off x="4827296" y="527471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3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8" name="Google Shape;1538;p15"/>
            <p:cNvSpPr/>
            <p:nvPr/>
          </p:nvSpPr>
          <p:spPr>
            <a:xfrm>
              <a:off x="4824044" y="528447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4815915" y="5273090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4927332" y="5494299"/>
              <a:ext cx="8133" cy="17079"/>
            </a:xfrm>
            <a:custGeom>
              <a:rect b="b" l="l" r="r" t="t"/>
              <a:pathLst>
                <a:path extrusionOk="0" h="21" w="10">
                  <a:moveTo>
                    <a:pt x="5" y="7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4850885" y="5453636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4866337" y="5463395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4872030" y="5498366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4854138" y="5456076"/>
              <a:ext cx="6506" cy="7320"/>
            </a:xfrm>
            <a:custGeom>
              <a:rect b="b" l="l" r="r" t="t"/>
              <a:pathLst>
                <a:path extrusionOk="0" h="9" w="8">
                  <a:moveTo>
                    <a:pt x="8" y="7"/>
                  </a:moveTo>
                  <a:lnTo>
                    <a:pt x="8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4862270" y="5482914"/>
              <a:ext cx="28464" cy="15452"/>
            </a:xfrm>
            <a:custGeom>
              <a:rect b="b" l="l" r="r" t="t"/>
              <a:pathLst>
                <a:path extrusionOk="0" h="19" w="35">
                  <a:moveTo>
                    <a:pt x="31" y="19"/>
                  </a:moveTo>
                  <a:lnTo>
                    <a:pt x="33" y="19"/>
                  </a:lnTo>
                  <a:lnTo>
                    <a:pt x="35" y="19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1" y="12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9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14" y="14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6" y="19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4894801" y="551137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4862270" y="5453636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4863897" y="5465022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0" y="3"/>
                  </a:moveTo>
                  <a:lnTo>
                    <a:pt x="3" y="5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4881789" y="5498368"/>
              <a:ext cx="26839" cy="17079"/>
            </a:xfrm>
            <a:custGeom>
              <a:rect b="b" l="l" r="r" t="t"/>
              <a:pathLst>
                <a:path extrusionOk="0" h="21" w="33">
                  <a:moveTo>
                    <a:pt x="33" y="11"/>
                  </a:moveTo>
                  <a:lnTo>
                    <a:pt x="30" y="9"/>
                  </a:lnTo>
                  <a:lnTo>
                    <a:pt x="28" y="7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9"/>
                  </a:lnTo>
                  <a:lnTo>
                    <a:pt x="7" y="11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8" y="21"/>
                  </a:lnTo>
                  <a:lnTo>
                    <a:pt x="26" y="19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3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4856578" y="5465023"/>
              <a:ext cx="4066" cy="6506"/>
            </a:xfrm>
            <a:custGeom>
              <a:rect b="b" l="l" r="r" t="t"/>
              <a:pathLst>
                <a:path extrusionOk="0" h="8" w="5">
                  <a:moveTo>
                    <a:pt x="2" y="0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4860644" y="545933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4845192" y="5440625"/>
              <a:ext cx="11386" cy="8947"/>
            </a:xfrm>
            <a:custGeom>
              <a:rect b="b" l="l" r="r" t="t"/>
              <a:pathLst>
                <a:path extrusionOk="0" h="11" w="14">
                  <a:moveTo>
                    <a:pt x="11" y="11"/>
                  </a:moveTo>
                  <a:lnTo>
                    <a:pt x="11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4837058" y="5417041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4829740" y="540565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4832993" y="5386136"/>
              <a:ext cx="15452" cy="30904"/>
            </a:xfrm>
            <a:custGeom>
              <a:rect b="b" l="l" r="r" t="t"/>
              <a:pathLst>
                <a:path extrusionOk="0" h="38" w="19">
                  <a:moveTo>
                    <a:pt x="10" y="34"/>
                  </a:moveTo>
                  <a:lnTo>
                    <a:pt x="12" y="34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5" y="36"/>
                  </a:lnTo>
                  <a:lnTo>
                    <a:pt x="17" y="38"/>
                  </a:lnTo>
                  <a:lnTo>
                    <a:pt x="19" y="36"/>
                  </a:lnTo>
                  <a:lnTo>
                    <a:pt x="19" y="29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7" y="15"/>
                  </a:lnTo>
                  <a:lnTo>
                    <a:pt x="15" y="10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7"/>
                  </a:lnTo>
                  <a:lnTo>
                    <a:pt x="3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5" y="26"/>
                  </a:lnTo>
                  <a:lnTo>
                    <a:pt x="5" y="31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4824050" y="5378816"/>
              <a:ext cx="5693" cy="7320"/>
            </a:xfrm>
            <a:custGeom>
              <a:rect b="b" l="l" r="r" t="t"/>
              <a:pathLst>
                <a:path extrusionOk="0" h="9" w="7">
                  <a:moveTo>
                    <a:pt x="7" y="5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4846823" y="5426800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7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7" y="7"/>
                  </a:lnTo>
                  <a:lnTo>
                    <a:pt x="12" y="1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4827307" y="5388576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12"/>
                  </a:moveTo>
                  <a:lnTo>
                    <a:pt x="7" y="7"/>
                  </a:lnTo>
                  <a:lnTo>
                    <a:pt x="10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9" name="Google Shape;1559;p15"/>
            <p:cNvSpPr/>
            <p:nvPr/>
          </p:nvSpPr>
          <p:spPr>
            <a:xfrm>
              <a:off x="4846825" y="543249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7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0" name="Google Shape;1560;p15"/>
            <p:cNvSpPr/>
            <p:nvPr/>
          </p:nvSpPr>
          <p:spPr>
            <a:xfrm>
              <a:off x="4839510" y="5428427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lnTo>
                    <a:pt x="2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1" name="Google Shape;1561;p15"/>
            <p:cNvSpPr/>
            <p:nvPr/>
          </p:nvSpPr>
          <p:spPr>
            <a:xfrm>
              <a:off x="4845205" y="5428427"/>
              <a:ext cx="1627" cy="6506"/>
            </a:xfrm>
            <a:custGeom>
              <a:rect b="b" l="l" r="r" t="t"/>
              <a:pathLst>
                <a:path extrusionOk="0" h="8" w="2">
                  <a:moveTo>
                    <a:pt x="2" y="8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2" name="Google Shape;1562;p15"/>
            <p:cNvSpPr/>
            <p:nvPr/>
          </p:nvSpPr>
          <p:spPr>
            <a:xfrm>
              <a:off x="4866358" y="547478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3" name="Google Shape;1563;p15"/>
            <p:cNvSpPr/>
            <p:nvPr/>
          </p:nvSpPr>
          <p:spPr>
            <a:xfrm>
              <a:off x="4958239" y="418166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4" name="Google Shape;1564;p15"/>
            <p:cNvSpPr/>
            <p:nvPr/>
          </p:nvSpPr>
          <p:spPr>
            <a:xfrm>
              <a:off x="4973692" y="419712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5" name="Google Shape;1565;p15"/>
            <p:cNvSpPr/>
            <p:nvPr/>
          </p:nvSpPr>
          <p:spPr>
            <a:xfrm>
              <a:off x="4963933" y="418898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0"/>
                  </a:moveTo>
                  <a:lnTo>
                    <a:pt x="0" y="3"/>
                  </a:lnTo>
                  <a:lnTo>
                    <a:pt x="7" y="12"/>
                  </a:lnTo>
                  <a:lnTo>
                    <a:pt x="10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6" name="Google Shape;1566;p15"/>
            <p:cNvSpPr/>
            <p:nvPr/>
          </p:nvSpPr>
          <p:spPr>
            <a:xfrm>
              <a:off x="4972065" y="4185727"/>
              <a:ext cx="5693" cy="7319"/>
            </a:xfrm>
            <a:custGeom>
              <a:rect b="b" l="l" r="r" t="t"/>
              <a:pathLst>
                <a:path extrusionOk="0" h="9" w="7">
                  <a:moveTo>
                    <a:pt x="0" y="4"/>
                  </a:moveTo>
                  <a:lnTo>
                    <a:pt x="2" y="7"/>
                  </a:lnTo>
                  <a:lnTo>
                    <a:pt x="7" y="9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7" name="Google Shape;1567;p15"/>
            <p:cNvSpPr/>
            <p:nvPr/>
          </p:nvSpPr>
          <p:spPr>
            <a:xfrm>
              <a:off x="4969625" y="4202807"/>
              <a:ext cx="4066" cy="7319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8" name="Google Shape;1568;p15"/>
            <p:cNvSpPr/>
            <p:nvPr/>
          </p:nvSpPr>
          <p:spPr>
            <a:xfrm>
              <a:off x="4972065" y="4216623"/>
              <a:ext cx="7320" cy="8946"/>
            </a:xfrm>
            <a:custGeom>
              <a:rect b="b" l="l" r="r" t="t"/>
              <a:pathLst>
                <a:path extrusionOk="0" h="11" w="9">
                  <a:moveTo>
                    <a:pt x="7" y="9"/>
                  </a:moveTo>
                  <a:lnTo>
                    <a:pt x="9" y="11"/>
                  </a:lnTo>
                  <a:lnTo>
                    <a:pt x="9" y="9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7"/>
                  </a:lnTo>
                  <a:lnTo>
                    <a:pt x="4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9" name="Google Shape;1569;p15"/>
            <p:cNvSpPr/>
            <p:nvPr/>
          </p:nvSpPr>
          <p:spPr>
            <a:xfrm>
              <a:off x="4973692" y="422963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5" y="0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7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0" name="Google Shape;1570;p15"/>
            <p:cNvSpPr/>
            <p:nvPr/>
          </p:nvSpPr>
          <p:spPr>
            <a:xfrm>
              <a:off x="4998931" y="424102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0" y="5"/>
                  </a:moveTo>
                  <a:lnTo>
                    <a:pt x="2" y="10"/>
                  </a:lnTo>
                  <a:lnTo>
                    <a:pt x="9" y="10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1" name="Google Shape;1571;p15"/>
            <p:cNvSpPr/>
            <p:nvPr/>
          </p:nvSpPr>
          <p:spPr>
            <a:xfrm>
              <a:off x="4963959" y="426054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7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2" name="Google Shape;1572;p15"/>
            <p:cNvSpPr/>
            <p:nvPr/>
          </p:nvSpPr>
          <p:spPr>
            <a:xfrm>
              <a:off x="4969652" y="4254846"/>
              <a:ext cx="2440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3" name="Google Shape;1573;p15"/>
            <p:cNvSpPr/>
            <p:nvPr/>
          </p:nvSpPr>
          <p:spPr>
            <a:xfrm>
              <a:off x="4972092" y="4241007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2" y="0"/>
                  </a:moveTo>
                  <a:lnTo>
                    <a:pt x="0" y="10"/>
                  </a:lnTo>
                  <a:lnTo>
                    <a:pt x="4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4" name="Google Shape;1574;p15"/>
            <p:cNvSpPr/>
            <p:nvPr/>
          </p:nvSpPr>
          <p:spPr>
            <a:xfrm>
              <a:off x="4960683" y="4283246"/>
              <a:ext cx="17079" cy="15452"/>
            </a:xfrm>
            <a:custGeom>
              <a:rect b="b" l="l" r="r" t="t"/>
              <a:pathLst>
                <a:path extrusionOk="0" h="19" w="21">
                  <a:moveTo>
                    <a:pt x="21" y="0"/>
                  </a:moveTo>
                  <a:lnTo>
                    <a:pt x="14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4" y="5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14" y="19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6" y="7"/>
                  </a:lnTo>
                  <a:lnTo>
                    <a:pt x="21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5" name="Google Shape;1575;p15"/>
            <p:cNvSpPr/>
            <p:nvPr/>
          </p:nvSpPr>
          <p:spPr>
            <a:xfrm>
              <a:off x="4979654" y="427923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76" name="Google Shape;1576;p15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2D4F">
              <a:alpha val="77650"/>
            </a:srgbClr>
          </a:solidFill>
          <a:ln cap="flat" cmpd="sng" w="9525">
            <a:solidFill>
              <a:srgbClr val="0C2D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65760" y="365750"/>
            <a:ext cx="84291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65760" y="1411550"/>
            <a:ext cx="38544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411550"/>
            <a:ext cx="39999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288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65760" y="365760"/>
            <a:ext cx="59049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7200" y="1165550"/>
            <a:ext cx="3490200" cy="34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0"/>
            <a:ext cx="4310700" cy="515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452750"/>
            <a:ext cx="4045200" cy="10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265500" y="1482650"/>
            <a:ext cx="3837000" cy="32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0" y="0"/>
            <a:ext cx="43107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4310700" y="-3300"/>
            <a:ext cx="4833300" cy="5150100"/>
          </a:xfrm>
          <a:prstGeom prst="rect">
            <a:avLst/>
          </a:prstGeom>
          <a:solidFill>
            <a:srgbClr val="000000">
              <a:alpha val="122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-645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30200" lvl="1" marL="914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30200" lvl="2" marL="1371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30200" lvl="3" marL="1828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30200" lvl="4" marL="22860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30200" lvl="5" marL="2743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30200" lvl="6" marL="3200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30200" lvl="7" marL="3657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30200" lvl="8" marL="41148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65760" y="3657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Medium"/>
              <a:buNone/>
              <a:defRPr sz="28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1pPr>
            <a:lvl2pPr lvl="1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2pPr>
            <a:lvl3pPr lvl="2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3pPr>
            <a:lvl4pPr lvl="3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4pPr>
            <a:lvl5pPr lvl="4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5pPr>
            <a:lvl6pPr lvl="5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6pPr>
            <a:lvl7pPr lvl="6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7pPr>
            <a:lvl8pPr lvl="7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8pPr>
            <a:lvl9pPr lvl="8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openimis-implementers-committee@googlegroups.com" TargetMode="External"/><Relationship Id="rId4" Type="http://schemas.openxmlformats.org/officeDocument/2006/relationships/hyperlink" Target="mailto:openimis-developers-committee@googlegroups.com" TargetMode="External"/><Relationship Id="rId5" Type="http://schemas.openxmlformats.org/officeDocument/2006/relationships/hyperlink" Target="mailto:lpontis@bluesquarehub.com" TargetMode="External"/><Relationship Id="rId6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19"/>
          <p:cNvSpPr txBox="1"/>
          <p:nvPr/>
        </p:nvSpPr>
        <p:spPr>
          <a:xfrm>
            <a:off x="206648" y="2040025"/>
            <a:ext cx="4250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06BB8"/>
                </a:solidFill>
              </a:rPr>
              <a:t>openIMIS</a:t>
            </a:r>
            <a:endParaRPr sz="2000">
              <a:solidFill>
                <a:srgbClr val="206BB8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06BB8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AA8EA"/>
                </a:solidFill>
              </a:rPr>
              <a:t>Gumzo ya Mwezi 03/04/2023</a:t>
            </a:r>
            <a:endParaRPr/>
          </a:p>
        </p:txBody>
      </p:sp>
      <p:sp>
        <p:nvSpPr>
          <p:cNvPr id="1585" name="Google Shape;1585;p19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6" name="Google Shape;15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250" y="2106525"/>
            <a:ext cx="3363075" cy="9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0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</a:t>
            </a:r>
            <a:endParaRPr/>
          </a:p>
        </p:txBody>
      </p:sp>
      <p:sp>
        <p:nvSpPr>
          <p:cNvPr id="1593" name="Google Shape;1593;p20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Modular Migration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Reports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Mobile App vs REST API</a:t>
            </a:r>
            <a:endParaRPr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Data Sync</a:t>
            </a:r>
            <a:endParaRPr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Payment integration (Tanzania)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Performance improvement in UserDistricts, location improvements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Django 4.2 released, migration will have to be considered</a:t>
            </a:r>
            <a:endParaRPr/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94" name="Google Shape;1594;p20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5" name="Google Shape;15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21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Country implementations</a:t>
            </a:r>
            <a:endParaRPr/>
          </a:p>
        </p:txBody>
      </p:sp>
      <p:sp>
        <p:nvSpPr>
          <p:cNvPr id="1601" name="Google Shape;1601;p21"/>
          <p:cNvSpPr txBox="1"/>
          <p:nvPr>
            <p:ph idx="1" type="body"/>
          </p:nvPr>
        </p:nvSpPr>
        <p:spPr>
          <a:xfrm>
            <a:off x="365750" y="1402925"/>
            <a:ext cx="8520600" cy="34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Gambia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Mission just completed. Big visibility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Plan is tight and should start in June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CRVS integration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Potential mix of fee for service and capitation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Niger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Waiting for restart, some issues reported, reports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Myanmar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Not started yet</a:t>
            </a:r>
            <a:endParaRPr/>
          </a:p>
          <a:p>
            <a:pPr indent="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602" name="Google Shape;1602;p21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3" name="Google Shape;16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22"/>
          <p:cNvSpPr txBox="1"/>
          <p:nvPr>
            <p:ph type="title"/>
          </p:nvPr>
        </p:nvSpPr>
        <p:spPr>
          <a:xfrm>
            <a:off x="311700" y="385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Bluesquare team	</a:t>
            </a:r>
            <a:endParaRPr/>
          </a:p>
        </p:txBody>
      </p:sp>
      <p:sp>
        <p:nvSpPr>
          <p:cNvPr id="1609" name="Google Shape;1609;p22"/>
          <p:cNvSpPr txBox="1"/>
          <p:nvPr>
            <p:ph idx="1" type="body"/>
          </p:nvPr>
        </p:nvSpPr>
        <p:spPr>
          <a:xfrm>
            <a:off x="311700" y="1350175"/>
            <a:ext cx="8520600" cy="33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Eric Darchis Lead Senior Dev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Thibault Dethier Dev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Benjamin Monjoie Senior Mobile Dev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Sacha Hinz PM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General discussion and exchanges =&gt;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openimis-implementers-committee@googlegroups.com</a:t>
            </a:r>
            <a:r>
              <a:rPr lang="en" sz="1100" u="sng">
                <a:solidFill>
                  <a:schemeClr val="hlink"/>
                </a:solidFill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openimis-developers-committee@googlegroups.com</a:t>
            </a:r>
            <a:r>
              <a:rPr lang="en"/>
              <a:t> 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Feedback on mocks/testing =&gt; </a:t>
            </a:r>
            <a:r>
              <a:rPr lang="en" sz="1100" u="sng">
                <a:solidFill>
                  <a:schemeClr val="hlink"/>
                </a:solidFill>
              </a:rPr>
              <a:t>Wiki https://openimis.atlassian.net/wiki/home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All other =&gt; PM (Laure)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lpontis@bluesquarehub.com</a:t>
            </a:r>
            <a:r>
              <a:rPr lang="en" sz="10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0" name="Google Shape;161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23"/>
          <p:cNvSpPr txBox="1"/>
          <p:nvPr>
            <p:ph type="title"/>
          </p:nvPr>
        </p:nvSpPr>
        <p:spPr>
          <a:xfrm>
            <a:off x="705150" y="804375"/>
            <a:ext cx="7733700" cy="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616" name="Google Shape;1616;p23"/>
          <p:cNvSpPr txBox="1"/>
          <p:nvPr>
            <p:ph idx="1" type="body"/>
          </p:nvPr>
        </p:nvSpPr>
        <p:spPr>
          <a:xfrm>
            <a:off x="2781900" y="3039425"/>
            <a:ext cx="3580200" cy="21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square defaul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06BB8"/>
      </a:accent1>
      <a:accent2>
        <a:srgbClr val="3CA9E3"/>
      </a:accent2>
      <a:accent3>
        <a:srgbClr val="42ACBC"/>
      </a:accent3>
      <a:accent4>
        <a:srgbClr val="97C53F"/>
      </a:accent4>
      <a:accent5>
        <a:srgbClr val="EA622A"/>
      </a:accent5>
      <a:accent6>
        <a:srgbClr val="E9517F"/>
      </a:accent6>
      <a:hlink>
        <a:srgbClr val="2372B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