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2" r:id="rId5"/>
    <p:sldId id="259" r:id="rId6"/>
    <p:sldId id="260" r:id="rId7"/>
    <p:sldId id="261" r:id="rId8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46F12A-0B2C-6C21-6412-A8FC38FE2CA1}">
  <a:tblStyle styleId="{E946F12A-0B2C-6C21-6412-A8FC38FE2CA1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2580773"/>
            <a:ext cx="9144000" cy="23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5060448"/>
            <a:ext cx="9144000" cy="16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/>
                <a:cs typeface="Poppins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pic>
        <p:nvPicPr>
          <p:cNvPr id="6" name="Grafik 5" descr="Ein Bild, das Text, Uhr enthält.&#10;&#10;Automatisch generierte Beschreibung"/>
          <p:cNvPicPr>
            <a:picLocks noChangeAspect="1"/>
          </p:cNvPicPr>
          <p:nvPr/>
        </p:nvPicPr>
        <p:blipFill>
          <a:blip r:embed="rId2"/>
          <a:srcRect r="17325"/>
          <a:stretch/>
        </p:blipFill>
        <p:spPr bwMode="auto">
          <a:xfrm>
            <a:off x="5192391" y="687148"/>
            <a:ext cx="1807218" cy="1801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05/12/2022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Zwischen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1851" y="1709741"/>
            <a:ext cx="10515600" cy="2852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1" y="4589467"/>
            <a:ext cx="10515600" cy="1500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/>
                <a:cs typeface="Poppin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05/12/2022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05/12/2022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05/12/2022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ss-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>
                <a:solidFill>
                  <a:schemeClr val="bg1"/>
                </a:solidFill>
                <a:latin typeface="Poppins"/>
                <a:cs typeface="Poppins"/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4">
              <a:defRPr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BB1A5BDF-536B-4BCB-A33E-4876263A773D}" type="datetimeFigureOut">
              <a:rPr lang="en-GB"/>
              <a:t>05/12/2022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377">
        <a:lnSpc>
          <a:spcPct val="90000"/>
        </a:lnSpc>
        <a:spcBef>
          <a:spcPts val="0"/>
        </a:spcBef>
        <a:buNone/>
        <a:defRPr sz="4000" b="1" i="0">
          <a:solidFill>
            <a:schemeClr val="tx1"/>
          </a:solidFill>
          <a:latin typeface="Poppins SemiBold"/>
          <a:ea typeface="+mj-ea"/>
          <a:cs typeface="Poppins SemiBold"/>
        </a:defRPr>
      </a:lvl1pPr>
    </p:titleStyle>
    <p:bodyStyle>
      <a:lvl1pPr marL="0" indent="0" algn="l" defTabSz="914377">
        <a:lnSpc>
          <a:spcPct val="90000"/>
        </a:lnSpc>
        <a:spcBef>
          <a:spcPts val="1000"/>
        </a:spcBef>
        <a:buClr>
          <a:schemeClr val="accent1"/>
        </a:buClr>
        <a:buFont typeface="Arial"/>
        <a:buNone/>
        <a:defRPr sz="2400" b="0" i="0">
          <a:solidFill>
            <a:schemeClr val="tx1"/>
          </a:solidFill>
          <a:latin typeface="Poppins"/>
          <a:ea typeface="+mn-ea"/>
          <a:cs typeface="Poppins"/>
        </a:defRPr>
      </a:lvl1pPr>
      <a:lvl2pPr marL="457189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2000" b="0" i="0">
          <a:solidFill>
            <a:schemeClr val="accent5"/>
          </a:solidFill>
          <a:latin typeface="Poppins"/>
          <a:ea typeface="+mn-ea"/>
          <a:cs typeface="Poppins"/>
        </a:defRPr>
      </a:lvl2pPr>
      <a:lvl3pPr marL="914377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1800" b="0" i="0">
          <a:solidFill>
            <a:schemeClr val="accent5"/>
          </a:solidFill>
          <a:latin typeface="Poppins"/>
          <a:ea typeface="+mn-ea"/>
          <a:cs typeface="Poppins"/>
        </a:defRPr>
      </a:lvl3pPr>
      <a:lvl4pPr marL="1371566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Light"/>
          <a:ea typeface="+mn-ea"/>
          <a:cs typeface="Poppins Light"/>
        </a:defRPr>
      </a:lvl4pPr>
      <a:lvl5pPr marL="1828754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ExtraLight"/>
          <a:ea typeface="+mn-ea"/>
          <a:cs typeface="Poppins ExtraLight"/>
        </a:defRPr>
      </a:lvl5pPr>
      <a:lvl6pPr marL="251453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243" TargetMode="External"/><Relationship Id="rId3" Type="http://schemas.openxmlformats.org/officeDocument/2006/relationships/hyperlink" Target="https://openimis.atlassian.net/browse/OSD-238" TargetMode="External"/><Relationship Id="rId7" Type="http://schemas.openxmlformats.org/officeDocument/2006/relationships/hyperlink" Target="https://openimis.atlassian.net/browse/OSD-242" TargetMode="External"/><Relationship Id="rId2" Type="http://schemas.openxmlformats.org/officeDocument/2006/relationships/hyperlink" Target="https://openimis.atlassian.net/browse/OSD-2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41" TargetMode="External"/><Relationship Id="rId5" Type="http://schemas.openxmlformats.org/officeDocument/2006/relationships/hyperlink" Target="https://openimis.atlassian.net/browse/OSD-240" TargetMode="External"/><Relationship Id="rId10" Type="http://schemas.openxmlformats.org/officeDocument/2006/relationships/hyperlink" Target="https://openimis.atlassian.net/browse/OSD-245" TargetMode="External"/><Relationship Id="rId4" Type="http://schemas.openxmlformats.org/officeDocument/2006/relationships/hyperlink" Target="https://openimis.atlassian.net/browse/OSD-239" TargetMode="External"/><Relationship Id="rId9" Type="http://schemas.openxmlformats.org/officeDocument/2006/relationships/hyperlink" Target="https://openimis.atlassian.net/browse/OSD-24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emo.openimis.org" TargetMode="External"/><Relationship Id="rId2" Type="http://schemas.openxmlformats.org/officeDocument/2006/relationships/hyperlink" Target="https://openimis.atlassian.net/wiki/spaces/OP/pages/3308093441/Release+2022-1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develop.openimis.org" TargetMode="External"/><Relationship Id="rId4" Type="http://schemas.openxmlformats.org/officeDocument/2006/relationships/hyperlink" Target="release.openimis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anchor="ctr">
            <a:normAutofit fontScale="90000"/>
          </a:bodyPr>
          <a:lstStyle/>
          <a:p>
            <a:pPr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>Maintenance and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US" dirty="0" smtClean="0"/>
              <a:t>December</a:t>
            </a:r>
            <a:r>
              <a:rPr lang="en-US" dirty="0" smtClean="0"/>
              <a:t> </a:t>
            </a:r>
            <a:r>
              <a:rPr lang="en-GB" dirty="0"/>
              <a:t>2022 </a:t>
            </a:r>
            <a:endParaRPr dirty="0"/>
          </a:p>
          <a:p>
            <a:pPr>
              <a:defRPr/>
            </a:pPr>
            <a:r>
              <a:rPr lang="en-GB" dirty="0"/>
              <a:t>Activity Report</a:t>
            </a:r>
            <a:endParaRPr dirty="0"/>
          </a:p>
          <a:p>
            <a:pPr>
              <a:defRPr/>
            </a:pP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8915015" y="258049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November </a:t>
            </a:r>
            <a:r>
              <a:rPr lang="en-GB" dirty="0" smtClean="0"/>
              <a:t>2022 </a:t>
            </a:r>
            <a:r>
              <a:rPr lang="en-GB" dirty="0"/>
              <a:t>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2152807"/>
            <a:ext cx="11090448" cy="401249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2500" lnSpcReduction="10000"/>
          </a:bodyPr>
          <a:lstStyle/>
          <a:p>
            <a:pPr>
              <a:defRPr/>
            </a:pPr>
            <a:r>
              <a:rPr lang="en-GB" b="1" dirty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OSD-237</a:t>
            </a:r>
            <a:r>
              <a:rPr lang="en-US" b="1" dirty="0" smtClean="0"/>
              <a:t> - </a:t>
            </a:r>
            <a:r>
              <a:rPr lang="en-US" dirty="0">
                <a:hlinkClick r:id="rId2"/>
              </a:rPr>
              <a:t>Creating a product - price </a:t>
            </a:r>
            <a:r>
              <a:rPr lang="en-US" dirty="0" smtClean="0">
                <a:hlinkClick r:id="rId2"/>
              </a:rPr>
              <a:t>origin</a:t>
            </a:r>
            <a:r>
              <a:rPr lang="en-US" dirty="0" smtClean="0"/>
              <a:t> – Canceled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OSD-238</a:t>
            </a:r>
            <a:r>
              <a:rPr lang="en-US" b="1" dirty="0" smtClean="0"/>
              <a:t> - </a:t>
            </a:r>
            <a:r>
              <a:rPr lang="en-US" dirty="0">
                <a:hlinkClick r:id="rId3"/>
              </a:rPr>
              <a:t>Views in </a:t>
            </a:r>
            <a:r>
              <a:rPr lang="en-US" dirty="0" smtClean="0">
                <a:hlinkClick r:id="rId3"/>
              </a:rPr>
              <a:t>database</a:t>
            </a:r>
            <a:r>
              <a:rPr lang="en-US" dirty="0" smtClean="0"/>
              <a:t> – In progress 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OSD-239</a:t>
            </a:r>
            <a:r>
              <a:rPr lang="en-US" b="1" dirty="0" smtClean="0"/>
              <a:t> - </a:t>
            </a:r>
            <a:r>
              <a:rPr lang="en-US" dirty="0">
                <a:hlinkClick r:id="rId4"/>
              </a:rPr>
              <a:t>Switch mobile apps to the current MS SQL </a:t>
            </a:r>
            <a:r>
              <a:rPr lang="en-US" dirty="0" smtClean="0">
                <a:hlinkClick r:id="rId4"/>
              </a:rPr>
              <a:t>server</a:t>
            </a:r>
            <a:r>
              <a:rPr lang="en-US" dirty="0"/>
              <a:t> – Waiting for customer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OSD-240</a:t>
            </a:r>
            <a:r>
              <a:rPr lang="en-US" b="1" dirty="0" smtClean="0"/>
              <a:t> - </a:t>
            </a:r>
            <a:r>
              <a:rPr lang="en-US" u="sng" dirty="0">
                <a:hlinkClick r:id="rId5"/>
              </a:rPr>
              <a:t>Policies and </a:t>
            </a:r>
            <a:r>
              <a:rPr lang="en-US" u="sng" dirty="0" smtClean="0">
                <a:hlinkClick r:id="rId5"/>
              </a:rPr>
              <a:t>Records</a:t>
            </a:r>
            <a:r>
              <a:rPr lang="en-US" dirty="0" smtClean="0"/>
              <a:t> – Resolved</a:t>
            </a:r>
            <a:r>
              <a:rPr lang="en-US" u="sng" dirty="0" smtClean="0"/>
              <a:t> 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OSD-241</a:t>
            </a:r>
            <a:r>
              <a:rPr lang="en-US" b="1" dirty="0" smtClean="0"/>
              <a:t> - </a:t>
            </a:r>
            <a:r>
              <a:rPr lang="en-US" dirty="0">
                <a:hlinkClick r:id="rId6"/>
              </a:rPr>
              <a:t>not able to setup openIMIS </a:t>
            </a:r>
            <a:r>
              <a:rPr lang="en-US" dirty="0" err="1">
                <a:hlinkClick r:id="rId6"/>
              </a:rPr>
              <a:t>dockerized</a:t>
            </a:r>
            <a:r>
              <a:rPr lang="en-US" dirty="0">
                <a:hlinkClick r:id="rId6"/>
              </a:rPr>
              <a:t> </a:t>
            </a:r>
            <a:r>
              <a:rPr lang="en-US" dirty="0" smtClean="0">
                <a:hlinkClick r:id="rId6"/>
              </a:rPr>
              <a:t>instance</a:t>
            </a:r>
            <a:r>
              <a:rPr lang="en-US" dirty="0"/>
              <a:t> – Waiting for customer</a:t>
            </a: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OSD-242</a:t>
            </a:r>
            <a:r>
              <a:rPr lang="en-US" b="1" dirty="0" smtClean="0"/>
              <a:t> - </a:t>
            </a:r>
            <a:r>
              <a:rPr lang="en-US" dirty="0" smtClean="0">
                <a:hlinkClick r:id="rId7"/>
              </a:rPr>
              <a:t>Unable to log into frontend</a:t>
            </a:r>
            <a:r>
              <a:rPr lang="en-US" dirty="0"/>
              <a:t> – In progress </a:t>
            </a: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OSD-243</a:t>
            </a:r>
            <a:r>
              <a:rPr lang="en-US" b="1" dirty="0" smtClean="0"/>
              <a:t> - </a:t>
            </a:r>
            <a:r>
              <a:rPr lang="en-US" u="sng" dirty="0">
                <a:hlinkClick r:id="rId8"/>
              </a:rPr>
              <a:t>Missing </a:t>
            </a:r>
            <a:r>
              <a:rPr lang="en-US" u="sng" dirty="0" smtClean="0">
                <a:hlinkClick r:id="rId8"/>
              </a:rPr>
              <a:t>Translation</a:t>
            </a:r>
            <a:r>
              <a:rPr lang="en-US" dirty="0"/>
              <a:t> – In progress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OSD-244</a:t>
            </a:r>
            <a:r>
              <a:rPr lang="en-US" b="1" dirty="0" smtClean="0"/>
              <a:t> - </a:t>
            </a:r>
            <a:r>
              <a:rPr lang="en-US" dirty="0">
                <a:hlinkClick r:id="rId9"/>
              </a:rPr>
              <a:t>Medical officer cannot deliver </a:t>
            </a:r>
            <a:r>
              <a:rPr lang="en-US" dirty="0" smtClean="0">
                <a:hlinkClick r:id="rId9"/>
              </a:rPr>
              <a:t>review</a:t>
            </a:r>
            <a:r>
              <a:rPr lang="en-US" dirty="0" smtClean="0"/>
              <a:t> – Escalated 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OSD-245</a:t>
            </a:r>
            <a:r>
              <a:rPr lang="en-US" b="1" dirty="0" smtClean="0"/>
              <a:t> - </a:t>
            </a:r>
            <a:r>
              <a:rPr lang="en-US" u="sng" dirty="0">
                <a:hlinkClick r:id="rId10"/>
              </a:rPr>
              <a:t>Running </a:t>
            </a:r>
            <a:r>
              <a:rPr lang="en-US" u="sng" dirty="0" err="1">
                <a:hlinkClick r:id="rId10"/>
              </a:rPr>
              <a:t>RestAPI</a:t>
            </a:r>
            <a:r>
              <a:rPr lang="en-US" u="sng" dirty="0">
                <a:hlinkClick r:id="rId10"/>
              </a:rPr>
              <a:t> on </a:t>
            </a:r>
            <a:r>
              <a:rPr lang="en-US" u="sng" dirty="0" smtClean="0">
                <a:hlinkClick r:id="rId10"/>
              </a:rPr>
              <a:t>IIS</a:t>
            </a:r>
            <a:r>
              <a:rPr lang="en-US" dirty="0"/>
              <a:t> – Waiting for customer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4968" y="6381328"/>
            <a:ext cx="720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Legend: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Service request</a:t>
            </a:r>
            <a:r>
              <a:rPr lang="en-US" sz="1400" dirty="0" smtClean="0"/>
              <a:t> – </a:t>
            </a:r>
            <a:r>
              <a:rPr lang="en-US" sz="1400" dirty="0" smtClean="0">
                <a:solidFill>
                  <a:srgbClr val="00B050"/>
                </a:solidFill>
              </a:rPr>
              <a:t>Feature request</a:t>
            </a:r>
            <a:r>
              <a:rPr lang="en-US" sz="1400" dirty="0" smtClean="0"/>
              <a:t> - </a:t>
            </a:r>
            <a:r>
              <a:rPr lang="en-US" sz="1400" dirty="0" smtClean="0">
                <a:solidFill>
                  <a:srgbClr val="FF0000"/>
                </a:solidFill>
              </a:rPr>
              <a:t>Bug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CH" dirty="0" smtClean="0"/>
              <a:t>November </a:t>
            </a:r>
            <a:r>
              <a:rPr lang="en-GB" dirty="0" smtClean="0"/>
              <a:t>2022 </a:t>
            </a:r>
            <a:r>
              <a:rPr lang="en-GB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7"/>
            <a:ext cx="11031412" cy="39461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Maintenance/Development: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de-CH" dirty="0" err="1" smtClean="0"/>
              <a:t>Nginx</a:t>
            </a:r>
            <a:r>
              <a:rPr lang="de-CH" dirty="0" smtClean="0"/>
              <a:t> </a:t>
            </a:r>
            <a:r>
              <a:rPr lang="de-CH" dirty="0" err="1" smtClean="0"/>
              <a:t>configuration</a:t>
            </a:r>
            <a:r>
              <a:rPr lang="de-CH" dirty="0" smtClean="0"/>
              <a:t> </a:t>
            </a:r>
            <a:r>
              <a:rPr lang="de-CH" dirty="0" err="1" smtClean="0"/>
              <a:t>file</a:t>
            </a:r>
            <a:endParaRPr lang="de-CH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CH" dirty="0" smtClean="0"/>
              <a:t>Docker fixes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Bug </a:t>
            </a:r>
            <a:r>
              <a:rPr lang="en-US" dirty="0"/>
              <a:t>fixes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PR reviews and integration</a:t>
            </a:r>
            <a:endParaRPr dirty="0"/>
          </a:p>
          <a:p>
            <a:pPr>
              <a:defRPr/>
            </a:pPr>
            <a:endParaRPr dirty="0"/>
          </a:p>
          <a:p>
            <a:pPr>
              <a:defRPr/>
            </a:pPr>
            <a:r>
              <a:rPr lang="de-CH" b="1" dirty="0" err="1" smtClean="0"/>
              <a:t>Documentation</a:t>
            </a:r>
            <a:endParaRPr lang="de-CH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dirty="0" smtClean="0"/>
              <a:t>User </a:t>
            </a:r>
            <a:r>
              <a:rPr lang="de-CH" dirty="0" err="1" smtClean="0"/>
              <a:t>documentation</a:t>
            </a:r>
            <a:r>
              <a:rPr lang="de-CH" dirty="0" smtClean="0"/>
              <a:t> </a:t>
            </a:r>
            <a:r>
              <a:rPr lang="de-CH" dirty="0" err="1" smtClean="0"/>
              <a:t>updated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dirty="0" smtClean="0"/>
              <a:t>Installation </a:t>
            </a:r>
            <a:r>
              <a:rPr lang="de-CH" dirty="0" err="1" smtClean="0"/>
              <a:t>guide</a:t>
            </a:r>
            <a:r>
              <a:rPr lang="de-CH" dirty="0" smtClean="0"/>
              <a:t> </a:t>
            </a:r>
            <a:r>
              <a:rPr lang="de-CH" dirty="0" err="1" smtClean="0"/>
              <a:t>wiki</a:t>
            </a:r>
            <a:r>
              <a:rPr lang="de-CH" dirty="0" smtClean="0"/>
              <a:t> </a:t>
            </a:r>
            <a:r>
              <a:rPr lang="de-CH" dirty="0" err="1" smtClean="0"/>
              <a:t>restructuring</a:t>
            </a:r>
            <a:r>
              <a:rPr lang="de-CH" dirty="0" smtClean="0"/>
              <a:t> </a:t>
            </a:r>
            <a:r>
              <a:rPr lang="de-CH" dirty="0" err="1" smtClean="0"/>
              <a:t>started</a:t>
            </a:r>
            <a:r>
              <a:rPr lang="de-CH" dirty="0" smtClean="0"/>
              <a:t> </a:t>
            </a:r>
            <a:r>
              <a:rPr lang="de-CH" dirty="0" smtClean="0"/>
              <a:t>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CH" dirty="0" err="1" smtClean="0"/>
              <a:t>October</a:t>
            </a:r>
            <a:r>
              <a:rPr lang="de-CH" dirty="0" smtClean="0"/>
              <a:t> </a:t>
            </a:r>
            <a:r>
              <a:rPr lang="en-GB" dirty="0"/>
              <a:t>2022 </a:t>
            </a:r>
            <a:r>
              <a:rPr lang="en-GB" dirty="0" smtClean="0"/>
              <a:t>Release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6"/>
            <a:ext cx="11031412" cy="443288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October 2022 Release Wiki Page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/>
              <a:t>Main changes: </a:t>
            </a:r>
            <a:endParaRPr lang="en-US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dirty="0" smtClean="0"/>
              <a:t>Django 3.2</a:t>
            </a:r>
            <a:endParaRPr lang="en-US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Reporting support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PostgreSQL support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 err="1" smtClean="0"/>
              <a:t>Insuree</a:t>
            </a:r>
            <a:r>
              <a:rPr lang="en-US" dirty="0" smtClean="0"/>
              <a:t> self registration portal (dedicated module) </a:t>
            </a:r>
          </a:p>
          <a:p>
            <a:pPr marL="342900" indent="-342900">
              <a:buFont typeface="Arial"/>
              <a:buChar char="•"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openIMIS server: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hlinkClick r:id="rId3" action="ppaction://hlinkfile"/>
              </a:rPr>
              <a:t>demo.openimis.org</a:t>
            </a:r>
            <a:r>
              <a:rPr lang="en-US" dirty="0" smtClean="0"/>
              <a:t> – PostgreSQL (updated manually 2-3 times per year)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hlinkClick r:id="rId4" action="ppaction://hlinkfile"/>
              </a:rPr>
              <a:t>release.openimis.org</a:t>
            </a:r>
            <a:r>
              <a:rPr lang="en-US" dirty="0" smtClean="0"/>
              <a:t> – Microsoft SQL (updated manually 3-5 times per release)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5" action="ppaction://hlinkfile"/>
              </a:rPr>
              <a:t>d</a:t>
            </a:r>
            <a:r>
              <a:rPr lang="en-US" dirty="0" smtClean="0">
                <a:hlinkClick r:id="rId5" action="ppaction://hlinkfile"/>
              </a:rPr>
              <a:t>evelop.openimis.org</a:t>
            </a:r>
            <a:r>
              <a:rPr lang="en-US" dirty="0" smtClean="0"/>
              <a:t> – PostgreSQL (updated automatically every 4h)</a:t>
            </a:r>
          </a:p>
          <a:p>
            <a:pPr marL="800089" lvl="1" indent="-342900">
              <a:buFont typeface="Arial" panose="020B0604020202020204" pitchFamily="34" charset="0"/>
              <a:buChar char="•"/>
              <a:defRPr/>
            </a:pPr>
            <a:r>
              <a:rPr lang="de-CH" dirty="0" err="1" smtClean="0"/>
              <a:t>Issue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Front End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required</a:t>
            </a:r>
            <a:r>
              <a:rPr lang="de-CH" dirty="0" smtClean="0"/>
              <a:t> </a:t>
            </a:r>
            <a:r>
              <a:rPr lang="de-CH" dirty="0" err="1" smtClean="0"/>
              <a:t>released</a:t>
            </a:r>
            <a:r>
              <a:rPr lang="de-CH" dirty="0" smtClean="0"/>
              <a:t> </a:t>
            </a:r>
            <a:r>
              <a:rPr lang="de-CH" dirty="0" err="1" smtClean="0"/>
              <a:t>package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5532" y="0"/>
            <a:ext cx="4818486" cy="207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2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Time budget available</a:t>
            </a: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50449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{E946F12A-0B2C-6C21-6412-A8FC38FE2CA1}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Total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Remaining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78</a:t>
                      </a:r>
                      <a:endParaRPr lang="en-GB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52%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Future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Maintenance and development</a:t>
            </a:r>
            <a:r>
              <a:rPr lang="en-GB" dirty="0"/>
              <a:t>: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de-CH" dirty="0" err="1" smtClean="0"/>
              <a:t>Documentation</a:t>
            </a:r>
            <a:r>
              <a:rPr lang="de-CH" dirty="0" smtClean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video</a:t>
            </a:r>
            <a:r>
              <a:rPr lang="de-CH" dirty="0"/>
              <a:t> </a:t>
            </a:r>
            <a:r>
              <a:rPr lang="de-CH" dirty="0" err="1"/>
              <a:t>tutorials</a:t>
            </a:r>
            <a:r>
              <a:rPr lang="de-CH" dirty="0"/>
              <a:t>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dirty="0"/>
              <a:t>Generate large data set and train demo AI Model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GB" dirty="0" smtClean="0"/>
              <a:t>Bug </a:t>
            </a:r>
            <a:r>
              <a:rPr lang="en-GB" dirty="0"/>
              <a:t>fixes &amp; PR </a:t>
            </a:r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Maintenance and Support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4180645" y="5329181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245</Words>
  <Application>Microsoft Office PowerPoint</Application>
  <DocSecurity>0</DocSecurity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November 2022 activities</vt:lpstr>
      <vt:lpstr>November 2022 activities</vt:lpstr>
      <vt:lpstr>October 2022 Release</vt:lpstr>
      <vt:lpstr>Time budget available</vt:lpstr>
      <vt:lpstr>Future activities </vt:lpstr>
      <vt:lpstr>Maintenance and Support</vt:lpstr>
    </vt:vector>
  </TitlesOfParts>
  <Manager/>
  <Company>Swiss TPH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subject/>
  <dc:creator>Dragos Dobre</dc:creator>
  <cp:keywords/>
  <dc:description/>
  <cp:lastModifiedBy> </cp:lastModifiedBy>
  <cp:revision>270</cp:revision>
  <dcterms:created xsi:type="dcterms:W3CDTF">2019-05-03T11:46:18Z</dcterms:created>
  <dcterms:modified xsi:type="dcterms:W3CDTF">2022-12-05T11:36:23Z</dcterms:modified>
  <cp:category/>
  <dc:identifier/>
  <cp:contentStatus/>
  <dc:language/>
  <cp:version/>
</cp:coreProperties>
</file>