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4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17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2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3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4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10CD2F2-D621-4C8E-AE0B-102EED05856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5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Payment </a:t>
            </a:r>
            <a:r>
              <a:rPr lang="de-CH" dirty="0"/>
              <a:t>L</a:t>
            </a:r>
            <a:r>
              <a:rPr lang="de-CH" dirty="0" smtClean="0"/>
              <a:t>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69779"/>
            <a:ext cx="9144000" cy="1655762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 smtClean="0"/>
          </a:p>
          <a:p>
            <a:r>
              <a:rPr lang="en-US" smtClean="0"/>
              <a:t>08 June </a:t>
            </a:r>
            <a:r>
              <a:rPr lang="en-US" dirty="0" smtClean="0"/>
              <a:t>2022</a:t>
            </a:r>
            <a:endParaRPr lang="en-US" dirty="0"/>
          </a:p>
        </p:txBody>
      </p:sp>
      <p:pic>
        <p:nvPicPr>
          <p:cNvPr id="4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8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Principles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err="1" smtClean="0"/>
              <a:t>Abstraction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business</a:t>
            </a:r>
            <a:r>
              <a:rPr lang="de-CH" dirty="0" smtClean="0"/>
              <a:t> </a:t>
            </a:r>
            <a:r>
              <a:rPr lang="de-CH" dirty="0" err="1" smtClean="0"/>
              <a:t>object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simpler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standard</a:t>
            </a:r>
            <a:r>
              <a:rPr lang="de-CH" dirty="0" smtClean="0"/>
              <a:t> </a:t>
            </a:r>
            <a:r>
              <a:rPr lang="de-CH" dirty="0" err="1" smtClean="0"/>
              <a:t>payment</a:t>
            </a:r>
            <a:r>
              <a:rPr lang="de-CH" dirty="0" smtClean="0"/>
              <a:t> </a:t>
            </a:r>
            <a:r>
              <a:rPr lang="de-CH" dirty="0" err="1" smtClean="0"/>
              <a:t>object</a:t>
            </a:r>
            <a:r>
              <a:rPr lang="de-CH" dirty="0" smtClean="0"/>
              <a:t> : </a:t>
            </a:r>
            <a:r>
              <a:rPr lang="de-CH" dirty="0" err="1" smtClean="0"/>
              <a:t>Invoice</a:t>
            </a:r>
            <a:r>
              <a:rPr lang="de-CH" dirty="0" smtClean="0"/>
              <a:t>, </a:t>
            </a:r>
            <a:r>
              <a:rPr lang="de-CH" dirty="0" err="1" smtClean="0"/>
              <a:t>bill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payments</a:t>
            </a:r>
            <a:endParaRPr lang="de-CH" dirty="0" smtClean="0"/>
          </a:p>
          <a:p>
            <a:endParaRPr lang="de-CH" dirty="0"/>
          </a:p>
          <a:p>
            <a:pPr marL="457200" indent="-457200">
              <a:buAutoNum type="arabicPeriod"/>
            </a:pPr>
            <a:r>
              <a:rPr lang="de-CH" dirty="0" err="1" smtClean="0"/>
              <a:t>Invoice</a:t>
            </a:r>
            <a:r>
              <a:rPr lang="de-CH" dirty="0" smtClean="0"/>
              <a:t>, </a:t>
            </a:r>
            <a:r>
              <a:rPr lang="de-CH" dirty="0" err="1" smtClean="0"/>
              <a:t>bill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payment</a:t>
            </a:r>
            <a:r>
              <a:rPr lang="de-CH" dirty="0" smtClean="0"/>
              <a:t> </a:t>
            </a:r>
            <a:r>
              <a:rPr lang="de-CH" dirty="0" err="1" smtClean="0"/>
              <a:t>objects</a:t>
            </a:r>
            <a:r>
              <a:rPr lang="de-CH" dirty="0"/>
              <a:t>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in </a:t>
            </a:r>
            <a:r>
              <a:rPr lang="de-CH" dirty="0" err="1" smtClean="0"/>
              <a:t>openIMIS</a:t>
            </a:r>
            <a:endParaRPr lang="de-CH" dirty="0" smtClean="0"/>
          </a:p>
          <a:p>
            <a:pPr marL="457200" indent="-457200">
              <a:buAutoNum type="arabicPeriod"/>
            </a:pPr>
            <a:r>
              <a:rPr lang="de-CH" dirty="0" err="1" smtClean="0"/>
              <a:t>Convertion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object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invoice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bills</a:t>
            </a:r>
            <a:r>
              <a:rPr lang="de-CH" dirty="0" smtClean="0"/>
              <a:t>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</a:t>
            </a:r>
          </a:p>
          <a:p>
            <a:pPr marL="914389" lvl="1" indent="-457200">
              <a:buAutoNum type="arabicPeriod"/>
            </a:pP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endParaRPr lang="de-CH" dirty="0" smtClean="0"/>
          </a:p>
          <a:p>
            <a:pPr marL="914389" lvl="1" indent="-457200">
              <a:buAutoNum type="arabicPeriod"/>
            </a:pP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contract</a:t>
            </a:r>
            <a:endParaRPr lang="de-CH" dirty="0" smtClean="0"/>
          </a:p>
          <a:p>
            <a:pPr marL="914389" lvl="1" indent="-457200">
              <a:buAutoNum type="arabicPeriod"/>
            </a:pP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/ </a:t>
            </a:r>
            <a:r>
              <a:rPr lang="de-CH" dirty="0" err="1" smtClean="0"/>
              <a:t>batch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claims</a:t>
            </a:r>
            <a:endParaRPr lang="de-CH" dirty="0" smtClean="0"/>
          </a:p>
          <a:p>
            <a:pPr marL="914389" lvl="1" indent="-457200">
              <a:buAutoNum type="arabicPeriod"/>
            </a:pPr>
            <a:r>
              <a:rPr lang="de-CH" dirty="0" smtClean="0"/>
              <a:t>…</a:t>
            </a:r>
          </a:p>
          <a:p>
            <a:pPr marL="457200" indent="-457200">
              <a:buAutoNum type="arabicPeriod"/>
            </a:pPr>
            <a:r>
              <a:rPr lang="de-CH" dirty="0" smtClean="0"/>
              <a:t>Generation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bill</a:t>
            </a:r>
            <a:r>
              <a:rPr lang="de-CH" dirty="0" smtClean="0"/>
              <a:t>/</a:t>
            </a:r>
            <a:r>
              <a:rPr lang="de-CH" dirty="0" err="1" smtClean="0"/>
              <a:t>invoice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openIMIS</a:t>
            </a:r>
            <a:r>
              <a:rPr lang="de-CH" dirty="0" smtClean="0"/>
              <a:t> Events</a:t>
            </a:r>
          </a:p>
          <a:p>
            <a:pPr marL="914389" lvl="1" indent="-457200">
              <a:buAutoNum type="arabicPeriod"/>
            </a:pPr>
            <a:r>
              <a:rPr lang="de-CH" dirty="0" err="1" smtClean="0"/>
              <a:t>Unconditionnnal</a:t>
            </a:r>
            <a:r>
              <a:rPr lang="de-CH" dirty="0" smtClean="0"/>
              <a:t> cash </a:t>
            </a:r>
            <a:r>
              <a:rPr lang="de-CH" dirty="0" err="1" smtClean="0"/>
              <a:t>transfert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51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Generation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invoice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bill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on </a:t>
            </a:r>
            <a:r>
              <a:rPr lang="de-CH" dirty="0" err="1" smtClean="0"/>
              <a:t>payment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contribution</a:t>
            </a:r>
            <a:r>
              <a:rPr lang="de-CH" dirty="0" smtClean="0"/>
              <a:t> plan : </a:t>
            </a:r>
            <a:r>
              <a:rPr lang="de-CH" dirty="0" err="1" smtClean="0"/>
              <a:t>strategy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payment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princing</a:t>
            </a:r>
            <a:r>
              <a:rPr lang="de-CH" dirty="0" smtClean="0"/>
              <a:t> </a:t>
            </a:r>
            <a:r>
              <a:rPr lang="de-CH" dirty="0" err="1" smtClean="0"/>
              <a:t>attached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a </a:t>
            </a:r>
            <a:r>
              <a:rPr lang="de-CH" dirty="0" err="1" smtClean="0"/>
              <a:t>product</a:t>
            </a:r>
            <a:r>
              <a:rPr lang="de-CH" dirty="0" smtClean="0"/>
              <a:t>, </a:t>
            </a:r>
            <a:r>
              <a:rPr lang="de-CH" dirty="0" err="1" smtClean="0"/>
              <a:t>or</a:t>
            </a: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229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Demo – </a:t>
            </a:r>
            <a:r>
              <a:rPr lang="de-CH" dirty="0" err="1" smtClean="0"/>
              <a:t>unconditionnal</a:t>
            </a:r>
            <a:r>
              <a:rPr lang="de-CH" dirty="0" smtClean="0"/>
              <a:t> </a:t>
            </a:r>
            <a:r>
              <a:rPr lang="de-CH" dirty="0" err="1" smtClean="0"/>
              <a:t>transfert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CH" dirty="0" smtClean="0"/>
              <a:t>Check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configuration</a:t>
            </a:r>
            <a:endParaRPr lang="de-CH" dirty="0" smtClean="0"/>
          </a:p>
          <a:p>
            <a:pPr marL="457200" indent="-457200">
              <a:buFont typeface="+mj-lt"/>
              <a:buAutoNum type="arabicPeriod"/>
            </a:pPr>
            <a:r>
              <a:rPr lang="de-CH" dirty="0" smtClean="0"/>
              <a:t>Create a </a:t>
            </a:r>
            <a:r>
              <a:rPr lang="de-CH" dirty="0" err="1" smtClean="0"/>
              <a:t>policy</a:t>
            </a:r>
            <a:r>
              <a:rPr lang="de-CH" dirty="0" smtClean="0"/>
              <a:t>/</a:t>
            </a:r>
            <a:r>
              <a:rPr lang="de-CH" dirty="0" err="1" smtClean="0"/>
              <a:t>contribution</a:t>
            </a:r>
            <a:endParaRPr lang="de-CH" dirty="0" smtClean="0"/>
          </a:p>
          <a:p>
            <a:pPr marL="457200" indent="-457200">
              <a:buFont typeface="+mj-lt"/>
              <a:buAutoNum type="arabicPeriod"/>
            </a:pPr>
            <a:r>
              <a:rPr lang="de-CH" dirty="0" smtClean="0"/>
              <a:t>Check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bill</a:t>
            </a:r>
            <a:r>
              <a:rPr lang="de-CH" dirty="0" smtClean="0"/>
              <a:t> was </a:t>
            </a:r>
            <a:r>
              <a:rPr lang="de-CH" dirty="0" err="1" smtClean="0"/>
              <a:t>properly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300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75" y="596558"/>
            <a:ext cx="10515600" cy="940411"/>
          </a:xfrm>
        </p:spPr>
        <p:txBody>
          <a:bodyPr/>
          <a:lstStyle/>
          <a:p>
            <a:r>
              <a:rPr lang="de-CH" dirty="0" err="1" smtClean="0"/>
              <a:t>Architecture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45" y="1323504"/>
            <a:ext cx="11248375" cy="5390334"/>
          </a:xfrm>
        </p:spPr>
      </p:pic>
    </p:spTree>
    <p:extLst>
      <p:ext uri="{BB962C8B-B14F-4D97-AF65-F5344CB8AC3E}">
        <p14:creationId xmlns:p14="http://schemas.microsoft.com/office/powerpoint/2010/main" val="22516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110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Payment Layer</vt:lpstr>
      <vt:lpstr>Principles</vt:lpstr>
      <vt:lpstr>Configuration</vt:lpstr>
      <vt:lpstr>Demo – unconditionnal transfert</vt:lpstr>
      <vt:lpstr>Architecture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layer</dc:title>
  <dc:creator>Patrick Delcroix</dc:creator>
  <cp:lastModifiedBy> </cp:lastModifiedBy>
  <cp:revision>45</cp:revision>
  <dcterms:created xsi:type="dcterms:W3CDTF">2021-09-02T06:28:50Z</dcterms:created>
  <dcterms:modified xsi:type="dcterms:W3CDTF">2022-06-08T14:38:13Z</dcterms:modified>
</cp:coreProperties>
</file>