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Barlow Medium"/>
      <p:regular r:id="rId14"/>
      <p:bold r:id="rId15"/>
      <p:italic r:id="rId16"/>
      <p:boldItalic r:id="rId17"/>
    </p:embeddedFont>
    <p:embeddedFont>
      <p:font typeface="Open Sans ExtraBold"/>
      <p:bold r:id="rId18"/>
      <p:boldItalic r:id="rId19"/>
    </p:embeddedFont>
    <p:embeddedFont>
      <p:font typeface="Barlow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regular.fntdata"/><Relationship Id="rId22" Type="http://schemas.openxmlformats.org/officeDocument/2006/relationships/font" Target="fonts/Barlow-italic.fntdata"/><Relationship Id="rId21" Type="http://schemas.openxmlformats.org/officeDocument/2006/relationships/font" Target="fonts/Barlow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Barlow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5" Type="http://schemas.openxmlformats.org/officeDocument/2006/relationships/font" Target="fonts/BarlowMedium-bold.fntdata"/><Relationship Id="rId14" Type="http://schemas.openxmlformats.org/officeDocument/2006/relationships/font" Target="fonts/BarlowMedium-regular.fntdata"/><Relationship Id="rId17" Type="http://schemas.openxmlformats.org/officeDocument/2006/relationships/font" Target="fonts/BarlowMedium-boldItalic.fntdata"/><Relationship Id="rId16" Type="http://schemas.openxmlformats.org/officeDocument/2006/relationships/font" Target="fonts/BarlowMedium-italic.fntdata"/><Relationship Id="rId19" Type="http://schemas.openxmlformats.org/officeDocument/2006/relationships/font" Target="fonts/OpenSansExtraBold-boldItalic.fntdata"/><Relationship Id="rId18" Type="http://schemas.openxmlformats.org/officeDocument/2006/relationships/font" Target="fonts/OpenSans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cverstraete@bluesquarehub.com" TargetMode="External"/><Relationship Id="rId6" Type="http://schemas.openxmlformats.org/officeDocument/2006/relationships/hyperlink" Target="mailto:lpontis@bluesquarehub.com" TargetMode="External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02/05/2022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2022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"/>
              <a:t>Achieved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Focus on release and stabilization</a:t>
            </a:r>
            <a:endParaRPr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This month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Database port: SQL script updates + conversion tool refresh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Stored Proc inventory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Implementations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Cameroon RBF-openIMIS integration starting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01" name="Google Shape;1601;p21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Quentin Gérôme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Christine Verstraete Health Financing Lead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(Christine and 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cverstraete@bluesquarehub.com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2" name="Google Shape;160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2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08" name="Google Shape;1608;p22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