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9"/>
  </p:notesMasterIdLst>
  <p:sldIdLst>
    <p:sldId id="256" r:id="rId2"/>
    <p:sldId id="257" r:id="rId3"/>
    <p:sldId id="263" r:id="rId4"/>
    <p:sldId id="264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3"/>
            <p14:sldId id="264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BB1A5BDF-536B-4BCB-A33E-4876263A773D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175" TargetMode="External"/><Relationship Id="rId3" Type="http://schemas.openxmlformats.org/officeDocument/2006/relationships/hyperlink" Target="https://openimis.atlassian.net/browse/OSD-170" TargetMode="External"/><Relationship Id="rId7" Type="http://schemas.openxmlformats.org/officeDocument/2006/relationships/hyperlink" Target="https://openimis.atlassian.net/browse/OSD-174" TargetMode="External"/><Relationship Id="rId12" Type="http://schemas.openxmlformats.org/officeDocument/2006/relationships/hyperlink" Target="https://openimis.atlassian.net/browse/OSD-179" TargetMode="External"/><Relationship Id="rId2" Type="http://schemas.openxmlformats.org/officeDocument/2006/relationships/hyperlink" Target="https://openimis.atlassian.net/browse/OSD-16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173" TargetMode="External"/><Relationship Id="rId11" Type="http://schemas.openxmlformats.org/officeDocument/2006/relationships/hyperlink" Target="https://openimis.atlassian.net/browse/OMT-304" TargetMode="External"/><Relationship Id="rId5" Type="http://schemas.openxmlformats.org/officeDocument/2006/relationships/hyperlink" Target="https://openimis.atlassian.net/browse/OSD-172" TargetMode="External"/><Relationship Id="rId10" Type="http://schemas.openxmlformats.org/officeDocument/2006/relationships/hyperlink" Target="https://openimis.atlassian.net/browse/OSD-177" TargetMode="External"/><Relationship Id="rId4" Type="http://schemas.openxmlformats.org/officeDocument/2006/relationships/hyperlink" Target="https://openimis.atlassian.net/browse/OSD-171" TargetMode="External"/><Relationship Id="rId9" Type="http://schemas.openxmlformats.org/officeDocument/2006/relationships/hyperlink" Target="https://openimis.atlassian.net/browse/OSD-17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imis.atlassian.net/jira/software/c/projects/OP/issues/OP-521?jql=%20summary%20~%20%22Test%20Case%22%20and%20createdDate%20%3e%20%272022-02-01%27%20and%20statusCategory%20%21%3D%20Done%20ORDER%20BY%20created%20DES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2</a:t>
            </a:r>
            <a:r>
              <a:rPr lang="en-GB" dirty="0" smtClean="0"/>
              <a:t> </a:t>
            </a:r>
            <a:r>
              <a:rPr lang="en-US" dirty="0" smtClean="0"/>
              <a:t>May </a:t>
            </a:r>
            <a:r>
              <a:rPr lang="en-GB" dirty="0" smtClean="0"/>
              <a:t>2022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pril 2022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3946188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OSD-169</a:t>
            </a:r>
            <a:r>
              <a:rPr lang="en-US" dirty="0" smtClean="0"/>
              <a:t>: </a:t>
            </a:r>
            <a:r>
              <a:rPr lang="en-US" u="sng" dirty="0">
                <a:hlinkClick r:id="rId2"/>
              </a:rPr>
              <a:t>FRONT-END LOGIN </a:t>
            </a:r>
            <a:r>
              <a:rPr lang="en-US" u="sng" dirty="0" smtClean="0">
                <a:hlinkClick r:id="rId2"/>
              </a:rPr>
              <a:t>ERROR</a:t>
            </a:r>
            <a:r>
              <a:rPr lang="en-US" dirty="0" smtClean="0"/>
              <a:t> – </a:t>
            </a:r>
            <a:r>
              <a:rPr lang="en-US" dirty="0"/>
              <a:t>Waiting for </a:t>
            </a:r>
            <a:r>
              <a:rPr lang="en-US" dirty="0" smtClean="0"/>
              <a:t>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OSD-170: </a:t>
            </a:r>
            <a:r>
              <a:rPr lang="en-US" u="sng" dirty="0">
                <a:hlinkClick r:id="rId3"/>
              </a:rPr>
              <a:t>Authentication </a:t>
            </a:r>
            <a:r>
              <a:rPr lang="en-US" u="sng" dirty="0" smtClean="0">
                <a:hlinkClick r:id="rId3"/>
              </a:rPr>
              <a:t>failure</a:t>
            </a:r>
            <a:r>
              <a:rPr lang="en-US" dirty="0"/>
              <a:t> – Waiting for </a:t>
            </a:r>
            <a:r>
              <a:rPr lang="en-US" dirty="0" smtClean="0"/>
              <a:t>customer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OSD-171: </a:t>
            </a:r>
            <a:r>
              <a:rPr lang="en-US" u="sng" dirty="0">
                <a:hlinkClick r:id="rId4"/>
              </a:rPr>
              <a:t>Error after installing requirements.txt in </a:t>
            </a:r>
            <a:r>
              <a:rPr lang="en-US" u="sng" dirty="0" smtClean="0">
                <a:hlinkClick r:id="rId4"/>
              </a:rPr>
              <a:t>python</a:t>
            </a:r>
            <a:r>
              <a:rPr lang="en-US" dirty="0" smtClean="0"/>
              <a:t> – Cancelled</a:t>
            </a:r>
            <a:r>
              <a:rPr lang="en-US" u="sng" dirty="0" smtClean="0"/>
              <a:t>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OSD-172: </a:t>
            </a:r>
            <a:r>
              <a:rPr lang="en-US" dirty="0">
                <a:hlinkClick r:id="rId5"/>
              </a:rPr>
              <a:t>Installation </a:t>
            </a:r>
            <a:r>
              <a:rPr lang="en-US" dirty="0" smtClean="0">
                <a:hlinkClick r:id="rId5"/>
              </a:rPr>
              <a:t>problem</a:t>
            </a:r>
            <a:r>
              <a:rPr lang="en-US" dirty="0"/>
              <a:t> – 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OSD-173: </a:t>
            </a:r>
            <a:r>
              <a:rPr lang="en-US" dirty="0">
                <a:hlinkClick r:id="rId6"/>
              </a:rPr>
              <a:t>Bulk Import </a:t>
            </a:r>
            <a:r>
              <a:rPr lang="en-US" dirty="0" err="1" smtClean="0">
                <a:hlinkClick r:id="rId6"/>
              </a:rPr>
              <a:t>Insuree</a:t>
            </a:r>
            <a:r>
              <a:rPr lang="en-US" dirty="0"/>
              <a:t> – 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OSD-174: </a:t>
            </a:r>
            <a:r>
              <a:rPr lang="en-US" dirty="0">
                <a:hlinkClick r:id="rId7"/>
              </a:rPr>
              <a:t>Unable to run </a:t>
            </a:r>
            <a:r>
              <a:rPr lang="en-US" dirty="0" err="1" smtClean="0">
                <a:hlinkClick r:id="rId7"/>
              </a:rPr>
              <a:t>OpenIMIS</a:t>
            </a:r>
            <a:r>
              <a:rPr lang="en-US" dirty="0"/>
              <a:t> – 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OSD-175: </a:t>
            </a:r>
            <a:r>
              <a:rPr lang="en-US" u="sng" dirty="0">
                <a:hlinkClick r:id="rId8"/>
              </a:rPr>
              <a:t>Support </a:t>
            </a:r>
            <a:r>
              <a:rPr lang="en-US" u="sng" dirty="0" smtClean="0">
                <a:hlinkClick r:id="rId8"/>
              </a:rPr>
              <a:t>Ubuntu</a:t>
            </a:r>
            <a:r>
              <a:rPr lang="en-US" dirty="0"/>
              <a:t> – 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OSD-176: </a:t>
            </a:r>
            <a:r>
              <a:rPr lang="en-US" u="sng" dirty="0">
                <a:hlinkClick r:id="rId9"/>
              </a:rPr>
              <a:t>Front End not </a:t>
            </a:r>
            <a:r>
              <a:rPr lang="en-US" u="sng" dirty="0" smtClean="0">
                <a:hlinkClick r:id="rId9"/>
              </a:rPr>
              <a:t>working</a:t>
            </a:r>
            <a:r>
              <a:rPr lang="en-US" dirty="0"/>
              <a:t> – 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OSD-177: </a:t>
            </a:r>
            <a:r>
              <a:rPr lang="en-US" u="sng" dirty="0" err="1">
                <a:hlinkClick r:id="rId10"/>
              </a:rPr>
              <a:t>openIMIS</a:t>
            </a:r>
            <a:r>
              <a:rPr lang="en-US" u="sng" dirty="0">
                <a:hlinkClick r:id="rId10"/>
              </a:rPr>
              <a:t> </a:t>
            </a:r>
            <a:r>
              <a:rPr lang="en-US" u="sng" dirty="0" smtClean="0">
                <a:hlinkClick r:id="rId10"/>
              </a:rPr>
              <a:t>Localization</a:t>
            </a:r>
            <a:r>
              <a:rPr lang="en-US" dirty="0"/>
              <a:t> – 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OSD-178 </a:t>
            </a:r>
            <a:r>
              <a:rPr lang="en-US" dirty="0" smtClean="0"/>
              <a:t>(</a:t>
            </a:r>
            <a:r>
              <a:rPr lang="en-US" dirty="0" smtClean="0">
                <a:hlinkClick r:id="rId11"/>
              </a:rPr>
              <a:t>OMT-304</a:t>
            </a:r>
            <a:r>
              <a:rPr lang="en-US" dirty="0"/>
              <a:t>): Double Insurance </a:t>
            </a:r>
            <a:r>
              <a:rPr lang="en-US" dirty="0" smtClean="0"/>
              <a:t>Number – To Do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OSD-179: </a:t>
            </a:r>
            <a:r>
              <a:rPr lang="en-US" u="sng" dirty="0">
                <a:hlinkClick r:id="rId12"/>
              </a:rPr>
              <a:t>Demo server version display (currently 1.3.0</a:t>
            </a:r>
            <a:r>
              <a:rPr lang="en-US" u="sng" dirty="0" smtClean="0">
                <a:hlinkClick r:id="rId12"/>
              </a:rPr>
              <a:t>)</a:t>
            </a:r>
            <a:r>
              <a:rPr lang="en-US" dirty="0"/>
              <a:t> – 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April 2022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394618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Maintenance/Development: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Bug </a:t>
            </a:r>
            <a:r>
              <a:rPr lang="en-US" dirty="0" smtClean="0"/>
              <a:t>fixes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 reviews and integration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b="1" dirty="0" smtClean="0"/>
              <a:t>Server installation/maintenance: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Mojaloop</a:t>
            </a:r>
            <a:r>
              <a:rPr lang="en-US" dirty="0" smtClean="0"/>
              <a:t> installation attempt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5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2022 Release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New modules migrated (</a:t>
            </a:r>
            <a:r>
              <a:rPr lang="en-GB" dirty="0" err="1" smtClean="0"/>
              <a:t>Bluesquare</a:t>
            </a:r>
            <a:r>
              <a:rPr lang="en-GB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Full </a:t>
            </a:r>
            <a:r>
              <a:rPr lang="en-GB" dirty="0"/>
              <a:t>modular </a:t>
            </a:r>
            <a:r>
              <a:rPr lang="en-GB" dirty="0" err="1" smtClean="0"/>
              <a:t>WebApp</a:t>
            </a:r>
            <a:r>
              <a:rPr lang="en-GB" dirty="0" smtClean="0"/>
              <a:t> version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New </a:t>
            </a:r>
            <a:r>
              <a:rPr lang="en-GB" dirty="0"/>
              <a:t>DB repository structure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New </a:t>
            </a:r>
            <a:r>
              <a:rPr lang="en-GB" dirty="0"/>
              <a:t>FHIR R4 module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New Payment Layer modules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Fixes in legacy </a:t>
            </a:r>
            <a:r>
              <a:rPr lang="en-GB" dirty="0" err="1"/>
              <a:t>WebApp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Fixes in mobile applications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Testing </a:t>
            </a:r>
            <a:r>
              <a:rPr lang="en-GB" dirty="0" smtClean="0"/>
              <a:t>done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246 issues reported and checked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42 issues to be fixed (</a:t>
            </a:r>
            <a:r>
              <a:rPr lang="en-GB" dirty="0" smtClean="0">
                <a:hlinkClick r:id="rId2"/>
              </a:rPr>
              <a:t>Issues list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35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024314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40</a:t>
                      </a:r>
                      <a:endParaRPr lang="en-GB" sz="20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16.66%</a:t>
                      </a:r>
                      <a:endParaRPr lang="en-GB" sz="2000" noProof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H" dirty="0" smtClean="0"/>
              <a:t>Generate large data set and train demo AI Model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Publish demo mobile apps on Google </a:t>
            </a:r>
            <a:r>
              <a:rPr lang="en-GB" dirty="0" smtClean="0"/>
              <a:t>Play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Issue </a:t>
            </a:r>
            <a:r>
              <a:rPr lang="en-GB" dirty="0"/>
              <a:t>on MANAGE_EXTERNAL_STORAGE permission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Bug fixes &amp; PR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 smtClean="0"/>
              <a:t>Release: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April 2022 Release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Bug fixing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Building and publishing components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241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 Maintenance and Support </vt:lpstr>
      <vt:lpstr>April 2022 activities</vt:lpstr>
      <vt:lpstr>April 2022 activities</vt:lpstr>
      <vt:lpstr>April 2022 Release 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236</cp:revision>
  <dcterms:created xsi:type="dcterms:W3CDTF">2019-05-03T11:46:18Z</dcterms:created>
  <dcterms:modified xsi:type="dcterms:W3CDTF">2022-05-02T11:34:55Z</dcterms:modified>
</cp:coreProperties>
</file>