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886" r:id="rId4"/>
  </p:sldMasterIdLst>
  <p:notesMasterIdLst>
    <p:notesMasterId r:id="rId19"/>
  </p:notesMasterIdLst>
  <p:sldIdLst>
    <p:sldId id="256" r:id="rId5"/>
    <p:sldId id="403" r:id="rId6"/>
    <p:sldId id="591" r:id="rId7"/>
    <p:sldId id="382" r:id="rId8"/>
    <p:sldId id="592" r:id="rId9"/>
    <p:sldId id="593" r:id="rId10"/>
    <p:sldId id="595" r:id="rId11"/>
    <p:sldId id="597" r:id="rId12"/>
    <p:sldId id="598" r:id="rId13"/>
    <p:sldId id="601" r:id="rId14"/>
    <p:sldId id="594" r:id="rId15"/>
    <p:sldId id="599" r:id="rId16"/>
    <p:sldId id="602" r:id="rId17"/>
    <p:sldId id="36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oppins SemiBold" panose="00000700000000000000" pitchFamily="2" charset="0"/>
      <p:bold r:id="rId24"/>
      <p:boldItalic r:id="rId25"/>
    </p:embeddedFont>
    <p:embeddedFont>
      <p:font typeface="Poppins Light" panose="00000400000000000000" pitchFamily="2" charset="0"/>
      <p:regular r:id="rId26"/>
      <p:bold r:id="rId27"/>
      <p:italic r:id="rId28"/>
      <p:boldItalic r:id="rId27"/>
    </p:embeddedFont>
    <p:embeddedFont>
      <p:font typeface="Calibri Light" panose="020F0302020204030204" pitchFamily="34" charset="0"/>
      <p:regular r:id="rId29"/>
      <p: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0D0"/>
    <a:srgbClr val="006374"/>
    <a:srgbClr val="F4AE2B"/>
    <a:srgbClr val="80B0B9"/>
    <a:srgbClr val="A9A7A8"/>
    <a:srgbClr val="767474"/>
    <a:srgbClr val="C80F0F"/>
    <a:srgbClr val="16306D"/>
    <a:srgbClr val="4F4B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5A2DCA-E2F9-4D16-A308-2FD95F145F34}">
  <a:tblStyle styleId="{195A2DCA-E2F9-4D16-A308-2FD95F145F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74D90A-F01C-4C4F-B05D-94EE67D42BE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02" autoAdjust="0"/>
    <p:restoredTop sz="95833" autoAdjust="0"/>
  </p:normalViewPr>
  <p:slideViewPr>
    <p:cSldViewPr snapToGrid="0">
      <p:cViewPr varScale="1">
        <p:scale>
          <a:sx n="97" d="100"/>
          <a:sy n="97" d="100"/>
        </p:scale>
        <p:origin x="78" y="498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NULL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we Wahser" userId="741b4f99-0596-4936-af75-4c591e649198" providerId="ADAL" clId="{D99846CD-C17B-4022-9829-AE89222971CC}"/>
    <pc:docChg chg="modSld">
      <pc:chgData name="Uwe Wahser" userId="741b4f99-0596-4936-af75-4c591e649198" providerId="ADAL" clId="{D99846CD-C17B-4022-9829-AE89222971CC}" dt="2022-03-07T11:01:05.148" v="5" actId="20577"/>
      <pc:docMkLst>
        <pc:docMk/>
      </pc:docMkLst>
      <pc:sldChg chg="modSp">
        <pc:chgData name="Uwe Wahser" userId="741b4f99-0596-4936-af75-4c591e649198" providerId="ADAL" clId="{D99846CD-C17B-4022-9829-AE89222971CC}" dt="2022-03-07T11:01:05.148" v="5" actId="20577"/>
        <pc:sldMkLst>
          <pc:docMk/>
          <pc:sldMk cId="0" sldId="256"/>
        </pc:sldMkLst>
        <pc:spChg chg="mod">
          <ac:chgData name="Uwe Wahser" userId="741b4f99-0596-4936-af75-4c591e649198" providerId="ADAL" clId="{D99846CD-C17B-4022-9829-AE89222971CC}" dt="2022-03-07T11:01:05.148" v="5" actId="20577"/>
          <ac:spMkLst>
            <pc:docMk/>
            <pc:sldMk cId="0" sldId="256"/>
            <ac:spMk id="4" creationId="{FCC69161-C742-9245-ABC8-4D3D9B4C9DB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0A-4CAA-ADF7-E3851AA9596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B0A-4CAA-ADF7-E3851AA959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0A-4CAA-ADF7-E3851AA9596E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96-43EE-A36B-65C745A422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1">
                <a:no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3"/>
                <c:pt idx="0">
                  <c:v>Done (Tender 3 2018)</c:v>
                </c:pt>
                <c:pt idx="1">
                  <c:v>Done (Digital Square 2019)</c:v>
                </c:pt>
                <c:pt idx="2">
                  <c:v>Doing (Tender 3 2020)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A-4CAA-ADF7-E3851AA95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Farbe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26-F74A-9302-1C7C4B2BF5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26-F74A-9302-1C7C4B2BF5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26-F74A-9302-1C7C4B2BF5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26-F74A-9302-1C7C4B2BF5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26-F74A-9302-1C7C4B2BF5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426-F74A-9302-1C7C4B2BF5F5}"/>
              </c:ext>
            </c:extLst>
          </c:dPt>
          <c:cat>
            <c:strRef>
              <c:f>Tabelle1!$A$2:$A$7</c:f>
              <c:strCache>
                <c:ptCount val="6"/>
                <c:pt idx="0">
                  <c:v>Accent 1</c:v>
                </c:pt>
                <c:pt idx="1">
                  <c:v>Accent 2</c:v>
                </c:pt>
                <c:pt idx="2">
                  <c:v>Accent 3</c:v>
                </c:pt>
                <c:pt idx="3">
                  <c:v>Accent 4</c:v>
                </c:pt>
                <c:pt idx="4">
                  <c:v>Accent 5</c:v>
                </c:pt>
                <c:pt idx="5">
                  <c:v>Accent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E-5B46-8543-A1532C5BA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A3200A4F-2AD5-41D7-A616-1F4998199DA3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0228A628-D43F-41DC-81A8-89A169AAE272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10246" name="Google Shape;7;n">
            <a:extLst>
              <a:ext uri="{FF2B5EF4-FFF2-40B4-BE49-F238E27FC236}">
                <a16:creationId xmlns:a16="http://schemas.microsoft.com/office/drawing/2014/main" id="{D40E1053-C430-4695-AFBF-74E43705BDAF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7" name="Google Shape;8;n">
            <a:extLst>
              <a:ext uri="{FF2B5EF4-FFF2-40B4-BE49-F238E27FC236}">
                <a16:creationId xmlns:a16="http://schemas.microsoft.com/office/drawing/2014/main" id="{AE9A4585-3584-4721-A5D1-667C9FE2EC93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1189F986-9AB8-49F5-A881-36A0D97C1CA1}" type="slidenum">
              <a:rPr lang="en-US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243;p1:notes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244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openimis.org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0F6B5C5-01C5-B847-864E-8803BE3773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99" y="2120629"/>
            <a:ext cx="10563225" cy="1389333"/>
          </a:xfrm>
        </p:spPr>
        <p:txBody>
          <a:bodyPr anchor="b"/>
          <a:lstStyle>
            <a:lvl1pPr algn="ctr">
              <a:defRPr sz="4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499" y="3630613"/>
            <a:ext cx="10563225" cy="655637"/>
          </a:xfrm>
        </p:spPr>
        <p:txBody>
          <a:bodyPr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6596E1-53E3-2B48-B8C0-4E7F87D79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6061" y="1085738"/>
            <a:ext cx="3379877" cy="90154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0BB29ED-1B6F-7B49-A35F-FBE7AA6EBE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4419601"/>
            <a:ext cx="5791200" cy="21272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D50CD34-0714-6C43-87B9-F49B9E5CD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689476"/>
            <a:ext cx="5791200" cy="560950"/>
          </a:xfrm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57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1692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3CD3A9-8471-1144-95BC-5B363FEA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2184C8-DE4A-8449-8E0B-95A78EF7B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2768EA2B-59D5-B447-8B8B-3002BD05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571B4D6-C754-A643-8B4C-0DC6A366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26AB6361-A4A5-A444-84FB-DCB2EBD7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352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727925-8728-5841-9FE9-EACCC4839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ADF26EA2-701E-E049-86AC-8BD685A2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987DB691-6C70-474A-8EF1-3DB9A075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AC3B2E59-B95F-BC4B-890A-2066380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969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AB1376-E1E3-7A40-BD56-C27754F7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B7A2F1A-2B75-CF4C-8920-0456B274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4CF4035A-5B15-4D40-855A-0ADBE429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1210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A8FBDD56-3731-2F47-8072-6A14FD41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1798620F-F3B9-744A-A44C-4139C9CF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C3A32EAB-1DA3-1E42-864F-71D46BC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9524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lang="de-DE" sz="2800" b="0" i="0" kern="1200" dirty="0" smtClean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D5B8AD3B-3811-EE40-988A-0851DDEF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EABBC891-4585-2F4A-ABE4-EA82DE53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711937A4-C0A1-2442-BC78-7B74205B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389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2EB0CF6F-A963-5842-8C75-C124DDDE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54D2454F-6E6C-2045-9F4F-641C50FC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C94880B-FE76-9C46-BE4F-5BE64EC1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114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27598FE4-5161-9440-8E63-BD192166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21E9E091-A734-3E48-A64C-A519AAD3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7164A9E9-169D-1442-9A34-0F66314B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906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CCE121D-ED0E-6843-AA6E-9C974BECE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F6027FD-D36F-8F4F-9D37-141EE59A1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9AEAC390-ADF5-CC4A-8666-11AD5DCA26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B43B7DFE-93FA-E446-9DA6-1EE88089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73EE4DE-981B-D849-A903-EB2B9BB4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65166E63-58FE-E543-A667-809CEC00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ABB6619D-3ABC-2641-B770-9B6146F76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C0651090-D349-F041-A623-0EF74813F4C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C3AACF05-3097-A44B-8B37-E4E161A7DB0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4A9D47C-9809-B149-9626-5E80412D3A3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427B9F97-9C16-B64F-A40C-DDC043632E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52FEE2D-A410-9346-9824-BBF377B80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62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5">
            <a:extLst>
              <a:ext uri="{FF2B5EF4-FFF2-40B4-BE49-F238E27FC236}">
                <a16:creationId xmlns:a16="http://schemas.microsoft.com/office/drawing/2014/main" id="{67198EAF-36EA-A242-A6C4-957F73F6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4E681D99-7BDC-DB42-868D-3D441530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24" name="Foliennummernplatzhalter 7">
            <a:extLst>
              <a:ext uri="{FF2B5EF4-FFF2-40B4-BE49-F238E27FC236}">
                <a16:creationId xmlns:a16="http://schemas.microsoft.com/office/drawing/2014/main" id="{9A0C62BE-49E1-A24E-B7B1-2307EA9A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E3A013FB-CCB8-4C4B-BE24-903E1BB7C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7F750DC-2BE9-C647-9A09-AF7F9C120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DA50B15-15E5-D947-8951-DE73F779BD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6615C558-E187-1D4D-8468-07220621E85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24EE142A-08C0-2942-851F-8DD14B64870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154B374A-47FF-3B4C-850A-C6ECF7D54AD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F057D496-5D64-524A-B8FE-6A4E8A3155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D2DFF869-8A9C-C648-A506-C978AF866F0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92CA4DBD-3483-A141-8546-99EAF2DC27C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2579000F-80EF-044D-9063-E0F30E7FC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8838" y="4585476"/>
            <a:ext cx="736600" cy="7366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DE4E0A5-1C3F-334F-B880-020B042A1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288" y="4086474"/>
            <a:ext cx="577410" cy="577410"/>
          </a:xfrm>
          <a:prstGeom prst="rect">
            <a:avLst/>
          </a:prstGeom>
        </p:spPr>
      </p:pic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6F380EEE-21C9-944C-85A6-C0FBC2677C9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3958A367-9C78-4C49-A3D1-07F658995A9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58288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B9D8B95F-4555-224B-B41D-2B3685DDC7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A697DCCE-E84F-1248-943C-BA21B0FF7F4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71540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C8B67004-CDC1-3748-928A-267CC075E6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3915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D2D5B21F-AD8B-2A48-8A0B-3E55BBF747C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0894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424662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9A9CE7-C497-8942-B2A4-28978DE3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DFC6EDD-1759-7D47-B9A2-AAA11056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E998BAB-7BA4-4046-81BC-DE965C4E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EBE3F2C-F2A0-9345-8A99-14C1AA6A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10345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p to six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umsplatzhalter 5">
            <a:extLst>
              <a:ext uri="{FF2B5EF4-FFF2-40B4-BE49-F238E27FC236}">
                <a16:creationId xmlns:a16="http://schemas.microsoft.com/office/drawing/2014/main" id="{4A24C38B-CD4E-8A48-9BB7-17E783FE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75" name="Fußzeilenplatzhalter 6">
            <a:extLst>
              <a:ext uri="{FF2B5EF4-FFF2-40B4-BE49-F238E27FC236}">
                <a16:creationId xmlns:a16="http://schemas.microsoft.com/office/drawing/2014/main" id="{20FEA432-C60E-F44B-8C1D-4E73B465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76" name="Foliennummernplatzhalter 7">
            <a:extLst>
              <a:ext uri="{FF2B5EF4-FFF2-40B4-BE49-F238E27FC236}">
                <a16:creationId xmlns:a16="http://schemas.microsoft.com/office/drawing/2014/main" id="{CEFD121D-7E12-6145-A44E-F13CBB07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B3053091-1CB2-E947-B2D2-FE0A80098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411" y="2891312"/>
            <a:ext cx="736600" cy="7366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9E9F286E-3545-764E-9033-3C9B1BC75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861" y="2392310"/>
            <a:ext cx="577410" cy="577410"/>
          </a:xfrm>
          <a:prstGeom prst="rect">
            <a:avLst/>
          </a:prstGeom>
        </p:spPr>
      </p:pic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1329BBD0-8552-0041-8CB7-B13B323468F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64" name="Textplatzhalter 8">
            <a:extLst>
              <a:ext uri="{FF2B5EF4-FFF2-40B4-BE49-F238E27FC236}">
                <a16:creationId xmlns:a16="http://schemas.microsoft.com/office/drawing/2014/main" id="{BF0E01CE-DA05-B04B-AEA0-35B1A969D52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57861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Textplatzhalter 8">
            <a:extLst>
              <a:ext uri="{FF2B5EF4-FFF2-40B4-BE49-F238E27FC236}">
                <a16:creationId xmlns:a16="http://schemas.microsoft.com/office/drawing/2014/main" id="{C304C721-3243-0947-B550-32B3598294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Textplatzhalter 8">
            <a:extLst>
              <a:ext uri="{FF2B5EF4-FFF2-40B4-BE49-F238E27FC236}">
                <a16:creationId xmlns:a16="http://schemas.microsoft.com/office/drawing/2014/main" id="{1DBB5F30-E5A7-7142-BF4A-D72E8F03E2D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1113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Textplatzhalter 8">
            <a:extLst>
              <a:ext uri="{FF2B5EF4-FFF2-40B4-BE49-F238E27FC236}">
                <a16:creationId xmlns:a16="http://schemas.microsoft.com/office/drawing/2014/main" id="{FA8EF907-C451-014C-BF6D-0287EB700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23488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Textplatzhalter 8">
            <a:extLst>
              <a:ext uri="{FF2B5EF4-FFF2-40B4-BE49-F238E27FC236}">
                <a16:creationId xmlns:a16="http://schemas.microsoft.com/office/drawing/2014/main" id="{27EFA92D-0D95-7F4F-B246-09C8C905C81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33719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03" name="Grafik 102">
            <a:extLst>
              <a:ext uri="{FF2B5EF4-FFF2-40B4-BE49-F238E27FC236}">
                <a16:creationId xmlns:a16="http://schemas.microsoft.com/office/drawing/2014/main" id="{E5338CCA-BCD8-9C42-9027-84B4E2772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35" y="5629795"/>
            <a:ext cx="736600" cy="736600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496B91EF-7497-B244-A178-D00968758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785" y="5130793"/>
            <a:ext cx="577410" cy="577410"/>
          </a:xfrm>
          <a:prstGeom prst="rect">
            <a:avLst/>
          </a:prstGeom>
        </p:spPr>
      </p:pic>
      <p:sp>
        <p:nvSpPr>
          <p:cNvPr id="105" name="Textplatzhalter 8">
            <a:extLst>
              <a:ext uri="{FF2B5EF4-FFF2-40B4-BE49-F238E27FC236}">
                <a16:creationId xmlns:a16="http://schemas.microsoft.com/office/drawing/2014/main" id="{1FDF5B51-EAC5-5943-ABA1-CC6BF1CB7B1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06" name="Textplatzhalter 8">
            <a:extLst>
              <a:ext uri="{FF2B5EF4-FFF2-40B4-BE49-F238E27FC236}">
                <a16:creationId xmlns:a16="http://schemas.microsoft.com/office/drawing/2014/main" id="{786447ED-4428-DB45-BB44-254FF56DB11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3785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Textplatzhalter 8">
            <a:extLst>
              <a:ext uri="{FF2B5EF4-FFF2-40B4-BE49-F238E27FC236}">
                <a16:creationId xmlns:a16="http://schemas.microsoft.com/office/drawing/2014/main" id="{6F203F51-17A0-654A-B451-D18EE2239C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Textplatzhalter 8">
            <a:extLst>
              <a:ext uri="{FF2B5EF4-FFF2-40B4-BE49-F238E27FC236}">
                <a16:creationId xmlns:a16="http://schemas.microsoft.com/office/drawing/2014/main" id="{93E923C1-9324-2149-A70D-B983BC87016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97037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9" name="Textplatzhalter 8">
            <a:extLst>
              <a:ext uri="{FF2B5EF4-FFF2-40B4-BE49-F238E27FC236}">
                <a16:creationId xmlns:a16="http://schemas.microsoft.com/office/drawing/2014/main" id="{EB307DBA-A0E9-B747-8C2F-70E38352594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49412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0" name="Textplatzhalter 8">
            <a:extLst>
              <a:ext uri="{FF2B5EF4-FFF2-40B4-BE49-F238E27FC236}">
                <a16:creationId xmlns:a16="http://schemas.microsoft.com/office/drawing/2014/main" id="{E57693FA-411E-5748-9F39-87CAF842FD9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59643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BCE98050-EEE1-F047-A24C-B676F43E0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2389" y="2891312"/>
            <a:ext cx="736600" cy="736600"/>
          </a:xfrm>
          <a:prstGeom prst="rect">
            <a:avLst/>
          </a:prstGeom>
        </p:spPr>
      </p:pic>
      <p:pic>
        <p:nvPicPr>
          <p:cNvPr id="136" name="Grafik 135">
            <a:extLst>
              <a:ext uri="{FF2B5EF4-FFF2-40B4-BE49-F238E27FC236}">
                <a16:creationId xmlns:a16="http://schemas.microsoft.com/office/drawing/2014/main" id="{69187DF6-2504-7643-A3AC-612EF6EE3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1839" y="2392310"/>
            <a:ext cx="577410" cy="577410"/>
          </a:xfrm>
          <a:prstGeom prst="rect">
            <a:avLst/>
          </a:prstGeom>
        </p:spPr>
      </p:pic>
      <p:sp>
        <p:nvSpPr>
          <p:cNvPr id="137" name="Textplatzhalter 8">
            <a:extLst>
              <a:ext uri="{FF2B5EF4-FFF2-40B4-BE49-F238E27FC236}">
                <a16:creationId xmlns:a16="http://schemas.microsoft.com/office/drawing/2014/main" id="{11B0AE2F-9D01-AC4A-82DA-CE75918301A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38" name="Textplatzhalter 8">
            <a:extLst>
              <a:ext uri="{FF2B5EF4-FFF2-40B4-BE49-F238E27FC236}">
                <a16:creationId xmlns:a16="http://schemas.microsoft.com/office/drawing/2014/main" id="{D12FC8E9-DB5C-2443-B825-53E6E984164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1839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9" name="Textplatzhalter 8">
            <a:extLst>
              <a:ext uri="{FF2B5EF4-FFF2-40B4-BE49-F238E27FC236}">
                <a16:creationId xmlns:a16="http://schemas.microsoft.com/office/drawing/2014/main" id="{E2D95548-1941-5447-9754-63252628CC9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0" name="Textplatzhalter 8">
            <a:extLst>
              <a:ext uri="{FF2B5EF4-FFF2-40B4-BE49-F238E27FC236}">
                <a16:creationId xmlns:a16="http://schemas.microsoft.com/office/drawing/2014/main" id="{1F2C0F9C-CFC4-254A-A6CC-238AE5E9A5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85091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1" name="Textplatzhalter 8">
            <a:extLst>
              <a:ext uri="{FF2B5EF4-FFF2-40B4-BE49-F238E27FC236}">
                <a16:creationId xmlns:a16="http://schemas.microsoft.com/office/drawing/2014/main" id="{3D3CC18C-AA10-9642-90FA-2898ADE50F9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37466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2" name="Textplatzhalter 8">
            <a:extLst>
              <a:ext uri="{FF2B5EF4-FFF2-40B4-BE49-F238E27FC236}">
                <a16:creationId xmlns:a16="http://schemas.microsoft.com/office/drawing/2014/main" id="{9CD883B4-E42B-7A4D-9852-E80AF8185D5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47697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6E13ACA8-1E80-644C-80F4-4C91006D1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8313" y="5629795"/>
            <a:ext cx="736600" cy="736600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841D9C1D-A9F9-FA44-896A-AD1EE8718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7763" y="5130793"/>
            <a:ext cx="577410" cy="577410"/>
          </a:xfrm>
          <a:prstGeom prst="rect">
            <a:avLst/>
          </a:prstGeom>
        </p:spPr>
      </p:pic>
      <p:sp>
        <p:nvSpPr>
          <p:cNvPr id="145" name="Textplatzhalter 8">
            <a:extLst>
              <a:ext uri="{FF2B5EF4-FFF2-40B4-BE49-F238E27FC236}">
                <a16:creationId xmlns:a16="http://schemas.microsoft.com/office/drawing/2014/main" id="{DA79AECC-AA6E-8844-8701-7278038577B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6" name="Textplatzhalter 8">
            <a:extLst>
              <a:ext uri="{FF2B5EF4-FFF2-40B4-BE49-F238E27FC236}">
                <a16:creationId xmlns:a16="http://schemas.microsoft.com/office/drawing/2014/main" id="{C4265EF6-0075-5348-8FE8-0D3C8F4F843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097763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7" name="Textplatzhalter 8">
            <a:extLst>
              <a:ext uri="{FF2B5EF4-FFF2-40B4-BE49-F238E27FC236}">
                <a16:creationId xmlns:a16="http://schemas.microsoft.com/office/drawing/2014/main" id="{7D1AD3B7-7BEE-2249-8AAE-82BECF29F9B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8" name="Textplatzhalter 8">
            <a:extLst>
              <a:ext uri="{FF2B5EF4-FFF2-40B4-BE49-F238E27FC236}">
                <a16:creationId xmlns:a16="http://schemas.microsoft.com/office/drawing/2014/main" id="{7044C4A7-5907-E249-9C94-6E945828EEC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11015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9" name="Textplatzhalter 8">
            <a:extLst>
              <a:ext uri="{FF2B5EF4-FFF2-40B4-BE49-F238E27FC236}">
                <a16:creationId xmlns:a16="http://schemas.microsoft.com/office/drawing/2014/main" id="{D86C8B98-C2D8-2346-BB1C-20A7727DCF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63390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0" name="Textplatzhalter 8">
            <a:extLst>
              <a:ext uri="{FF2B5EF4-FFF2-40B4-BE49-F238E27FC236}">
                <a16:creationId xmlns:a16="http://schemas.microsoft.com/office/drawing/2014/main" id="{B5E55A75-7DF7-2F43-84A2-B58927CEA7F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73621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1" name="Grafik 150">
            <a:extLst>
              <a:ext uri="{FF2B5EF4-FFF2-40B4-BE49-F238E27FC236}">
                <a16:creationId xmlns:a16="http://schemas.microsoft.com/office/drawing/2014/main" id="{69019B28-D704-AC40-94EC-AC1432B01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6926" y="2891312"/>
            <a:ext cx="736600" cy="736600"/>
          </a:xfrm>
          <a:prstGeom prst="rect">
            <a:avLst/>
          </a:prstGeom>
        </p:spPr>
      </p:pic>
      <p:pic>
        <p:nvPicPr>
          <p:cNvPr id="152" name="Grafik 151">
            <a:extLst>
              <a:ext uri="{FF2B5EF4-FFF2-40B4-BE49-F238E27FC236}">
                <a16:creationId xmlns:a16="http://schemas.microsoft.com/office/drawing/2014/main" id="{E3A47802-6F59-B74B-904B-18EC3B0E5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376" y="2392310"/>
            <a:ext cx="577410" cy="577410"/>
          </a:xfrm>
          <a:prstGeom prst="rect">
            <a:avLst/>
          </a:prstGeom>
        </p:spPr>
      </p:pic>
      <p:sp>
        <p:nvSpPr>
          <p:cNvPr id="153" name="Textplatzhalter 8">
            <a:extLst>
              <a:ext uri="{FF2B5EF4-FFF2-40B4-BE49-F238E27FC236}">
                <a16:creationId xmlns:a16="http://schemas.microsoft.com/office/drawing/2014/main" id="{0D2DC155-A4D9-344A-AE7E-FCD6B725A1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54" name="Textplatzhalter 8">
            <a:extLst>
              <a:ext uri="{FF2B5EF4-FFF2-40B4-BE49-F238E27FC236}">
                <a16:creationId xmlns:a16="http://schemas.microsoft.com/office/drawing/2014/main" id="{3E48F036-B79E-4B47-9965-04F7C30AD1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6376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5" name="Textplatzhalter 8">
            <a:extLst>
              <a:ext uri="{FF2B5EF4-FFF2-40B4-BE49-F238E27FC236}">
                <a16:creationId xmlns:a16="http://schemas.microsoft.com/office/drawing/2014/main" id="{B2A30171-A9D8-CE43-B850-F38AE7EC095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6" name="Textplatzhalter 8">
            <a:extLst>
              <a:ext uri="{FF2B5EF4-FFF2-40B4-BE49-F238E27FC236}">
                <a16:creationId xmlns:a16="http://schemas.microsoft.com/office/drawing/2014/main" id="{A06606A1-F8F7-EF4E-8603-C1219A70A8F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49628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7" name="Textplatzhalter 8">
            <a:extLst>
              <a:ext uri="{FF2B5EF4-FFF2-40B4-BE49-F238E27FC236}">
                <a16:creationId xmlns:a16="http://schemas.microsoft.com/office/drawing/2014/main" id="{CDDE4632-6C43-4B4C-9E80-D4583A1ECC2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02003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8" name="Textplatzhalter 8">
            <a:extLst>
              <a:ext uri="{FF2B5EF4-FFF2-40B4-BE49-F238E27FC236}">
                <a16:creationId xmlns:a16="http://schemas.microsoft.com/office/drawing/2014/main" id="{FE2E08AB-9D90-BB48-9D5F-98B05FCF87A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12234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9" name="Grafik 158">
            <a:extLst>
              <a:ext uri="{FF2B5EF4-FFF2-40B4-BE49-F238E27FC236}">
                <a16:creationId xmlns:a16="http://schemas.microsoft.com/office/drawing/2014/main" id="{8C1193E8-1E55-F54E-946F-0C826D481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2850" y="5629795"/>
            <a:ext cx="736600" cy="736600"/>
          </a:xfrm>
          <a:prstGeom prst="rect">
            <a:avLst/>
          </a:prstGeom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AEE62BEC-6C02-9946-9441-303645C87D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2300" y="5130793"/>
            <a:ext cx="577410" cy="577410"/>
          </a:xfrm>
          <a:prstGeom prst="rect">
            <a:avLst/>
          </a:prstGeom>
        </p:spPr>
      </p:pic>
      <p:sp>
        <p:nvSpPr>
          <p:cNvPr id="161" name="Textplatzhalter 8">
            <a:extLst>
              <a:ext uri="{FF2B5EF4-FFF2-40B4-BE49-F238E27FC236}">
                <a16:creationId xmlns:a16="http://schemas.microsoft.com/office/drawing/2014/main" id="{FEEF5E8D-3C29-444D-8472-735641FA49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62" name="Textplatzhalter 8">
            <a:extLst>
              <a:ext uri="{FF2B5EF4-FFF2-40B4-BE49-F238E27FC236}">
                <a16:creationId xmlns:a16="http://schemas.microsoft.com/office/drawing/2014/main" id="{EE55EF9A-2DEB-4548-B68A-652126E58B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2300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3" name="Textplatzhalter 8">
            <a:extLst>
              <a:ext uri="{FF2B5EF4-FFF2-40B4-BE49-F238E27FC236}">
                <a16:creationId xmlns:a16="http://schemas.microsoft.com/office/drawing/2014/main" id="{7A4EB5C8-C825-3D45-BE79-20F7E277DF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4" name="Textplatzhalter 8">
            <a:extLst>
              <a:ext uri="{FF2B5EF4-FFF2-40B4-BE49-F238E27FC236}">
                <a16:creationId xmlns:a16="http://schemas.microsoft.com/office/drawing/2014/main" id="{C39A0D97-168F-B048-BBA9-30C523EEA3D9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75552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5" name="Textplatzhalter 8">
            <a:extLst>
              <a:ext uri="{FF2B5EF4-FFF2-40B4-BE49-F238E27FC236}">
                <a16:creationId xmlns:a16="http://schemas.microsoft.com/office/drawing/2014/main" id="{E78829C4-71CF-4A4B-84BF-404D0FF982E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27927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6" name="Textplatzhalter 8">
            <a:extLst>
              <a:ext uri="{FF2B5EF4-FFF2-40B4-BE49-F238E27FC236}">
                <a16:creationId xmlns:a16="http://schemas.microsoft.com/office/drawing/2014/main" id="{1D463115-EB20-144C-ADBB-87E50B3EEC1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38158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168" name="Titel 1">
            <a:extLst>
              <a:ext uri="{FF2B5EF4-FFF2-40B4-BE49-F238E27FC236}">
                <a16:creationId xmlns:a16="http://schemas.microsoft.com/office/drawing/2014/main" id="{B4F65E70-BC3F-0E48-BEE0-CA5522EB2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6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023639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31517415-0168-4540-97CA-66029649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D255508C-202C-2B4F-9842-03DB237E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4D4BE5BA-6D03-4443-891D-006E2E8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0D6A197-59F8-DF45-98C7-863C740F3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137909B-2C72-B249-8B27-223E500A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0173" y="4587886"/>
            <a:ext cx="736600" cy="7366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575B8E5-73E7-D749-9395-39105897A1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9623" y="4088884"/>
            <a:ext cx="577410" cy="577410"/>
          </a:xfrm>
          <a:prstGeom prst="rect">
            <a:avLst/>
          </a:prstGeom>
        </p:spPr>
      </p:pic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44EF4081-F04C-D04E-A55E-C5D9BB9FC75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202363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1FCF1C8-F53F-4D46-BAE5-953D2FBD4C8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69623" y="243338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CB97DED2-09C3-AC45-8046-D70172B7078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323310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52026F2D-9479-5340-B45D-9CF619E1C1C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82875" y="364284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371E316C-E4EF-D447-ACC9-53056943FAA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5250" y="422971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301B5562-11E3-CF47-B413-011A512AD98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2229" y="463946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3394508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E8A4C86D-7BE9-4240-81E6-F0B6B67DA6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7411" y="2026284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031" y="2023426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Datumsplatzhalter 5">
            <a:extLst>
              <a:ext uri="{FF2B5EF4-FFF2-40B4-BE49-F238E27FC236}">
                <a16:creationId xmlns:a16="http://schemas.microsoft.com/office/drawing/2014/main" id="{DAA8E209-D385-5E41-8729-3EC89D7F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36" name="Fußzeilenplatzhalter 6">
            <a:extLst>
              <a:ext uri="{FF2B5EF4-FFF2-40B4-BE49-F238E27FC236}">
                <a16:creationId xmlns:a16="http://schemas.microsoft.com/office/drawing/2014/main" id="{49A90F32-2ADB-7F46-A378-6E0CC44C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37" name="Foliennummernplatzhalter 7">
            <a:extLst>
              <a:ext uri="{FF2B5EF4-FFF2-40B4-BE49-F238E27FC236}">
                <a16:creationId xmlns:a16="http://schemas.microsoft.com/office/drawing/2014/main" id="{1D8656DC-4C64-B144-A4C3-87FD00D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3DC3D5-1D2D-6B42-861D-DB3FE3510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1AD92571-E935-4848-BA5A-D5F61490E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2702" y="4599976"/>
            <a:ext cx="736600" cy="7366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FBDD9AA-A4AE-4846-80AE-85EC74B67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2152" y="4100974"/>
            <a:ext cx="577410" cy="577410"/>
          </a:xfrm>
          <a:prstGeom prst="rect">
            <a:avLst/>
          </a:prstGeom>
        </p:spPr>
      </p:pic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54C474CD-FD0E-504A-B333-31E73F898D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20357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CBB97D1F-266B-7043-A53A-CA75906733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2152" y="24454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4D17BC2E-3FB6-E542-8966-95551826A5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32451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ECE9A116-8625-A64C-9797-5BF81157A3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005404" y="36549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658619E0-6B5D-D949-A058-F4936DA3FB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7779" y="42418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Textplatzhalter 8">
            <a:extLst>
              <a:ext uri="{FF2B5EF4-FFF2-40B4-BE49-F238E27FC236}">
                <a16:creationId xmlns:a16="http://schemas.microsoft.com/office/drawing/2014/main" id="{8036713C-3671-9240-A209-B383056AE50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4758" y="46515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5C5103EC-E2C0-3641-B54F-8DA021C55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2890" y="4586692"/>
            <a:ext cx="736600" cy="7366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3C0338F-45E9-1F44-81AE-985A402B0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2340" y="4087690"/>
            <a:ext cx="577410" cy="577410"/>
          </a:xfrm>
          <a:prstGeom prst="rect">
            <a:avLst/>
          </a:prstGeom>
        </p:spPr>
      </p:pic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502B9C2A-A5EB-CE47-A7C5-3B181FBA9A4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202244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55" name="Textplatzhalter 8">
            <a:extLst>
              <a:ext uri="{FF2B5EF4-FFF2-40B4-BE49-F238E27FC236}">
                <a16:creationId xmlns:a16="http://schemas.microsoft.com/office/drawing/2014/main" id="{2C1C6C70-EE62-5B4F-89D6-DFC1E82A136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2340" y="243219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Textplatzhalter 8">
            <a:extLst>
              <a:ext uri="{FF2B5EF4-FFF2-40B4-BE49-F238E27FC236}">
                <a16:creationId xmlns:a16="http://schemas.microsoft.com/office/drawing/2014/main" id="{6238BE17-3CB7-0743-88B1-AB50B75291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323190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Textplatzhalter 8">
            <a:extLst>
              <a:ext uri="{FF2B5EF4-FFF2-40B4-BE49-F238E27FC236}">
                <a16:creationId xmlns:a16="http://schemas.microsoft.com/office/drawing/2014/main" id="{6092D339-A250-1C46-9570-A7F138374A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75592" y="3641653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3279E168-0679-744D-8161-A696225BC87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7967" y="4228521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Textplatzhalter 8">
            <a:extLst>
              <a:ext uri="{FF2B5EF4-FFF2-40B4-BE49-F238E27FC236}">
                <a16:creationId xmlns:a16="http://schemas.microsoft.com/office/drawing/2014/main" id="{56A3925E-CDF4-5946-87B4-59C93784FEB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4946" y="4638268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542488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MIS 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6E6076C-4376-174C-9484-BB9F3413834E}"/>
              </a:ext>
            </a:extLst>
          </p:cNvPr>
          <p:cNvSpPr/>
          <p:nvPr userDrawn="1"/>
        </p:nvSpPr>
        <p:spPr>
          <a:xfrm>
            <a:off x="649137" y="827476"/>
            <a:ext cx="10893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openIMIS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is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a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joint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initiative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between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Direktion für Entwicklung und Zusammenarbeit (DEZA), Bern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Bundesministerium für wirtschaftliche Zusammenarbeit und Entwicklung (BMZ), Bonn/Berlin</a:t>
            </a:r>
          </a:p>
        </p:txBody>
      </p:sp>
      <p:sp>
        <p:nvSpPr>
          <p:cNvPr id="19" name="Datumsplatzhalter 5">
            <a:extLst>
              <a:ext uri="{FF2B5EF4-FFF2-40B4-BE49-F238E27FC236}">
                <a16:creationId xmlns:a16="http://schemas.microsoft.com/office/drawing/2014/main" id="{C90F3FC7-C06C-7742-94C1-AAB971F0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10130D01-2053-4548-8A22-4B2CC19E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0DAB8A50-A9AE-9F40-A821-4FF95A4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5FB8E5F-1E11-6244-9A0A-A6DDE116683E}"/>
              </a:ext>
            </a:extLst>
          </p:cNvPr>
          <p:cNvSpPr/>
          <p:nvPr userDrawn="1"/>
        </p:nvSpPr>
        <p:spPr>
          <a:xfrm>
            <a:off x="649137" y="2070122"/>
            <a:ext cx="1089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noProof="0" dirty="0">
                <a:latin typeface="Poppins" pitchFamily="2" charset="77"/>
                <a:cs typeface="Poppins" pitchFamily="2" charset="77"/>
              </a:rPr>
              <a:t>For further information please contact: </a:t>
            </a:r>
            <a:r>
              <a:rPr lang="en-GB" b="0" i="0" noProof="0" dirty="0">
                <a:latin typeface="Poppins" pitchFamily="2" charset="77"/>
                <a:cs typeface="Poppins" pitchFamily="2" charset="77"/>
                <a:hlinkClick r:id="rId2"/>
              </a:rPr>
              <a:t>contact@openimis.org</a:t>
            </a:r>
            <a:r>
              <a:rPr lang="en-GB" b="0" i="0" noProof="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9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two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8EF0017-3F52-8646-81DC-6527F9AFC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31" name="Grafik 3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DD1A50-BFFC-684B-A9DE-18DCE7E170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656A8E4E-FC84-A04E-A9AC-08DAC175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B9EB454F-297D-A04B-A392-0388FACA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2E0CE3A3-DE94-BD4C-8EA2-5BE410A4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68727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f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2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0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00DFB0E-2FBA-B446-AF70-DC177DD19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80C0C9-641E-8C40-9C1D-303A0E439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8" name="Datumsplatzhalter 5">
            <a:extLst>
              <a:ext uri="{FF2B5EF4-FFF2-40B4-BE49-F238E27FC236}">
                <a16:creationId xmlns:a16="http://schemas.microsoft.com/office/drawing/2014/main" id="{4DA1F29A-10B3-7042-ADFC-6A4B7A9B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F86320A0-F7D6-F040-AD2A-52A4264F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F07BCCE1-86CF-ED44-AA6D-F091C743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6233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eight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7128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93075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6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4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9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7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058597D7-1FB9-3941-8DAC-A09E9600BC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0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54D5D93-E8AF-C94A-BEC2-62F518BE29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28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B2B16731-2BB1-0349-801F-CF54752C827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3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E150CCD3-9C0C-CC46-AD94-50098A4A2F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31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FF2F709-0A0B-5441-92C3-FFEBC757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8084631" y="5354470"/>
            <a:ext cx="1962054" cy="720000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56E26B-EE68-3F48-8B99-BC14AB54C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0786" y="5354470"/>
            <a:ext cx="5475789" cy="720000"/>
          </a:xfrm>
          <a:prstGeom prst="rect">
            <a:avLst/>
          </a:prstGeom>
        </p:spPr>
      </p:pic>
      <p:sp>
        <p:nvSpPr>
          <p:cNvPr id="23" name="Datumsplatzhalter 5">
            <a:extLst>
              <a:ext uri="{FF2B5EF4-FFF2-40B4-BE49-F238E27FC236}">
                <a16:creationId xmlns:a16="http://schemas.microsoft.com/office/drawing/2014/main" id="{E7A84302-A9B8-0A40-92AA-797069FF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24" name="Fußzeilenplatzhalter 6">
            <a:extLst>
              <a:ext uri="{FF2B5EF4-FFF2-40B4-BE49-F238E27FC236}">
                <a16:creationId xmlns:a16="http://schemas.microsoft.com/office/drawing/2014/main" id="{2F2A5E1D-C6D0-1843-9858-DBA27764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25" name="Foliennummernplatzhalter 7">
            <a:extLst>
              <a:ext uri="{FF2B5EF4-FFF2-40B4-BE49-F238E27FC236}">
                <a16:creationId xmlns:a16="http://schemas.microsoft.com/office/drawing/2014/main" id="{B9C757B5-7E89-D645-96DC-C19387B8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8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FA5C08D-05AA-0748-BE59-73584EBD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2970769-1149-914A-96DB-6AB77845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5376C742-CAF5-A046-8B09-13F20EC5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1219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59446"/>
            <a:ext cx="10515600" cy="70788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000" b="0" i="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fr-FR" sz="4000" dirty="0">
                <a:solidFill>
                  <a:srgbClr val="006374"/>
                </a:solidFill>
              </a:rPr>
              <a:t>Standard text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4699"/>
            <a:ext cx="10515600" cy="430226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FC5FB67-B109-1C40-94C7-1F0B4B9D7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6813"/>
            <a:ext cx="10515600" cy="592943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  <a:sym typeface="Arial"/>
              </a:rPr>
              <a:t>With 2 Headers</a:t>
            </a:r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173C3EBC-F7C8-9943-AA04-F93E0C23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F958B2C1-955B-6A43-96B5-63F80C92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53A0DF01-73AE-314F-9385-C9665889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8016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62698C69-4EC2-5E49-8DC0-934B002311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DE8FA9-854A-7443-BBA1-1DBA1E1E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E84DC44-70AF-C44B-A7C2-34C1056F9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48A4757-FE1C-0B4C-9F8A-039A03F7F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25" name="Datumsplatzhalter 5">
            <a:extLst>
              <a:ext uri="{FF2B5EF4-FFF2-40B4-BE49-F238E27FC236}">
                <a16:creationId xmlns:a16="http://schemas.microsoft.com/office/drawing/2014/main" id="{295CC479-5777-1440-B0E1-06DDD111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EFC801E0-C099-6742-9C05-9E14FC5D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27" name="Foliennummernplatzhalter 7">
            <a:extLst>
              <a:ext uri="{FF2B5EF4-FFF2-40B4-BE49-F238E27FC236}">
                <a16:creationId xmlns:a16="http://schemas.microsoft.com/office/drawing/2014/main" id="{383085F9-E9BF-8343-8D9C-9329CABF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4803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62CAB75-DC67-5244-936B-D34652C0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750DC60E-876F-5C47-9D62-DA65F81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AE7F25E3-627F-D847-89BA-19DBB9EC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6F4F742-D4B9-AD42-8C29-65C01358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6789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502FA58-971C-0346-9097-42FCC92A0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FCEABE72-6491-D347-8103-A0BFBC66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52A13DC6-31E5-7945-8F0C-393A2C9A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4E8553C-B690-6B42-ABCB-3A96F290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2115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A97641-7084-5748-A8D9-70A256712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FEEAFE84-A6EE-674C-9A22-E428D6AB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D57AF84-B48F-5343-8FCF-341B91C1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8B49E88D-EBE0-6745-9232-DFA9020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9182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494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dirty="0"/>
              <a:t>Mastertitelformat bearbeiten</a:t>
            </a:r>
            <a:endParaRPr lang="en-US" altLang="fr-FR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1233" y="6366395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7411" y="6368747"/>
            <a:ext cx="4883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00173" y="6366395"/>
            <a:ext cx="78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972561-30EA-184F-B113-7450C74CDA4D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838800" y="6265430"/>
            <a:ext cx="1820490" cy="485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914" r:id="rId3"/>
    <p:sldLayoutId id="2147483915" r:id="rId4"/>
    <p:sldLayoutId id="2147483916" r:id="rId5"/>
    <p:sldLayoutId id="2147483889" r:id="rId6"/>
    <p:sldLayoutId id="2147483899" r:id="rId7"/>
    <p:sldLayoutId id="2147483900" r:id="rId8"/>
    <p:sldLayoutId id="2147483901" r:id="rId9"/>
    <p:sldLayoutId id="2147483917" r:id="rId10"/>
    <p:sldLayoutId id="2147483902" r:id="rId11"/>
    <p:sldLayoutId id="2147483903" r:id="rId12"/>
    <p:sldLayoutId id="2147483904" r:id="rId13"/>
    <p:sldLayoutId id="2147483890" r:id="rId14"/>
    <p:sldLayoutId id="2147483891" r:id="rId15"/>
    <p:sldLayoutId id="2147483892" r:id="rId16"/>
    <p:sldLayoutId id="2147483893" r:id="rId17"/>
    <p:sldLayoutId id="2147483905" r:id="rId18"/>
    <p:sldLayoutId id="2147483906" r:id="rId19"/>
    <p:sldLayoutId id="2147483909" r:id="rId20"/>
    <p:sldLayoutId id="2147483907" r:id="rId21"/>
    <p:sldLayoutId id="2147483908" r:id="rId22"/>
    <p:sldLayoutId id="2147483910" r:id="rId23"/>
    <p:sldLayoutId id="2147483911" r:id="rId24"/>
    <p:sldLayoutId id="2147483912" r:id="rId25"/>
    <p:sldLayoutId id="2147483913" r:id="rId2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accent1"/>
          </a:solidFill>
          <a:latin typeface="Poppins" pitchFamily="2" charset="77"/>
          <a:ea typeface="+mj-ea"/>
          <a:cs typeface="Poppins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Tx/>
        <a:buNone/>
        <a:defRPr sz="2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16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9C746-7121-F14E-9F8A-96ADFFBB3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Modular Migration Roadmap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D11520-DDEE-B343-A3CD-15EC45529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openIMIS Community Meeting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C69161-C742-9245-ABC8-4D3D9B4C9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27.04.2022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0F5866-6CA6-EB49-8766-CCA2892ACA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Uwe Wahser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rrow: Pentagon 100">
            <a:extLst>
              <a:ext uri="{FF2B5EF4-FFF2-40B4-BE49-F238E27FC236}">
                <a16:creationId xmlns:a16="http://schemas.microsoft.com/office/drawing/2014/main" id="{4DC8E4CF-6130-4ABA-98BE-D999B48CF3DA}"/>
              </a:ext>
            </a:extLst>
          </p:cNvPr>
          <p:cNvSpPr/>
          <p:nvPr/>
        </p:nvSpPr>
        <p:spPr>
          <a:xfrm>
            <a:off x="6244623" y="5815649"/>
            <a:ext cx="5289193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03" name="Google Shape;350;p13">
            <a:extLst>
              <a:ext uri="{FF2B5EF4-FFF2-40B4-BE49-F238E27FC236}">
                <a16:creationId xmlns:a16="http://schemas.microsoft.com/office/drawing/2014/main" id="{EE7C000E-656F-4CB4-8BA6-80B8695A681E}"/>
              </a:ext>
            </a:extLst>
          </p:cNvPr>
          <p:cNvSpPr/>
          <p:nvPr/>
        </p:nvSpPr>
        <p:spPr>
          <a:xfrm>
            <a:off x="927304" y="5815649"/>
            <a:ext cx="5289193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08" name="Arrow: Pentagon 107">
            <a:extLst>
              <a:ext uri="{FF2B5EF4-FFF2-40B4-BE49-F238E27FC236}">
                <a16:creationId xmlns:a16="http://schemas.microsoft.com/office/drawing/2014/main" id="{94A01A07-9202-4A78-ABB1-AAF35D0E2893}"/>
              </a:ext>
            </a:extLst>
          </p:cNvPr>
          <p:cNvSpPr/>
          <p:nvPr/>
        </p:nvSpPr>
        <p:spPr>
          <a:xfrm>
            <a:off x="3847005" y="2926550"/>
            <a:ext cx="5400943" cy="27720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N.N.</a:t>
            </a:r>
          </a:p>
        </p:txBody>
      </p:sp>
      <p:sp>
        <p:nvSpPr>
          <p:cNvPr id="109" name="Arrow: Pentagon 108">
            <a:extLst>
              <a:ext uri="{FF2B5EF4-FFF2-40B4-BE49-F238E27FC236}">
                <a16:creationId xmlns:a16="http://schemas.microsoft.com/office/drawing/2014/main" id="{D1F2FD8E-BEB1-4384-9E06-7302055F7999}"/>
              </a:ext>
            </a:extLst>
          </p:cNvPr>
          <p:cNvSpPr/>
          <p:nvPr/>
        </p:nvSpPr>
        <p:spPr>
          <a:xfrm>
            <a:off x="1088137" y="2923557"/>
            <a:ext cx="2743020" cy="278176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</a:t>
            </a: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SwissTPH</a:t>
            </a:r>
            <a:endParaRPr lang="en-GB" sz="14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Google Shape;340;p13">
            <a:extLst>
              <a:ext uri="{FF2B5EF4-FFF2-40B4-BE49-F238E27FC236}">
                <a16:creationId xmlns:a16="http://schemas.microsoft.com/office/drawing/2014/main" id="{5C5BF5C7-5407-47B0-80AE-1DEBF5A94578}"/>
              </a:ext>
            </a:extLst>
          </p:cNvPr>
          <p:cNvSpPr/>
          <p:nvPr/>
        </p:nvSpPr>
        <p:spPr>
          <a:xfrm>
            <a:off x="2864011" y="1389316"/>
            <a:ext cx="8164716" cy="1090722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 Committee Activities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12184" y="1376345"/>
            <a:ext cx="2051827" cy="1103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>
            <a:off x="873079" y="3253146"/>
            <a:ext cx="10947190" cy="5661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718F7D4-31A7-4E40-BE7F-75B59C70B129}"/>
              </a:ext>
            </a:extLst>
          </p:cNvPr>
          <p:cNvGrpSpPr/>
          <p:nvPr/>
        </p:nvGrpSpPr>
        <p:grpSpPr>
          <a:xfrm>
            <a:off x="1442297" y="3292505"/>
            <a:ext cx="919644" cy="3241976"/>
            <a:chOff x="8030021" y="3208483"/>
            <a:chExt cx="919644" cy="435148"/>
          </a:xfrm>
        </p:grpSpPr>
        <p:cxnSp>
          <p:nvCxnSpPr>
            <p:cNvPr id="46" name="Google Shape;369;p13">
              <a:extLst>
                <a:ext uri="{FF2B5EF4-FFF2-40B4-BE49-F238E27FC236}">
                  <a16:creationId xmlns:a16="http://schemas.microsoft.com/office/drawing/2014/main" id="{1809655D-AEF4-48F4-807A-754E18C7C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7" name="Google Shape;370;p13">
              <a:extLst>
                <a:ext uri="{FF2B5EF4-FFF2-40B4-BE49-F238E27FC236}">
                  <a16:creationId xmlns:a16="http://schemas.microsoft.com/office/drawing/2014/main" id="{15FA9BB0-B4DB-400D-906C-23DE5E83AC3B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D331B5-A681-441A-A6A2-449112E3EA06}"/>
              </a:ext>
            </a:extLst>
          </p:cNvPr>
          <p:cNvGrpSpPr/>
          <p:nvPr/>
        </p:nvGrpSpPr>
        <p:grpSpPr>
          <a:xfrm>
            <a:off x="7276123" y="3257641"/>
            <a:ext cx="1170226" cy="3352635"/>
            <a:chOff x="8968632" y="3193630"/>
            <a:chExt cx="1170226" cy="450001"/>
          </a:xfrm>
        </p:grpSpPr>
        <p:cxnSp>
          <p:nvCxnSpPr>
            <p:cNvPr id="48" name="Google Shape;367;p13">
              <a:extLst>
                <a:ext uri="{FF2B5EF4-FFF2-40B4-BE49-F238E27FC236}">
                  <a16:creationId xmlns:a16="http://schemas.microsoft.com/office/drawing/2014/main" id="{A86B87E4-F64E-4982-8558-214449620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9" name="Google Shape;368;p13">
              <a:extLst>
                <a:ext uri="{FF2B5EF4-FFF2-40B4-BE49-F238E27FC236}">
                  <a16:creationId xmlns:a16="http://schemas.microsoft.com/office/drawing/2014/main" id="{FE2D4B74-732E-4A32-9B1B-E8E78351BBC7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C02239-B19A-4BF8-B4BA-608EC05111E5}"/>
              </a:ext>
            </a:extLst>
          </p:cNvPr>
          <p:cNvGrpSpPr/>
          <p:nvPr/>
        </p:nvGrpSpPr>
        <p:grpSpPr>
          <a:xfrm>
            <a:off x="4359210" y="3277992"/>
            <a:ext cx="919644" cy="3241976"/>
            <a:chOff x="8030021" y="3208483"/>
            <a:chExt cx="919644" cy="435148"/>
          </a:xfrm>
        </p:grpSpPr>
        <p:cxnSp>
          <p:nvCxnSpPr>
            <p:cNvPr id="73" name="Google Shape;369;p13">
              <a:extLst>
                <a:ext uri="{FF2B5EF4-FFF2-40B4-BE49-F238E27FC236}">
                  <a16:creationId xmlns:a16="http://schemas.microsoft.com/office/drawing/2014/main" id="{76837A3B-CB0A-42C4-ACF6-DC08EDA60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4" name="Google Shape;370;p13">
              <a:extLst>
                <a:ext uri="{FF2B5EF4-FFF2-40B4-BE49-F238E27FC236}">
                  <a16:creationId xmlns:a16="http://schemas.microsoft.com/office/drawing/2014/main" id="{FDF8FABA-69FA-4EE9-96B7-52BE550DE6E9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E3A7A3-CD37-465D-AE60-DB7644EFF48D}"/>
              </a:ext>
            </a:extLst>
          </p:cNvPr>
          <p:cNvGrpSpPr/>
          <p:nvPr/>
        </p:nvGrpSpPr>
        <p:grpSpPr>
          <a:xfrm>
            <a:off x="10443618" y="3263140"/>
            <a:ext cx="1170226" cy="3352635"/>
            <a:chOff x="8968632" y="3193630"/>
            <a:chExt cx="1170226" cy="450001"/>
          </a:xfrm>
        </p:grpSpPr>
        <p:cxnSp>
          <p:nvCxnSpPr>
            <p:cNvPr id="76" name="Google Shape;367;p13">
              <a:extLst>
                <a:ext uri="{FF2B5EF4-FFF2-40B4-BE49-F238E27FC236}">
                  <a16:creationId xmlns:a16="http://schemas.microsoft.com/office/drawing/2014/main" id="{0AC50514-82EE-4A48-9A9A-F117CD76F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7" name="Google Shape;368;p13">
              <a:extLst>
                <a:ext uri="{FF2B5EF4-FFF2-40B4-BE49-F238E27FC236}">
                  <a16:creationId xmlns:a16="http://schemas.microsoft.com/office/drawing/2014/main" id="{D3DADD80-C45D-406A-82F7-F1FAEE83D296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73CA0F5A-7E24-417A-97C7-18EDEDF11E46}"/>
              </a:ext>
            </a:extLst>
          </p:cNvPr>
          <p:cNvSpPr/>
          <p:nvPr/>
        </p:nvSpPr>
        <p:spPr>
          <a:xfrm>
            <a:off x="1501163" y="1515204"/>
            <a:ext cx="10031721" cy="820644"/>
          </a:xfrm>
          <a:prstGeom prst="parallelogram">
            <a:avLst>
              <a:gd name="adj" fmla="val 465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57E2CF0-4ADD-423B-84D1-C6CDFCC01846}"/>
              </a:ext>
            </a:extLst>
          </p:cNvPr>
          <p:cNvCxnSpPr>
            <a:cxnSpLocks/>
            <a:stCxn id="105" idx="1"/>
            <a:endCxn id="80" idx="0"/>
          </p:cNvCxnSpPr>
          <p:nvPr/>
        </p:nvCxnSpPr>
        <p:spPr>
          <a:xfrm flipH="1">
            <a:off x="6946369" y="1081146"/>
            <a:ext cx="3958141" cy="308170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D2C6C54-BB99-41B3-85B3-02359A38874D}"/>
              </a:ext>
            </a:extLst>
          </p:cNvPr>
          <p:cNvCxnSpPr>
            <a:cxnSpLocks/>
          </p:cNvCxnSpPr>
          <p:nvPr/>
        </p:nvCxnSpPr>
        <p:spPr>
          <a:xfrm>
            <a:off x="10219988" y="1408386"/>
            <a:ext cx="0" cy="49580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loud 104">
            <a:extLst>
              <a:ext uri="{FF2B5EF4-FFF2-40B4-BE49-F238E27FC236}">
                <a16:creationId xmlns:a16="http://schemas.microsoft.com/office/drawing/2014/main" id="{99225CDB-12A6-43F3-8265-2D40430D8F18}"/>
              </a:ext>
            </a:extLst>
          </p:cNvPr>
          <p:cNvSpPr/>
          <p:nvPr/>
        </p:nvSpPr>
        <p:spPr>
          <a:xfrm>
            <a:off x="9921793" y="255722"/>
            <a:ext cx="1965434" cy="8263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In-country problem</a:t>
            </a:r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17A3F8A0-751F-4671-92B6-B4924C2109D9}"/>
              </a:ext>
            </a:extLst>
          </p:cNvPr>
          <p:cNvSpPr/>
          <p:nvPr/>
        </p:nvSpPr>
        <p:spPr>
          <a:xfrm>
            <a:off x="9754656" y="5855693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2023-08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3F0ABC1-6DEF-47A7-8DE5-02460B56C701}"/>
              </a:ext>
            </a:extLst>
          </p:cNvPr>
          <p:cNvCxnSpPr>
            <a:cxnSpLocks/>
          </p:cNvCxnSpPr>
          <p:nvPr/>
        </p:nvCxnSpPr>
        <p:spPr>
          <a:xfrm>
            <a:off x="3114970" y="1515203"/>
            <a:ext cx="0" cy="82064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C5D27A-8392-45E0-967E-3B9F273E5051}"/>
              </a:ext>
            </a:extLst>
          </p:cNvPr>
          <p:cNvCxnSpPr>
            <a:cxnSpLocks/>
          </p:cNvCxnSpPr>
          <p:nvPr/>
        </p:nvCxnSpPr>
        <p:spPr>
          <a:xfrm>
            <a:off x="3847006" y="1397876"/>
            <a:ext cx="0" cy="49685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CCB66847-C998-49A9-A50A-884170AECBC7}"/>
              </a:ext>
            </a:extLst>
          </p:cNvPr>
          <p:cNvSpPr/>
          <p:nvPr/>
        </p:nvSpPr>
        <p:spPr>
          <a:xfrm>
            <a:off x="3357136" y="5860592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2022-08</a:t>
            </a:r>
          </a:p>
        </p:txBody>
      </p:sp>
      <p:sp>
        <p:nvSpPr>
          <p:cNvPr id="127" name="Lightning Bolt 126">
            <a:extLst>
              <a:ext uri="{FF2B5EF4-FFF2-40B4-BE49-F238E27FC236}">
                <a16:creationId xmlns:a16="http://schemas.microsoft.com/office/drawing/2014/main" id="{12DB2AAD-72FF-4048-943B-988A84EC5555}"/>
              </a:ext>
            </a:extLst>
          </p:cNvPr>
          <p:cNvSpPr/>
          <p:nvPr/>
        </p:nvSpPr>
        <p:spPr>
          <a:xfrm>
            <a:off x="3510636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D21DC961-5168-489C-B51E-8D62B1849A69}"/>
              </a:ext>
            </a:extLst>
          </p:cNvPr>
          <p:cNvSpPr/>
          <p:nvPr/>
        </p:nvSpPr>
        <p:spPr>
          <a:xfrm>
            <a:off x="9885834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ylinder 129">
            <a:extLst>
              <a:ext uri="{FF2B5EF4-FFF2-40B4-BE49-F238E27FC236}">
                <a16:creationId xmlns:a16="http://schemas.microsoft.com/office/drawing/2014/main" id="{FA927048-34FB-4F1F-BA1E-13CE0CA6C0E3}"/>
              </a:ext>
            </a:extLst>
          </p:cNvPr>
          <p:cNvSpPr/>
          <p:nvPr/>
        </p:nvSpPr>
        <p:spPr>
          <a:xfrm>
            <a:off x="2925624" y="2018188"/>
            <a:ext cx="342771" cy="244931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6FAC4A47-69D6-4230-98CD-17C4EC4FD285}"/>
              </a:ext>
            </a:extLst>
          </p:cNvPr>
          <p:cNvSpPr/>
          <p:nvPr/>
        </p:nvSpPr>
        <p:spPr>
          <a:xfrm>
            <a:off x="1088138" y="2610900"/>
            <a:ext cx="9131850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(DE)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1A7EA7FE-FFC4-47FD-BFB9-FEF3790F0BE8}"/>
              </a:ext>
            </a:extLst>
          </p:cNvPr>
          <p:cNvSpPr/>
          <p:nvPr/>
        </p:nvSpPr>
        <p:spPr>
          <a:xfrm>
            <a:off x="9247948" y="2924520"/>
            <a:ext cx="2182048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58226944-7ABA-44AA-8C2E-7D72AEBD491E}"/>
              </a:ext>
            </a:extLst>
          </p:cNvPr>
          <p:cNvSpPr/>
          <p:nvPr/>
        </p:nvSpPr>
        <p:spPr>
          <a:xfrm>
            <a:off x="10233619" y="2598459"/>
            <a:ext cx="1196374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5D6C32C-43E1-4053-86CD-EB43834FE415}"/>
              </a:ext>
            </a:extLst>
          </p:cNvPr>
          <p:cNvSpPr/>
          <p:nvPr/>
        </p:nvSpPr>
        <p:spPr>
          <a:xfrm>
            <a:off x="1083147" y="3605707"/>
            <a:ext cx="1963504" cy="285107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update test cases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15FF6F7F-9DEB-49EC-A166-6351DD81501C}"/>
              </a:ext>
            </a:extLst>
          </p:cNvPr>
          <p:cNvSpPr/>
          <p:nvPr/>
        </p:nvSpPr>
        <p:spPr>
          <a:xfrm>
            <a:off x="1882259" y="3960935"/>
            <a:ext cx="5503954" cy="285107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fix migration gaps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96C65DC1-3EC8-4E1E-A35C-273BD4BF2439}"/>
              </a:ext>
            </a:extLst>
          </p:cNvPr>
          <p:cNvSpPr/>
          <p:nvPr/>
        </p:nvSpPr>
        <p:spPr>
          <a:xfrm>
            <a:off x="1915750" y="4337600"/>
            <a:ext cx="7332191" cy="285107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support migration projects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3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rrow: Pentagon 100">
            <a:extLst>
              <a:ext uri="{FF2B5EF4-FFF2-40B4-BE49-F238E27FC236}">
                <a16:creationId xmlns:a16="http://schemas.microsoft.com/office/drawing/2014/main" id="{4DC8E4CF-6130-4ABA-98BE-D999B48CF3DA}"/>
              </a:ext>
            </a:extLst>
          </p:cNvPr>
          <p:cNvSpPr/>
          <p:nvPr/>
        </p:nvSpPr>
        <p:spPr>
          <a:xfrm>
            <a:off x="6244623" y="5815649"/>
            <a:ext cx="5289193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03" name="Google Shape;350;p13">
            <a:extLst>
              <a:ext uri="{FF2B5EF4-FFF2-40B4-BE49-F238E27FC236}">
                <a16:creationId xmlns:a16="http://schemas.microsoft.com/office/drawing/2014/main" id="{EE7C000E-656F-4CB4-8BA6-80B8695A681E}"/>
              </a:ext>
            </a:extLst>
          </p:cNvPr>
          <p:cNvSpPr/>
          <p:nvPr/>
        </p:nvSpPr>
        <p:spPr>
          <a:xfrm>
            <a:off x="927304" y="5815649"/>
            <a:ext cx="5289193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08" name="Arrow: Pentagon 107">
            <a:extLst>
              <a:ext uri="{FF2B5EF4-FFF2-40B4-BE49-F238E27FC236}">
                <a16:creationId xmlns:a16="http://schemas.microsoft.com/office/drawing/2014/main" id="{94A01A07-9202-4A78-ABB1-AAF35D0E2893}"/>
              </a:ext>
            </a:extLst>
          </p:cNvPr>
          <p:cNvSpPr/>
          <p:nvPr/>
        </p:nvSpPr>
        <p:spPr>
          <a:xfrm>
            <a:off x="3847005" y="2926550"/>
            <a:ext cx="5400943" cy="27720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N.N.</a:t>
            </a:r>
          </a:p>
        </p:txBody>
      </p:sp>
      <p:sp>
        <p:nvSpPr>
          <p:cNvPr id="109" name="Arrow: Pentagon 108">
            <a:extLst>
              <a:ext uri="{FF2B5EF4-FFF2-40B4-BE49-F238E27FC236}">
                <a16:creationId xmlns:a16="http://schemas.microsoft.com/office/drawing/2014/main" id="{D1F2FD8E-BEB1-4384-9E06-7302055F7999}"/>
              </a:ext>
            </a:extLst>
          </p:cNvPr>
          <p:cNvSpPr/>
          <p:nvPr/>
        </p:nvSpPr>
        <p:spPr>
          <a:xfrm>
            <a:off x="1088137" y="2923557"/>
            <a:ext cx="2743020" cy="278176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</a:t>
            </a: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SwissTPH</a:t>
            </a:r>
            <a:endParaRPr lang="en-GB" sz="14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Google Shape;340;p13">
            <a:extLst>
              <a:ext uri="{FF2B5EF4-FFF2-40B4-BE49-F238E27FC236}">
                <a16:creationId xmlns:a16="http://schemas.microsoft.com/office/drawing/2014/main" id="{5C5BF5C7-5407-47B0-80AE-1DEBF5A94578}"/>
              </a:ext>
            </a:extLst>
          </p:cNvPr>
          <p:cNvSpPr/>
          <p:nvPr/>
        </p:nvSpPr>
        <p:spPr>
          <a:xfrm>
            <a:off x="2864011" y="1389316"/>
            <a:ext cx="8164716" cy="1090722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in Countries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dirty="0"/>
              <a:t>April 27,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12184" y="1376345"/>
            <a:ext cx="2051827" cy="1103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>
            <a:off x="873079" y="3253146"/>
            <a:ext cx="10947190" cy="5661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718F7D4-31A7-4E40-BE7F-75B59C70B129}"/>
              </a:ext>
            </a:extLst>
          </p:cNvPr>
          <p:cNvGrpSpPr/>
          <p:nvPr/>
        </p:nvGrpSpPr>
        <p:grpSpPr>
          <a:xfrm>
            <a:off x="1442297" y="3292505"/>
            <a:ext cx="919644" cy="3241976"/>
            <a:chOff x="8030021" y="3208483"/>
            <a:chExt cx="919644" cy="435148"/>
          </a:xfrm>
        </p:grpSpPr>
        <p:cxnSp>
          <p:nvCxnSpPr>
            <p:cNvPr id="46" name="Google Shape;369;p13">
              <a:extLst>
                <a:ext uri="{FF2B5EF4-FFF2-40B4-BE49-F238E27FC236}">
                  <a16:creationId xmlns:a16="http://schemas.microsoft.com/office/drawing/2014/main" id="{1809655D-AEF4-48F4-807A-754E18C7C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7" name="Google Shape;370;p13">
              <a:extLst>
                <a:ext uri="{FF2B5EF4-FFF2-40B4-BE49-F238E27FC236}">
                  <a16:creationId xmlns:a16="http://schemas.microsoft.com/office/drawing/2014/main" id="{15FA9BB0-B4DB-400D-906C-23DE5E83AC3B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D331B5-A681-441A-A6A2-449112E3EA06}"/>
              </a:ext>
            </a:extLst>
          </p:cNvPr>
          <p:cNvGrpSpPr/>
          <p:nvPr/>
        </p:nvGrpSpPr>
        <p:grpSpPr>
          <a:xfrm>
            <a:off x="7276123" y="3257641"/>
            <a:ext cx="1170226" cy="3352635"/>
            <a:chOff x="8968632" y="3193630"/>
            <a:chExt cx="1170226" cy="450001"/>
          </a:xfrm>
        </p:grpSpPr>
        <p:cxnSp>
          <p:nvCxnSpPr>
            <p:cNvPr id="48" name="Google Shape;367;p13">
              <a:extLst>
                <a:ext uri="{FF2B5EF4-FFF2-40B4-BE49-F238E27FC236}">
                  <a16:creationId xmlns:a16="http://schemas.microsoft.com/office/drawing/2014/main" id="{A86B87E4-F64E-4982-8558-214449620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9" name="Google Shape;368;p13">
              <a:extLst>
                <a:ext uri="{FF2B5EF4-FFF2-40B4-BE49-F238E27FC236}">
                  <a16:creationId xmlns:a16="http://schemas.microsoft.com/office/drawing/2014/main" id="{FE2D4B74-732E-4A32-9B1B-E8E78351BBC7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C02239-B19A-4BF8-B4BA-608EC05111E5}"/>
              </a:ext>
            </a:extLst>
          </p:cNvPr>
          <p:cNvGrpSpPr/>
          <p:nvPr/>
        </p:nvGrpSpPr>
        <p:grpSpPr>
          <a:xfrm>
            <a:off x="4359210" y="3277992"/>
            <a:ext cx="919644" cy="3241976"/>
            <a:chOff x="8030021" y="3208483"/>
            <a:chExt cx="919644" cy="435148"/>
          </a:xfrm>
        </p:grpSpPr>
        <p:cxnSp>
          <p:nvCxnSpPr>
            <p:cNvPr id="73" name="Google Shape;369;p13">
              <a:extLst>
                <a:ext uri="{FF2B5EF4-FFF2-40B4-BE49-F238E27FC236}">
                  <a16:creationId xmlns:a16="http://schemas.microsoft.com/office/drawing/2014/main" id="{76837A3B-CB0A-42C4-ACF6-DC08EDA60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4" name="Google Shape;370;p13">
              <a:extLst>
                <a:ext uri="{FF2B5EF4-FFF2-40B4-BE49-F238E27FC236}">
                  <a16:creationId xmlns:a16="http://schemas.microsoft.com/office/drawing/2014/main" id="{FDF8FABA-69FA-4EE9-96B7-52BE550DE6E9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E3A7A3-CD37-465D-AE60-DB7644EFF48D}"/>
              </a:ext>
            </a:extLst>
          </p:cNvPr>
          <p:cNvGrpSpPr/>
          <p:nvPr/>
        </p:nvGrpSpPr>
        <p:grpSpPr>
          <a:xfrm>
            <a:off x="10443618" y="3263140"/>
            <a:ext cx="1170226" cy="3352635"/>
            <a:chOff x="8968632" y="3193630"/>
            <a:chExt cx="1170226" cy="450001"/>
          </a:xfrm>
        </p:grpSpPr>
        <p:cxnSp>
          <p:nvCxnSpPr>
            <p:cNvPr id="76" name="Google Shape;367;p13">
              <a:extLst>
                <a:ext uri="{FF2B5EF4-FFF2-40B4-BE49-F238E27FC236}">
                  <a16:creationId xmlns:a16="http://schemas.microsoft.com/office/drawing/2014/main" id="{0AC50514-82EE-4A48-9A9A-F117CD76F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7" name="Google Shape;368;p13">
              <a:extLst>
                <a:ext uri="{FF2B5EF4-FFF2-40B4-BE49-F238E27FC236}">
                  <a16:creationId xmlns:a16="http://schemas.microsoft.com/office/drawing/2014/main" id="{D3DADD80-C45D-406A-82F7-F1FAEE83D296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73CA0F5A-7E24-417A-97C7-18EDEDF11E46}"/>
              </a:ext>
            </a:extLst>
          </p:cNvPr>
          <p:cNvSpPr/>
          <p:nvPr/>
        </p:nvSpPr>
        <p:spPr>
          <a:xfrm>
            <a:off x="1501163" y="1515204"/>
            <a:ext cx="10031721" cy="820644"/>
          </a:xfrm>
          <a:prstGeom prst="parallelogram">
            <a:avLst>
              <a:gd name="adj" fmla="val 465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57E2CF0-4ADD-423B-84D1-C6CDFCC01846}"/>
              </a:ext>
            </a:extLst>
          </p:cNvPr>
          <p:cNvCxnSpPr>
            <a:cxnSpLocks/>
            <a:stCxn id="105" idx="1"/>
            <a:endCxn id="80" idx="0"/>
          </p:cNvCxnSpPr>
          <p:nvPr/>
        </p:nvCxnSpPr>
        <p:spPr>
          <a:xfrm flipH="1">
            <a:off x="6946369" y="1081146"/>
            <a:ext cx="3958141" cy="308170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D2C6C54-BB99-41B3-85B3-02359A38874D}"/>
              </a:ext>
            </a:extLst>
          </p:cNvPr>
          <p:cNvCxnSpPr>
            <a:cxnSpLocks/>
          </p:cNvCxnSpPr>
          <p:nvPr/>
        </p:nvCxnSpPr>
        <p:spPr>
          <a:xfrm>
            <a:off x="10219988" y="1408386"/>
            <a:ext cx="0" cy="49580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loud 104">
            <a:extLst>
              <a:ext uri="{FF2B5EF4-FFF2-40B4-BE49-F238E27FC236}">
                <a16:creationId xmlns:a16="http://schemas.microsoft.com/office/drawing/2014/main" id="{99225CDB-12A6-43F3-8265-2D40430D8F18}"/>
              </a:ext>
            </a:extLst>
          </p:cNvPr>
          <p:cNvSpPr/>
          <p:nvPr/>
        </p:nvSpPr>
        <p:spPr>
          <a:xfrm>
            <a:off x="9921793" y="255722"/>
            <a:ext cx="1965434" cy="8263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In-country problem</a:t>
            </a:r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17A3F8A0-751F-4671-92B6-B4924C2109D9}"/>
              </a:ext>
            </a:extLst>
          </p:cNvPr>
          <p:cNvSpPr/>
          <p:nvPr/>
        </p:nvSpPr>
        <p:spPr>
          <a:xfrm>
            <a:off x="9754656" y="5855693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2023-08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3F0ABC1-6DEF-47A7-8DE5-02460B56C701}"/>
              </a:ext>
            </a:extLst>
          </p:cNvPr>
          <p:cNvCxnSpPr>
            <a:cxnSpLocks/>
          </p:cNvCxnSpPr>
          <p:nvPr/>
        </p:nvCxnSpPr>
        <p:spPr>
          <a:xfrm>
            <a:off x="3114970" y="1515203"/>
            <a:ext cx="0" cy="82064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C5D27A-8392-45E0-967E-3B9F273E5051}"/>
              </a:ext>
            </a:extLst>
          </p:cNvPr>
          <p:cNvCxnSpPr>
            <a:cxnSpLocks/>
          </p:cNvCxnSpPr>
          <p:nvPr/>
        </p:nvCxnSpPr>
        <p:spPr>
          <a:xfrm>
            <a:off x="3847006" y="1397876"/>
            <a:ext cx="0" cy="49685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CCB66847-C998-49A9-A50A-884170AECBC7}"/>
              </a:ext>
            </a:extLst>
          </p:cNvPr>
          <p:cNvSpPr/>
          <p:nvPr/>
        </p:nvSpPr>
        <p:spPr>
          <a:xfrm>
            <a:off x="3357136" y="5860592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2022-08</a:t>
            </a:r>
          </a:p>
        </p:txBody>
      </p:sp>
      <p:sp>
        <p:nvSpPr>
          <p:cNvPr id="127" name="Lightning Bolt 126">
            <a:extLst>
              <a:ext uri="{FF2B5EF4-FFF2-40B4-BE49-F238E27FC236}">
                <a16:creationId xmlns:a16="http://schemas.microsoft.com/office/drawing/2014/main" id="{12DB2AAD-72FF-4048-943B-988A84EC5555}"/>
              </a:ext>
            </a:extLst>
          </p:cNvPr>
          <p:cNvSpPr/>
          <p:nvPr/>
        </p:nvSpPr>
        <p:spPr>
          <a:xfrm>
            <a:off x="3510636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D21DC961-5168-489C-B51E-8D62B1849A69}"/>
              </a:ext>
            </a:extLst>
          </p:cNvPr>
          <p:cNvSpPr/>
          <p:nvPr/>
        </p:nvSpPr>
        <p:spPr>
          <a:xfrm>
            <a:off x="9885834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ylinder 129">
            <a:extLst>
              <a:ext uri="{FF2B5EF4-FFF2-40B4-BE49-F238E27FC236}">
                <a16:creationId xmlns:a16="http://schemas.microsoft.com/office/drawing/2014/main" id="{FA927048-34FB-4F1F-BA1E-13CE0CA6C0E3}"/>
              </a:ext>
            </a:extLst>
          </p:cNvPr>
          <p:cNvSpPr/>
          <p:nvPr/>
        </p:nvSpPr>
        <p:spPr>
          <a:xfrm>
            <a:off x="2925624" y="2018188"/>
            <a:ext cx="342771" cy="244931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row: Pentagon 80">
            <a:extLst>
              <a:ext uri="{FF2B5EF4-FFF2-40B4-BE49-F238E27FC236}">
                <a16:creationId xmlns:a16="http://schemas.microsoft.com/office/drawing/2014/main" id="{55576282-938C-49F5-A927-513AAFBCDCC0}"/>
              </a:ext>
            </a:extLst>
          </p:cNvPr>
          <p:cNvSpPr/>
          <p:nvPr/>
        </p:nvSpPr>
        <p:spPr>
          <a:xfrm>
            <a:off x="1958021" y="3741339"/>
            <a:ext cx="5855409" cy="314414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migrate country specific tweaks</a:t>
            </a:r>
          </a:p>
        </p:txBody>
      </p:sp>
      <p:sp>
        <p:nvSpPr>
          <p:cNvPr id="87" name="Arrow: Pentagon 86">
            <a:extLst>
              <a:ext uri="{FF2B5EF4-FFF2-40B4-BE49-F238E27FC236}">
                <a16:creationId xmlns:a16="http://schemas.microsoft.com/office/drawing/2014/main" id="{D18FBC2C-CE92-43D5-9E95-6F538C8CA375}"/>
              </a:ext>
            </a:extLst>
          </p:cNvPr>
          <p:cNvSpPr/>
          <p:nvPr/>
        </p:nvSpPr>
        <p:spPr>
          <a:xfrm>
            <a:off x="4835641" y="4122898"/>
            <a:ext cx="1025661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pilot</a:t>
            </a:r>
          </a:p>
        </p:txBody>
      </p:sp>
      <p:sp>
        <p:nvSpPr>
          <p:cNvPr id="96" name="Arrow: Pentagon 95">
            <a:extLst>
              <a:ext uri="{FF2B5EF4-FFF2-40B4-BE49-F238E27FC236}">
                <a16:creationId xmlns:a16="http://schemas.microsoft.com/office/drawing/2014/main" id="{A991AC97-6430-4C3E-A9CB-B345AEE4DBA9}"/>
              </a:ext>
            </a:extLst>
          </p:cNvPr>
          <p:cNvSpPr/>
          <p:nvPr/>
        </p:nvSpPr>
        <p:spPr>
          <a:xfrm>
            <a:off x="5449994" y="4466155"/>
            <a:ext cx="1025658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train</a:t>
            </a:r>
          </a:p>
        </p:txBody>
      </p:sp>
      <p:sp>
        <p:nvSpPr>
          <p:cNvPr id="104" name="Arrow: Pentagon 103">
            <a:extLst>
              <a:ext uri="{FF2B5EF4-FFF2-40B4-BE49-F238E27FC236}">
                <a16:creationId xmlns:a16="http://schemas.microsoft.com/office/drawing/2014/main" id="{39C8247F-3042-4342-8B20-27CDA1506897}"/>
              </a:ext>
            </a:extLst>
          </p:cNvPr>
          <p:cNvSpPr/>
          <p:nvPr/>
        </p:nvSpPr>
        <p:spPr>
          <a:xfrm>
            <a:off x="6064344" y="4809412"/>
            <a:ext cx="1025658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test</a:t>
            </a:r>
          </a:p>
        </p:txBody>
      </p:sp>
      <p:sp>
        <p:nvSpPr>
          <p:cNvPr id="106" name="Arrow: Pentagon 105">
            <a:extLst>
              <a:ext uri="{FF2B5EF4-FFF2-40B4-BE49-F238E27FC236}">
                <a16:creationId xmlns:a16="http://schemas.microsoft.com/office/drawing/2014/main" id="{1839DD7A-807D-4FD5-B389-46A7FD04D8E9}"/>
              </a:ext>
            </a:extLst>
          </p:cNvPr>
          <p:cNvSpPr/>
          <p:nvPr/>
        </p:nvSpPr>
        <p:spPr>
          <a:xfrm>
            <a:off x="6678695" y="5152668"/>
            <a:ext cx="1025658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roll-out</a:t>
            </a:r>
          </a:p>
        </p:txBody>
      </p:sp>
      <p:sp>
        <p:nvSpPr>
          <p:cNvPr id="110" name="Arrow: Pentagon 109">
            <a:extLst>
              <a:ext uri="{FF2B5EF4-FFF2-40B4-BE49-F238E27FC236}">
                <a16:creationId xmlns:a16="http://schemas.microsoft.com/office/drawing/2014/main" id="{418F44CB-8E09-4977-A2C4-701FA5F4617F}"/>
              </a:ext>
            </a:extLst>
          </p:cNvPr>
          <p:cNvSpPr/>
          <p:nvPr/>
        </p:nvSpPr>
        <p:spPr>
          <a:xfrm>
            <a:off x="7882776" y="4123741"/>
            <a:ext cx="1025661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pilot</a:t>
            </a:r>
          </a:p>
        </p:txBody>
      </p:sp>
      <p:sp>
        <p:nvSpPr>
          <p:cNvPr id="111" name="Arrow: Pentagon 110">
            <a:extLst>
              <a:ext uri="{FF2B5EF4-FFF2-40B4-BE49-F238E27FC236}">
                <a16:creationId xmlns:a16="http://schemas.microsoft.com/office/drawing/2014/main" id="{53753860-0BFB-4029-B8CF-A8033571A785}"/>
              </a:ext>
            </a:extLst>
          </p:cNvPr>
          <p:cNvSpPr/>
          <p:nvPr/>
        </p:nvSpPr>
        <p:spPr>
          <a:xfrm>
            <a:off x="8497129" y="4466998"/>
            <a:ext cx="1025658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train</a:t>
            </a:r>
          </a:p>
        </p:txBody>
      </p:sp>
      <p:sp>
        <p:nvSpPr>
          <p:cNvPr id="114" name="Arrow: Pentagon 113">
            <a:extLst>
              <a:ext uri="{FF2B5EF4-FFF2-40B4-BE49-F238E27FC236}">
                <a16:creationId xmlns:a16="http://schemas.microsoft.com/office/drawing/2014/main" id="{EAD7CAA6-56BD-4531-A5F2-E9991FE511EB}"/>
              </a:ext>
            </a:extLst>
          </p:cNvPr>
          <p:cNvSpPr/>
          <p:nvPr/>
        </p:nvSpPr>
        <p:spPr>
          <a:xfrm>
            <a:off x="9111479" y="4810255"/>
            <a:ext cx="1025658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test</a:t>
            </a:r>
          </a:p>
        </p:txBody>
      </p:sp>
      <p:sp>
        <p:nvSpPr>
          <p:cNvPr id="115" name="Arrow: Pentagon 114">
            <a:extLst>
              <a:ext uri="{FF2B5EF4-FFF2-40B4-BE49-F238E27FC236}">
                <a16:creationId xmlns:a16="http://schemas.microsoft.com/office/drawing/2014/main" id="{C572909D-B675-48F4-9776-1C543F4C2BAD}"/>
              </a:ext>
            </a:extLst>
          </p:cNvPr>
          <p:cNvSpPr/>
          <p:nvPr/>
        </p:nvSpPr>
        <p:spPr>
          <a:xfrm>
            <a:off x="9725830" y="5153511"/>
            <a:ext cx="1025658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roll-out</a:t>
            </a:r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6FAC4A47-69D6-4230-98CD-17C4EC4FD285}"/>
              </a:ext>
            </a:extLst>
          </p:cNvPr>
          <p:cNvSpPr/>
          <p:nvPr/>
        </p:nvSpPr>
        <p:spPr>
          <a:xfrm>
            <a:off x="1088138" y="2610900"/>
            <a:ext cx="9131850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(DE)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1A7EA7FE-FFC4-47FD-BFB9-FEF3790F0BE8}"/>
              </a:ext>
            </a:extLst>
          </p:cNvPr>
          <p:cNvSpPr/>
          <p:nvPr/>
        </p:nvSpPr>
        <p:spPr>
          <a:xfrm>
            <a:off x="9247948" y="2924520"/>
            <a:ext cx="2182048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58226944-7ABA-44AA-8C2E-7D72AEBD491E}"/>
              </a:ext>
            </a:extLst>
          </p:cNvPr>
          <p:cNvSpPr/>
          <p:nvPr/>
        </p:nvSpPr>
        <p:spPr>
          <a:xfrm>
            <a:off x="10233619" y="2598459"/>
            <a:ext cx="1196374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DE6A5992-642C-471B-93B1-036B73252607}"/>
              </a:ext>
            </a:extLst>
          </p:cNvPr>
          <p:cNvSpPr/>
          <p:nvPr/>
        </p:nvSpPr>
        <p:spPr>
          <a:xfrm>
            <a:off x="1962378" y="4124231"/>
            <a:ext cx="2813427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explore on Demo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14C2861C-7846-4D89-AF51-1AF115E205E2}"/>
              </a:ext>
            </a:extLst>
          </p:cNvPr>
          <p:cNvSpPr/>
          <p:nvPr/>
        </p:nvSpPr>
        <p:spPr>
          <a:xfrm>
            <a:off x="1949927" y="3353472"/>
            <a:ext cx="2885714" cy="314414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list country specific tweaks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982D0AAD-BA09-4B10-ABD9-B6FA9269ECE2}"/>
              </a:ext>
            </a:extLst>
          </p:cNvPr>
          <p:cNvSpPr/>
          <p:nvPr/>
        </p:nvSpPr>
        <p:spPr>
          <a:xfrm>
            <a:off x="2662683" y="5485736"/>
            <a:ext cx="5957021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report migration gaps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4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rrow: Pentagon 100">
            <a:extLst>
              <a:ext uri="{FF2B5EF4-FFF2-40B4-BE49-F238E27FC236}">
                <a16:creationId xmlns:a16="http://schemas.microsoft.com/office/drawing/2014/main" id="{4DC8E4CF-6130-4ABA-98BE-D999B48CF3DA}"/>
              </a:ext>
            </a:extLst>
          </p:cNvPr>
          <p:cNvSpPr/>
          <p:nvPr/>
        </p:nvSpPr>
        <p:spPr>
          <a:xfrm>
            <a:off x="6244623" y="5815649"/>
            <a:ext cx="5289193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03" name="Google Shape;350;p13">
            <a:extLst>
              <a:ext uri="{FF2B5EF4-FFF2-40B4-BE49-F238E27FC236}">
                <a16:creationId xmlns:a16="http://schemas.microsoft.com/office/drawing/2014/main" id="{EE7C000E-656F-4CB4-8BA6-80B8695A681E}"/>
              </a:ext>
            </a:extLst>
          </p:cNvPr>
          <p:cNvSpPr/>
          <p:nvPr/>
        </p:nvSpPr>
        <p:spPr>
          <a:xfrm>
            <a:off x="927304" y="5815649"/>
            <a:ext cx="5289193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08" name="Arrow: Pentagon 107">
            <a:extLst>
              <a:ext uri="{FF2B5EF4-FFF2-40B4-BE49-F238E27FC236}">
                <a16:creationId xmlns:a16="http://schemas.microsoft.com/office/drawing/2014/main" id="{94A01A07-9202-4A78-ABB1-AAF35D0E2893}"/>
              </a:ext>
            </a:extLst>
          </p:cNvPr>
          <p:cNvSpPr/>
          <p:nvPr/>
        </p:nvSpPr>
        <p:spPr>
          <a:xfrm>
            <a:off x="3847005" y="2926550"/>
            <a:ext cx="5400943" cy="27720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N.N.</a:t>
            </a:r>
          </a:p>
        </p:txBody>
      </p:sp>
      <p:sp>
        <p:nvSpPr>
          <p:cNvPr id="109" name="Arrow: Pentagon 108">
            <a:extLst>
              <a:ext uri="{FF2B5EF4-FFF2-40B4-BE49-F238E27FC236}">
                <a16:creationId xmlns:a16="http://schemas.microsoft.com/office/drawing/2014/main" id="{D1F2FD8E-BEB1-4384-9E06-7302055F7999}"/>
              </a:ext>
            </a:extLst>
          </p:cNvPr>
          <p:cNvSpPr/>
          <p:nvPr/>
        </p:nvSpPr>
        <p:spPr>
          <a:xfrm>
            <a:off x="1088137" y="2923557"/>
            <a:ext cx="2743020" cy="278176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</a:t>
            </a: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SwissTPH</a:t>
            </a:r>
            <a:endParaRPr lang="en-GB" sz="14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Google Shape;340;p13">
            <a:extLst>
              <a:ext uri="{FF2B5EF4-FFF2-40B4-BE49-F238E27FC236}">
                <a16:creationId xmlns:a16="http://schemas.microsoft.com/office/drawing/2014/main" id="{5C5BF5C7-5407-47B0-80AE-1DEBF5A94578}"/>
              </a:ext>
            </a:extLst>
          </p:cNvPr>
          <p:cNvSpPr/>
          <p:nvPr/>
        </p:nvSpPr>
        <p:spPr>
          <a:xfrm>
            <a:off x="2864011" y="1389316"/>
            <a:ext cx="8164716" cy="1090722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Activities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12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12184" y="1376345"/>
            <a:ext cx="2051827" cy="1103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>
            <a:off x="873079" y="3253146"/>
            <a:ext cx="10947190" cy="5661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718F7D4-31A7-4E40-BE7F-75B59C70B129}"/>
              </a:ext>
            </a:extLst>
          </p:cNvPr>
          <p:cNvGrpSpPr/>
          <p:nvPr/>
        </p:nvGrpSpPr>
        <p:grpSpPr>
          <a:xfrm>
            <a:off x="1442297" y="3292505"/>
            <a:ext cx="919644" cy="3241976"/>
            <a:chOff x="8030021" y="3208483"/>
            <a:chExt cx="919644" cy="435148"/>
          </a:xfrm>
        </p:grpSpPr>
        <p:cxnSp>
          <p:nvCxnSpPr>
            <p:cNvPr id="46" name="Google Shape;369;p13">
              <a:extLst>
                <a:ext uri="{FF2B5EF4-FFF2-40B4-BE49-F238E27FC236}">
                  <a16:creationId xmlns:a16="http://schemas.microsoft.com/office/drawing/2014/main" id="{1809655D-AEF4-48F4-807A-754E18C7C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7" name="Google Shape;370;p13">
              <a:extLst>
                <a:ext uri="{FF2B5EF4-FFF2-40B4-BE49-F238E27FC236}">
                  <a16:creationId xmlns:a16="http://schemas.microsoft.com/office/drawing/2014/main" id="{15FA9BB0-B4DB-400D-906C-23DE5E83AC3B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D331B5-A681-441A-A6A2-449112E3EA06}"/>
              </a:ext>
            </a:extLst>
          </p:cNvPr>
          <p:cNvGrpSpPr/>
          <p:nvPr/>
        </p:nvGrpSpPr>
        <p:grpSpPr>
          <a:xfrm>
            <a:off x="7276123" y="3257641"/>
            <a:ext cx="1170226" cy="3352635"/>
            <a:chOff x="8968632" y="3193630"/>
            <a:chExt cx="1170226" cy="450001"/>
          </a:xfrm>
        </p:grpSpPr>
        <p:cxnSp>
          <p:nvCxnSpPr>
            <p:cNvPr id="48" name="Google Shape;367;p13">
              <a:extLst>
                <a:ext uri="{FF2B5EF4-FFF2-40B4-BE49-F238E27FC236}">
                  <a16:creationId xmlns:a16="http://schemas.microsoft.com/office/drawing/2014/main" id="{A86B87E4-F64E-4982-8558-214449620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9" name="Google Shape;368;p13">
              <a:extLst>
                <a:ext uri="{FF2B5EF4-FFF2-40B4-BE49-F238E27FC236}">
                  <a16:creationId xmlns:a16="http://schemas.microsoft.com/office/drawing/2014/main" id="{FE2D4B74-732E-4A32-9B1B-E8E78351BBC7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C02239-B19A-4BF8-B4BA-608EC05111E5}"/>
              </a:ext>
            </a:extLst>
          </p:cNvPr>
          <p:cNvGrpSpPr/>
          <p:nvPr/>
        </p:nvGrpSpPr>
        <p:grpSpPr>
          <a:xfrm>
            <a:off x="4359210" y="3277992"/>
            <a:ext cx="919644" cy="3241976"/>
            <a:chOff x="8030021" y="3208483"/>
            <a:chExt cx="919644" cy="435148"/>
          </a:xfrm>
        </p:grpSpPr>
        <p:cxnSp>
          <p:nvCxnSpPr>
            <p:cNvPr id="73" name="Google Shape;369;p13">
              <a:extLst>
                <a:ext uri="{FF2B5EF4-FFF2-40B4-BE49-F238E27FC236}">
                  <a16:creationId xmlns:a16="http://schemas.microsoft.com/office/drawing/2014/main" id="{76837A3B-CB0A-42C4-ACF6-DC08EDA60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4" name="Google Shape;370;p13">
              <a:extLst>
                <a:ext uri="{FF2B5EF4-FFF2-40B4-BE49-F238E27FC236}">
                  <a16:creationId xmlns:a16="http://schemas.microsoft.com/office/drawing/2014/main" id="{FDF8FABA-69FA-4EE9-96B7-52BE550DE6E9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E3A7A3-CD37-465D-AE60-DB7644EFF48D}"/>
              </a:ext>
            </a:extLst>
          </p:cNvPr>
          <p:cNvGrpSpPr/>
          <p:nvPr/>
        </p:nvGrpSpPr>
        <p:grpSpPr>
          <a:xfrm>
            <a:off x="10443618" y="3263140"/>
            <a:ext cx="1170226" cy="3352635"/>
            <a:chOff x="8968632" y="3193630"/>
            <a:chExt cx="1170226" cy="450001"/>
          </a:xfrm>
        </p:grpSpPr>
        <p:cxnSp>
          <p:nvCxnSpPr>
            <p:cNvPr id="76" name="Google Shape;367;p13">
              <a:extLst>
                <a:ext uri="{FF2B5EF4-FFF2-40B4-BE49-F238E27FC236}">
                  <a16:creationId xmlns:a16="http://schemas.microsoft.com/office/drawing/2014/main" id="{0AC50514-82EE-4A48-9A9A-F117CD76F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7" name="Google Shape;368;p13">
              <a:extLst>
                <a:ext uri="{FF2B5EF4-FFF2-40B4-BE49-F238E27FC236}">
                  <a16:creationId xmlns:a16="http://schemas.microsoft.com/office/drawing/2014/main" id="{D3DADD80-C45D-406A-82F7-F1FAEE83D296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73CA0F5A-7E24-417A-97C7-18EDEDF11E46}"/>
              </a:ext>
            </a:extLst>
          </p:cNvPr>
          <p:cNvSpPr/>
          <p:nvPr/>
        </p:nvSpPr>
        <p:spPr>
          <a:xfrm>
            <a:off x="1501163" y="1515204"/>
            <a:ext cx="10031721" cy="820644"/>
          </a:xfrm>
          <a:prstGeom prst="parallelogram">
            <a:avLst>
              <a:gd name="adj" fmla="val 465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57E2CF0-4ADD-423B-84D1-C6CDFCC01846}"/>
              </a:ext>
            </a:extLst>
          </p:cNvPr>
          <p:cNvCxnSpPr>
            <a:cxnSpLocks/>
            <a:stCxn id="105" idx="1"/>
            <a:endCxn id="80" idx="0"/>
          </p:cNvCxnSpPr>
          <p:nvPr/>
        </p:nvCxnSpPr>
        <p:spPr>
          <a:xfrm flipH="1">
            <a:off x="6946369" y="1081146"/>
            <a:ext cx="3958141" cy="308170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D2C6C54-BB99-41B3-85B3-02359A38874D}"/>
              </a:ext>
            </a:extLst>
          </p:cNvPr>
          <p:cNvCxnSpPr>
            <a:cxnSpLocks/>
          </p:cNvCxnSpPr>
          <p:nvPr/>
        </p:nvCxnSpPr>
        <p:spPr>
          <a:xfrm>
            <a:off x="10219988" y="1408386"/>
            <a:ext cx="0" cy="49580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loud 104">
            <a:extLst>
              <a:ext uri="{FF2B5EF4-FFF2-40B4-BE49-F238E27FC236}">
                <a16:creationId xmlns:a16="http://schemas.microsoft.com/office/drawing/2014/main" id="{99225CDB-12A6-43F3-8265-2D40430D8F18}"/>
              </a:ext>
            </a:extLst>
          </p:cNvPr>
          <p:cNvSpPr/>
          <p:nvPr/>
        </p:nvSpPr>
        <p:spPr>
          <a:xfrm>
            <a:off x="9921793" y="255722"/>
            <a:ext cx="1965434" cy="8263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In-country problem</a:t>
            </a:r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17A3F8A0-751F-4671-92B6-B4924C2109D9}"/>
              </a:ext>
            </a:extLst>
          </p:cNvPr>
          <p:cNvSpPr/>
          <p:nvPr/>
        </p:nvSpPr>
        <p:spPr>
          <a:xfrm>
            <a:off x="9754656" y="5855693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2023-08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3F0ABC1-6DEF-47A7-8DE5-02460B56C701}"/>
              </a:ext>
            </a:extLst>
          </p:cNvPr>
          <p:cNvCxnSpPr>
            <a:cxnSpLocks/>
          </p:cNvCxnSpPr>
          <p:nvPr/>
        </p:nvCxnSpPr>
        <p:spPr>
          <a:xfrm>
            <a:off x="3114970" y="1515203"/>
            <a:ext cx="0" cy="82064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C5D27A-8392-45E0-967E-3B9F273E5051}"/>
              </a:ext>
            </a:extLst>
          </p:cNvPr>
          <p:cNvCxnSpPr>
            <a:cxnSpLocks/>
          </p:cNvCxnSpPr>
          <p:nvPr/>
        </p:nvCxnSpPr>
        <p:spPr>
          <a:xfrm>
            <a:off x="3847006" y="1397876"/>
            <a:ext cx="0" cy="49685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CCB66847-C998-49A9-A50A-884170AECBC7}"/>
              </a:ext>
            </a:extLst>
          </p:cNvPr>
          <p:cNvSpPr/>
          <p:nvPr/>
        </p:nvSpPr>
        <p:spPr>
          <a:xfrm>
            <a:off x="3357136" y="5860592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2022-08</a:t>
            </a:r>
          </a:p>
        </p:txBody>
      </p:sp>
      <p:sp>
        <p:nvSpPr>
          <p:cNvPr id="127" name="Lightning Bolt 126">
            <a:extLst>
              <a:ext uri="{FF2B5EF4-FFF2-40B4-BE49-F238E27FC236}">
                <a16:creationId xmlns:a16="http://schemas.microsoft.com/office/drawing/2014/main" id="{12DB2AAD-72FF-4048-943B-988A84EC5555}"/>
              </a:ext>
            </a:extLst>
          </p:cNvPr>
          <p:cNvSpPr/>
          <p:nvPr/>
        </p:nvSpPr>
        <p:spPr>
          <a:xfrm>
            <a:off x="3510636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D21DC961-5168-489C-B51E-8D62B1849A69}"/>
              </a:ext>
            </a:extLst>
          </p:cNvPr>
          <p:cNvSpPr/>
          <p:nvPr/>
        </p:nvSpPr>
        <p:spPr>
          <a:xfrm>
            <a:off x="9885834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ylinder 129">
            <a:extLst>
              <a:ext uri="{FF2B5EF4-FFF2-40B4-BE49-F238E27FC236}">
                <a16:creationId xmlns:a16="http://schemas.microsoft.com/office/drawing/2014/main" id="{FA927048-34FB-4F1F-BA1E-13CE0CA6C0E3}"/>
              </a:ext>
            </a:extLst>
          </p:cNvPr>
          <p:cNvSpPr/>
          <p:nvPr/>
        </p:nvSpPr>
        <p:spPr>
          <a:xfrm>
            <a:off x="2925624" y="2018188"/>
            <a:ext cx="342771" cy="244931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6FAC4A47-69D6-4230-98CD-17C4EC4FD285}"/>
              </a:ext>
            </a:extLst>
          </p:cNvPr>
          <p:cNvSpPr/>
          <p:nvPr/>
        </p:nvSpPr>
        <p:spPr>
          <a:xfrm>
            <a:off x="1088138" y="2610900"/>
            <a:ext cx="9131850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(DE)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1A7EA7FE-FFC4-47FD-BFB9-FEF3790F0BE8}"/>
              </a:ext>
            </a:extLst>
          </p:cNvPr>
          <p:cNvSpPr/>
          <p:nvPr/>
        </p:nvSpPr>
        <p:spPr>
          <a:xfrm>
            <a:off x="9247948" y="2924520"/>
            <a:ext cx="2182048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58226944-7ABA-44AA-8C2E-7D72AEBD491E}"/>
              </a:ext>
            </a:extLst>
          </p:cNvPr>
          <p:cNvSpPr/>
          <p:nvPr/>
        </p:nvSpPr>
        <p:spPr>
          <a:xfrm>
            <a:off x="10233619" y="2598459"/>
            <a:ext cx="1196374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74B79F6-1ADC-4E5D-840D-A55ED42BED8F}"/>
              </a:ext>
            </a:extLst>
          </p:cNvPr>
          <p:cNvSpPr/>
          <p:nvPr/>
        </p:nvSpPr>
        <p:spPr>
          <a:xfrm>
            <a:off x="409071" y="5227399"/>
            <a:ext cx="2051427" cy="480491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communicate exploration phase</a:t>
            </a: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2239B989-5B0B-44E1-BC46-CBD7AAA3B8E3}"/>
              </a:ext>
            </a:extLst>
          </p:cNvPr>
          <p:cNvSpPr/>
          <p:nvPr/>
        </p:nvSpPr>
        <p:spPr>
          <a:xfrm>
            <a:off x="409070" y="3713168"/>
            <a:ext cx="2051427" cy="480491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communicate roadmap</a:t>
            </a: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DBC96FBA-B8A8-4019-887B-885BACE365BA}"/>
              </a:ext>
            </a:extLst>
          </p:cNvPr>
          <p:cNvSpPr/>
          <p:nvPr/>
        </p:nvSpPr>
        <p:spPr>
          <a:xfrm>
            <a:off x="9562840" y="4377476"/>
            <a:ext cx="2051427" cy="324184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celebrate</a:t>
            </a:r>
            <a:endParaRPr lang="en-US" dirty="0"/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6E2C8E35-032B-44D8-8160-7850BA70AD92}"/>
              </a:ext>
            </a:extLst>
          </p:cNvPr>
          <p:cNvSpPr/>
          <p:nvPr/>
        </p:nvSpPr>
        <p:spPr>
          <a:xfrm>
            <a:off x="3408224" y="4113707"/>
            <a:ext cx="2051427" cy="539107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inform about pure OS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rrow: Pentagon 100">
            <a:extLst>
              <a:ext uri="{FF2B5EF4-FFF2-40B4-BE49-F238E27FC236}">
                <a16:creationId xmlns:a16="http://schemas.microsoft.com/office/drawing/2014/main" id="{4DC8E4CF-6130-4ABA-98BE-D999B48CF3DA}"/>
              </a:ext>
            </a:extLst>
          </p:cNvPr>
          <p:cNvSpPr/>
          <p:nvPr/>
        </p:nvSpPr>
        <p:spPr>
          <a:xfrm>
            <a:off x="6244623" y="5815649"/>
            <a:ext cx="5289193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03" name="Google Shape;350;p13">
            <a:extLst>
              <a:ext uri="{FF2B5EF4-FFF2-40B4-BE49-F238E27FC236}">
                <a16:creationId xmlns:a16="http://schemas.microsoft.com/office/drawing/2014/main" id="{EE7C000E-656F-4CB4-8BA6-80B8695A681E}"/>
              </a:ext>
            </a:extLst>
          </p:cNvPr>
          <p:cNvSpPr/>
          <p:nvPr/>
        </p:nvSpPr>
        <p:spPr>
          <a:xfrm>
            <a:off x="927304" y="5815649"/>
            <a:ext cx="5289193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08" name="Arrow: Pentagon 107">
            <a:extLst>
              <a:ext uri="{FF2B5EF4-FFF2-40B4-BE49-F238E27FC236}">
                <a16:creationId xmlns:a16="http://schemas.microsoft.com/office/drawing/2014/main" id="{94A01A07-9202-4A78-ABB1-AAF35D0E2893}"/>
              </a:ext>
            </a:extLst>
          </p:cNvPr>
          <p:cNvSpPr/>
          <p:nvPr/>
        </p:nvSpPr>
        <p:spPr>
          <a:xfrm>
            <a:off x="3847005" y="2926550"/>
            <a:ext cx="5400943" cy="27720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N.N.</a:t>
            </a:r>
          </a:p>
        </p:txBody>
      </p:sp>
      <p:sp>
        <p:nvSpPr>
          <p:cNvPr id="109" name="Arrow: Pentagon 108">
            <a:extLst>
              <a:ext uri="{FF2B5EF4-FFF2-40B4-BE49-F238E27FC236}">
                <a16:creationId xmlns:a16="http://schemas.microsoft.com/office/drawing/2014/main" id="{D1F2FD8E-BEB1-4384-9E06-7302055F7999}"/>
              </a:ext>
            </a:extLst>
          </p:cNvPr>
          <p:cNvSpPr/>
          <p:nvPr/>
        </p:nvSpPr>
        <p:spPr>
          <a:xfrm>
            <a:off x="1088137" y="2923557"/>
            <a:ext cx="2743020" cy="278176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</a:t>
            </a: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SwissTPH</a:t>
            </a:r>
            <a:endParaRPr lang="en-GB" sz="14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Google Shape;340;p13">
            <a:extLst>
              <a:ext uri="{FF2B5EF4-FFF2-40B4-BE49-F238E27FC236}">
                <a16:creationId xmlns:a16="http://schemas.microsoft.com/office/drawing/2014/main" id="{5C5BF5C7-5407-47B0-80AE-1DEBF5A94578}"/>
              </a:ext>
            </a:extLst>
          </p:cNvPr>
          <p:cNvSpPr/>
          <p:nvPr/>
        </p:nvSpPr>
        <p:spPr>
          <a:xfrm>
            <a:off x="2864011" y="1389316"/>
            <a:ext cx="8164716" cy="1090722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Funding Opportunities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13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12184" y="1376345"/>
            <a:ext cx="2051827" cy="1103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>
            <a:off x="873079" y="3253146"/>
            <a:ext cx="10947190" cy="5661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718F7D4-31A7-4E40-BE7F-75B59C70B129}"/>
              </a:ext>
            </a:extLst>
          </p:cNvPr>
          <p:cNvGrpSpPr/>
          <p:nvPr/>
        </p:nvGrpSpPr>
        <p:grpSpPr>
          <a:xfrm>
            <a:off x="1442297" y="3292505"/>
            <a:ext cx="919644" cy="3241976"/>
            <a:chOff x="8030021" y="3208483"/>
            <a:chExt cx="919644" cy="435148"/>
          </a:xfrm>
        </p:grpSpPr>
        <p:cxnSp>
          <p:nvCxnSpPr>
            <p:cNvPr id="46" name="Google Shape;369;p13">
              <a:extLst>
                <a:ext uri="{FF2B5EF4-FFF2-40B4-BE49-F238E27FC236}">
                  <a16:creationId xmlns:a16="http://schemas.microsoft.com/office/drawing/2014/main" id="{1809655D-AEF4-48F4-807A-754E18C7C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7" name="Google Shape;370;p13">
              <a:extLst>
                <a:ext uri="{FF2B5EF4-FFF2-40B4-BE49-F238E27FC236}">
                  <a16:creationId xmlns:a16="http://schemas.microsoft.com/office/drawing/2014/main" id="{15FA9BB0-B4DB-400D-906C-23DE5E83AC3B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D331B5-A681-441A-A6A2-449112E3EA06}"/>
              </a:ext>
            </a:extLst>
          </p:cNvPr>
          <p:cNvGrpSpPr/>
          <p:nvPr/>
        </p:nvGrpSpPr>
        <p:grpSpPr>
          <a:xfrm>
            <a:off x="7276123" y="3257641"/>
            <a:ext cx="1170226" cy="3352635"/>
            <a:chOff x="8968632" y="3193630"/>
            <a:chExt cx="1170226" cy="450001"/>
          </a:xfrm>
        </p:grpSpPr>
        <p:cxnSp>
          <p:nvCxnSpPr>
            <p:cNvPr id="48" name="Google Shape;367;p13">
              <a:extLst>
                <a:ext uri="{FF2B5EF4-FFF2-40B4-BE49-F238E27FC236}">
                  <a16:creationId xmlns:a16="http://schemas.microsoft.com/office/drawing/2014/main" id="{A86B87E4-F64E-4982-8558-214449620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9" name="Google Shape;368;p13">
              <a:extLst>
                <a:ext uri="{FF2B5EF4-FFF2-40B4-BE49-F238E27FC236}">
                  <a16:creationId xmlns:a16="http://schemas.microsoft.com/office/drawing/2014/main" id="{FE2D4B74-732E-4A32-9B1B-E8E78351BBC7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C02239-B19A-4BF8-B4BA-608EC05111E5}"/>
              </a:ext>
            </a:extLst>
          </p:cNvPr>
          <p:cNvGrpSpPr/>
          <p:nvPr/>
        </p:nvGrpSpPr>
        <p:grpSpPr>
          <a:xfrm>
            <a:off x="4359210" y="3277992"/>
            <a:ext cx="919644" cy="3241976"/>
            <a:chOff x="8030021" y="3208483"/>
            <a:chExt cx="919644" cy="435148"/>
          </a:xfrm>
        </p:grpSpPr>
        <p:cxnSp>
          <p:nvCxnSpPr>
            <p:cNvPr id="73" name="Google Shape;369;p13">
              <a:extLst>
                <a:ext uri="{FF2B5EF4-FFF2-40B4-BE49-F238E27FC236}">
                  <a16:creationId xmlns:a16="http://schemas.microsoft.com/office/drawing/2014/main" id="{76837A3B-CB0A-42C4-ACF6-DC08EDA60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4" name="Google Shape;370;p13">
              <a:extLst>
                <a:ext uri="{FF2B5EF4-FFF2-40B4-BE49-F238E27FC236}">
                  <a16:creationId xmlns:a16="http://schemas.microsoft.com/office/drawing/2014/main" id="{FDF8FABA-69FA-4EE9-96B7-52BE550DE6E9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E3A7A3-CD37-465D-AE60-DB7644EFF48D}"/>
              </a:ext>
            </a:extLst>
          </p:cNvPr>
          <p:cNvGrpSpPr/>
          <p:nvPr/>
        </p:nvGrpSpPr>
        <p:grpSpPr>
          <a:xfrm>
            <a:off x="10443618" y="3263140"/>
            <a:ext cx="1170226" cy="3352635"/>
            <a:chOff x="8968632" y="3193630"/>
            <a:chExt cx="1170226" cy="450001"/>
          </a:xfrm>
        </p:grpSpPr>
        <p:cxnSp>
          <p:nvCxnSpPr>
            <p:cNvPr id="76" name="Google Shape;367;p13">
              <a:extLst>
                <a:ext uri="{FF2B5EF4-FFF2-40B4-BE49-F238E27FC236}">
                  <a16:creationId xmlns:a16="http://schemas.microsoft.com/office/drawing/2014/main" id="{0AC50514-82EE-4A48-9A9A-F117CD76F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7" name="Google Shape;368;p13">
              <a:extLst>
                <a:ext uri="{FF2B5EF4-FFF2-40B4-BE49-F238E27FC236}">
                  <a16:creationId xmlns:a16="http://schemas.microsoft.com/office/drawing/2014/main" id="{D3DADD80-C45D-406A-82F7-F1FAEE83D296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73CA0F5A-7E24-417A-97C7-18EDEDF11E46}"/>
              </a:ext>
            </a:extLst>
          </p:cNvPr>
          <p:cNvSpPr/>
          <p:nvPr/>
        </p:nvSpPr>
        <p:spPr>
          <a:xfrm>
            <a:off x="1501163" y="1515204"/>
            <a:ext cx="10031721" cy="820644"/>
          </a:xfrm>
          <a:prstGeom prst="parallelogram">
            <a:avLst>
              <a:gd name="adj" fmla="val 465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57E2CF0-4ADD-423B-84D1-C6CDFCC01846}"/>
              </a:ext>
            </a:extLst>
          </p:cNvPr>
          <p:cNvCxnSpPr>
            <a:cxnSpLocks/>
            <a:stCxn id="105" idx="1"/>
            <a:endCxn id="80" idx="0"/>
          </p:cNvCxnSpPr>
          <p:nvPr/>
        </p:nvCxnSpPr>
        <p:spPr>
          <a:xfrm flipH="1">
            <a:off x="6946369" y="1081146"/>
            <a:ext cx="3958141" cy="308170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D2C6C54-BB99-41B3-85B3-02359A38874D}"/>
              </a:ext>
            </a:extLst>
          </p:cNvPr>
          <p:cNvCxnSpPr>
            <a:cxnSpLocks/>
          </p:cNvCxnSpPr>
          <p:nvPr/>
        </p:nvCxnSpPr>
        <p:spPr>
          <a:xfrm>
            <a:off x="10219988" y="1408386"/>
            <a:ext cx="0" cy="49580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loud 104">
            <a:extLst>
              <a:ext uri="{FF2B5EF4-FFF2-40B4-BE49-F238E27FC236}">
                <a16:creationId xmlns:a16="http://schemas.microsoft.com/office/drawing/2014/main" id="{99225CDB-12A6-43F3-8265-2D40430D8F18}"/>
              </a:ext>
            </a:extLst>
          </p:cNvPr>
          <p:cNvSpPr/>
          <p:nvPr/>
        </p:nvSpPr>
        <p:spPr>
          <a:xfrm>
            <a:off x="9921793" y="255722"/>
            <a:ext cx="1965434" cy="8263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In-country problem</a:t>
            </a:r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17A3F8A0-751F-4671-92B6-B4924C2109D9}"/>
              </a:ext>
            </a:extLst>
          </p:cNvPr>
          <p:cNvSpPr/>
          <p:nvPr/>
        </p:nvSpPr>
        <p:spPr>
          <a:xfrm>
            <a:off x="9754656" y="5855693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2023-08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3F0ABC1-6DEF-47A7-8DE5-02460B56C701}"/>
              </a:ext>
            </a:extLst>
          </p:cNvPr>
          <p:cNvCxnSpPr>
            <a:cxnSpLocks/>
          </p:cNvCxnSpPr>
          <p:nvPr/>
        </p:nvCxnSpPr>
        <p:spPr>
          <a:xfrm>
            <a:off x="3114970" y="1515203"/>
            <a:ext cx="0" cy="82064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C5D27A-8392-45E0-967E-3B9F273E5051}"/>
              </a:ext>
            </a:extLst>
          </p:cNvPr>
          <p:cNvCxnSpPr>
            <a:cxnSpLocks/>
          </p:cNvCxnSpPr>
          <p:nvPr/>
        </p:nvCxnSpPr>
        <p:spPr>
          <a:xfrm>
            <a:off x="3847006" y="1397876"/>
            <a:ext cx="0" cy="49685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CCB66847-C998-49A9-A50A-884170AECBC7}"/>
              </a:ext>
            </a:extLst>
          </p:cNvPr>
          <p:cNvSpPr/>
          <p:nvPr/>
        </p:nvSpPr>
        <p:spPr>
          <a:xfrm>
            <a:off x="3357136" y="5860592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2022-08</a:t>
            </a:r>
          </a:p>
        </p:txBody>
      </p:sp>
      <p:sp>
        <p:nvSpPr>
          <p:cNvPr id="127" name="Lightning Bolt 126">
            <a:extLst>
              <a:ext uri="{FF2B5EF4-FFF2-40B4-BE49-F238E27FC236}">
                <a16:creationId xmlns:a16="http://schemas.microsoft.com/office/drawing/2014/main" id="{12DB2AAD-72FF-4048-943B-988A84EC5555}"/>
              </a:ext>
            </a:extLst>
          </p:cNvPr>
          <p:cNvSpPr/>
          <p:nvPr/>
        </p:nvSpPr>
        <p:spPr>
          <a:xfrm>
            <a:off x="3510636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D21DC961-5168-489C-B51E-8D62B1849A69}"/>
              </a:ext>
            </a:extLst>
          </p:cNvPr>
          <p:cNvSpPr/>
          <p:nvPr/>
        </p:nvSpPr>
        <p:spPr>
          <a:xfrm>
            <a:off x="9885834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ylinder 129">
            <a:extLst>
              <a:ext uri="{FF2B5EF4-FFF2-40B4-BE49-F238E27FC236}">
                <a16:creationId xmlns:a16="http://schemas.microsoft.com/office/drawing/2014/main" id="{FA927048-34FB-4F1F-BA1E-13CE0CA6C0E3}"/>
              </a:ext>
            </a:extLst>
          </p:cNvPr>
          <p:cNvSpPr/>
          <p:nvPr/>
        </p:nvSpPr>
        <p:spPr>
          <a:xfrm>
            <a:off x="2925624" y="2018188"/>
            <a:ext cx="342771" cy="244931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6FAC4A47-69D6-4230-98CD-17C4EC4FD285}"/>
              </a:ext>
            </a:extLst>
          </p:cNvPr>
          <p:cNvSpPr/>
          <p:nvPr/>
        </p:nvSpPr>
        <p:spPr>
          <a:xfrm>
            <a:off x="1088138" y="2610900"/>
            <a:ext cx="9131850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(DE)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1A7EA7FE-FFC4-47FD-BFB9-FEF3790F0BE8}"/>
              </a:ext>
            </a:extLst>
          </p:cNvPr>
          <p:cNvSpPr/>
          <p:nvPr/>
        </p:nvSpPr>
        <p:spPr>
          <a:xfrm>
            <a:off x="9247948" y="2924520"/>
            <a:ext cx="2182048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58226944-7ABA-44AA-8C2E-7D72AEBD491E}"/>
              </a:ext>
            </a:extLst>
          </p:cNvPr>
          <p:cNvSpPr/>
          <p:nvPr/>
        </p:nvSpPr>
        <p:spPr>
          <a:xfrm>
            <a:off x="10233619" y="2618291"/>
            <a:ext cx="1196374" cy="27435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0C99C78-1E1A-4E3E-99F6-3C3FF00FDA2D}"/>
              </a:ext>
            </a:extLst>
          </p:cNvPr>
          <p:cNvSpPr/>
          <p:nvPr/>
        </p:nvSpPr>
        <p:spPr>
          <a:xfrm>
            <a:off x="6605874" y="3289933"/>
            <a:ext cx="5503265" cy="80709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German DC (Health, Digital, Social Protection)</a:t>
            </a:r>
          </a:p>
        </p:txBody>
      </p:sp>
      <p:sp>
        <p:nvSpPr>
          <p:cNvPr id="45" name="Cloud 44">
            <a:extLst>
              <a:ext uri="{FF2B5EF4-FFF2-40B4-BE49-F238E27FC236}">
                <a16:creationId xmlns:a16="http://schemas.microsoft.com/office/drawing/2014/main" id="{0EFEFDC2-BBB2-4090-8215-E9EA98BE989A}"/>
              </a:ext>
            </a:extLst>
          </p:cNvPr>
          <p:cNvSpPr/>
          <p:nvPr/>
        </p:nvSpPr>
        <p:spPr>
          <a:xfrm>
            <a:off x="6260956" y="3863249"/>
            <a:ext cx="5352882" cy="80709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Digital Convergence Initiative in Social Protection</a:t>
            </a:r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1E9E0546-22AB-4AC4-B6AB-6655D549963E}"/>
              </a:ext>
            </a:extLst>
          </p:cNvPr>
          <p:cNvSpPr/>
          <p:nvPr/>
        </p:nvSpPr>
        <p:spPr>
          <a:xfrm>
            <a:off x="4481185" y="4506968"/>
            <a:ext cx="6287428" cy="4449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GovStack</a:t>
            </a:r>
            <a:endParaRPr lang="en-GB" sz="14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6A6E0B9D-22BE-4727-ACEC-BB7D893206C1}"/>
              </a:ext>
            </a:extLst>
          </p:cNvPr>
          <p:cNvSpPr/>
          <p:nvPr/>
        </p:nvSpPr>
        <p:spPr>
          <a:xfrm>
            <a:off x="3357136" y="4812783"/>
            <a:ext cx="2903820" cy="70757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Manna Funds</a:t>
            </a:r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083C72E3-5EBF-44A9-A8A9-0757E4A62AF8}"/>
              </a:ext>
            </a:extLst>
          </p:cNvPr>
          <p:cNvSpPr/>
          <p:nvPr/>
        </p:nvSpPr>
        <p:spPr>
          <a:xfrm>
            <a:off x="4151431" y="5177303"/>
            <a:ext cx="6202965" cy="4449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Implementations</a:t>
            </a:r>
          </a:p>
        </p:txBody>
      </p:sp>
      <p:sp>
        <p:nvSpPr>
          <p:cNvPr id="56" name="Cloud 55">
            <a:extLst>
              <a:ext uri="{FF2B5EF4-FFF2-40B4-BE49-F238E27FC236}">
                <a16:creationId xmlns:a16="http://schemas.microsoft.com/office/drawing/2014/main" id="{B9629EF7-23FC-4A21-9787-F7A6668FDAE0}"/>
              </a:ext>
            </a:extLst>
          </p:cNvPr>
          <p:cNvSpPr/>
          <p:nvPr/>
        </p:nvSpPr>
        <p:spPr>
          <a:xfrm>
            <a:off x="9117901" y="4523029"/>
            <a:ext cx="2597421" cy="76255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Manna Funds</a:t>
            </a:r>
          </a:p>
        </p:txBody>
      </p:sp>
      <p:sp>
        <p:nvSpPr>
          <p:cNvPr id="57" name="Cloud 56">
            <a:extLst>
              <a:ext uri="{FF2B5EF4-FFF2-40B4-BE49-F238E27FC236}">
                <a16:creationId xmlns:a16="http://schemas.microsoft.com/office/drawing/2014/main" id="{0A2FDF33-36D6-4E35-B7BC-719DA8ACB16D}"/>
              </a:ext>
            </a:extLst>
          </p:cNvPr>
          <p:cNvSpPr/>
          <p:nvPr/>
        </p:nvSpPr>
        <p:spPr>
          <a:xfrm>
            <a:off x="5410872" y="5462824"/>
            <a:ext cx="6202965" cy="4449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Implementations</a:t>
            </a:r>
          </a:p>
        </p:txBody>
      </p:sp>
      <p:sp>
        <p:nvSpPr>
          <p:cNvPr id="58" name="Cloud 57">
            <a:extLst>
              <a:ext uri="{FF2B5EF4-FFF2-40B4-BE49-F238E27FC236}">
                <a16:creationId xmlns:a16="http://schemas.microsoft.com/office/drawing/2014/main" id="{26669F23-3E29-4588-A5EF-E5283FA00685}"/>
              </a:ext>
            </a:extLst>
          </p:cNvPr>
          <p:cNvSpPr/>
          <p:nvPr/>
        </p:nvSpPr>
        <p:spPr>
          <a:xfrm>
            <a:off x="8604346" y="5227138"/>
            <a:ext cx="3504794" cy="4449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Implementations</a:t>
            </a:r>
          </a:p>
        </p:txBody>
      </p:sp>
      <p:sp>
        <p:nvSpPr>
          <p:cNvPr id="59" name="Cloud 58">
            <a:extLst>
              <a:ext uri="{FF2B5EF4-FFF2-40B4-BE49-F238E27FC236}">
                <a16:creationId xmlns:a16="http://schemas.microsoft.com/office/drawing/2014/main" id="{B6D02F3F-5A1C-412E-97E3-7CDDE7B0B54E}"/>
              </a:ext>
            </a:extLst>
          </p:cNvPr>
          <p:cNvSpPr/>
          <p:nvPr/>
        </p:nvSpPr>
        <p:spPr>
          <a:xfrm>
            <a:off x="1609681" y="5361105"/>
            <a:ext cx="3504794" cy="4449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3364972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0C9D8BB-AAAD-C046-9018-77A63D68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Poppins Light" pitchFamily="2" charset="77"/>
                <a:cs typeface="Poppins Light" pitchFamily="2" charset="77"/>
              </a:rPr>
              <a:t>Colour scheme</a:t>
            </a:r>
          </a:p>
        </p:txBody>
      </p:sp>
      <p:sp>
        <p:nvSpPr>
          <p:cNvPr id="29" name="Datumsplatzhalter 28">
            <a:extLst>
              <a:ext uri="{FF2B5EF4-FFF2-40B4-BE49-F238E27FC236}">
                <a16:creationId xmlns:a16="http://schemas.microsoft.com/office/drawing/2014/main" id="{ED8B1604-C5A7-0442-A6DE-23D3578F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/>
          </a:p>
        </p:txBody>
      </p:sp>
      <p:sp>
        <p:nvSpPr>
          <p:cNvPr id="30" name="Fußzeilenplatzhalter 29">
            <a:extLst>
              <a:ext uri="{FF2B5EF4-FFF2-40B4-BE49-F238E27FC236}">
                <a16:creationId xmlns:a16="http://schemas.microsoft.com/office/drawing/2014/main" id="{74D27E7B-AE82-014D-8F3C-027EAEFD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en-GB" altLang="fr-FR" dirty="0"/>
          </a:p>
        </p:txBody>
      </p:sp>
      <p:sp>
        <p:nvSpPr>
          <p:cNvPr id="31" name="Foliennummernplatzhalter 30">
            <a:extLst>
              <a:ext uri="{FF2B5EF4-FFF2-40B4-BE49-F238E27FC236}">
                <a16:creationId xmlns:a16="http://schemas.microsoft.com/office/drawing/2014/main" id="{3CAC8352-AECE-F14A-8992-9CE906EA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C92DB-A156-4A4E-BEBD-C2EC8FA4F8AD}" type="slidenum">
              <a:rPr lang="en-US" altLang="fr-FR" smtClean="0"/>
              <a:pPr>
                <a:defRPr/>
              </a:pPr>
              <a:t>14</a:t>
            </a:fld>
            <a:endParaRPr lang="fr-FR" altLang="fr-FR"/>
          </a:p>
        </p:txBody>
      </p:sp>
      <p:sp>
        <p:nvSpPr>
          <p:cNvPr id="9" name="Rechteck: abgerundete Ecken 42">
            <a:extLst>
              <a:ext uri="{FF2B5EF4-FFF2-40B4-BE49-F238E27FC236}">
                <a16:creationId xmlns:a16="http://schemas.microsoft.com/office/drawing/2014/main" id="{1307E313-2880-E241-8CAB-DE525B50C77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gray">
          <a:xfrm>
            <a:off x="976373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95A267-D5FD-7D46-A754-BF937DDD0FAA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 bwMode="gray">
          <a:xfrm>
            <a:off x="862051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Dark 1</a:t>
            </a:r>
          </a:p>
        </p:txBody>
      </p:sp>
      <p:sp>
        <p:nvSpPr>
          <p:cNvPr id="11" name="Rechteck: abgerundete Ecken 44">
            <a:extLst>
              <a:ext uri="{FF2B5EF4-FFF2-40B4-BE49-F238E27FC236}">
                <a16:creationId xmlns:a16="http://schemas.microsoft.com/office/drawing/2014/main" id="{C29567DE-B982-374D-9CCF-5A4CE8974488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1705437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FFFFFF"/>
          </a:solidFill>
          <a:ln w="9525">
            <a:solidFill>
              <a:srgbClr val="76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180D28B-B0A7-3C42-A571-56C74002B1D0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1591114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Light 1</a:t>
            </a:r>
          </a:p>
        </p:txBody>
      </p:sp>
      <p:sp>
        <p:nvSpPr>
          <p:cNvPr id="13" name="Rechteck: abgerundete Ecken 46">
            <a:extLst>
              <a:ext uri="{FF2B5EF4-FFF2-40B4-BE49-F238E27FC236}">
                <a16:creationId xmlns:a16="http://schemas.microsoft.com/office/drawing/2014/main" id="{629BFBF5-2BBE-844B-BC63-CEC6A96EAA13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2434500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4F4B4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79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75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58C794-790C-7242-9B30-A0453B10631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 bwMode="gray">
          <a:xfrm>
            <a:off x="2320178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Dark 2</a:t>
            </a:r>
          </a:p>
        </p:txBody>
      </p:sp>
      <p:sp>
        <p:nvSpPr>
          <p:cNvPr id="15" name="Rechteck: abgerundete Ecken 48">
            <a:extLst>
              <a:ext uri="{FF2B5EF4-FFF2-40B4-BE49-F238E27FC236}">
                <a16:creationId xmlns:a16="http://schemas.microsoft.com/office/drawing/2014/main" id="{44F4070C-7894-F74D-8ACC-F68DDAEE7784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gray">
          <a:xfrm>
            <a:off x="3163563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A9A7A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169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167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168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A26E235-F5F1-C345-8D86-D2C180629F49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 bwMode="gray">
          <a:xfrm>
            <a:off x="3049241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Light 2</a:t>
            </a:r>
          </a:p>
        </p:txBody>
      </p:sp>
      <p:sp>
        <p:nvSpPr>
          <p:cNvPr id="17" name="Rechteck: abgerundete Ecken 50">
            <a:extLst>
              <a:ext uri="{FF2B5EF4-FFF2-40B4-BE49-F238E27FC236}">
                <a16:creationId xmlns:a16="http://schemas.microsoft.com/office/drawing/2014/main" id="{2ADBBE25-D9E2-2747-B8FC-84EF48FB7C32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gray">
          <a:xfrm>
            <a:off x="976374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0063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99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116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8041F5B-E9CB-8A40-B265-1FC4B80D21B2}"/>
              </a:ext>
            </a:extLst>
          </p:cNvPr>
          <p:cNvSpPr txBox="1">
            <a:spLocks noChangeAspect="1"/>
          </p:cNvSpPr>
          <p:nvPr>
            <p:custDataLst>
              <p:tags r:id="rId10"/>
            </p:custDataLst>
          </p:nvPr>
        </p:nvSpPr>
        <p:spPr bwMode="gray">
          <a:xfrm>
            <a:off x="862051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1</a:t>
            </a:r>
          </a:p>
        </p:txBody>
      </p:sp>
      <p:sp>
        <p:nvSpPr>
          <p:cNvPr id="19" name="Rechteck: abgerundete Ecken 52">
            <a:extLst>
              <a:ext uri="{FF2B5EF4-FFF2-40B4-BE49-F238E27FC236}">
                <a16:creationId xmlns:a16="http://schemas.microsoft.com/office/drawing/2014/main" id="{B0A30356-1CAA-1D4E-B800-94C3445B3894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gray">
          <a:xfrm>
            <a:off x="1705437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80B0B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128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176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185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AB51C57-5C9B-564C-BEA8-32279F54A38D}"/>
              </a:ext>
            </a:extLst>
          </p:cNvPr>
          <p:cNvSpPr txBox="1"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1591115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2</a:t>
            </a:r>
          </a:p>
        </p:txBody>
      </p:sp>
      <p:sp>
        <p:nvSpPr>
          <p:cNvPr id="21" name="Rechteck: abgerundete Ecken 54">
            <a:extLst>
              <a:ext uri="{FF2B5EF4-FFF2-40B4-BE49-F238E27FC236}">
                <a16:creationId xmlns:a16="http://schemas.microsoft.com/office/drawing/2014/main" id="{690D22DC-C6E8-2640-A5EF-0ADE2EEC427A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 bwMode="gray">
          <a:xfrm>
            <a:off x="2434500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F4AE2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244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174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43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BA18375-97CB-DA46-A15F-DAA98D9A3D8C}"/>
              </a:ext>
            </a:extLst>
          </p:cNvPr>
          <p:cNvSpPr txBox="1">
            <a:spLocks noChangeAspect="1"/>
          </p:cNvSpPr>
          <p:nvPr>
            <p:custDataLst>
              <p:tags r:id="rId14"/>
            </p:custDataLst>
          </p:nvPr>
        </p:nvSpPr>
        <p:spPr bwMode="gray">
          <a:xfrm>
            <a:off x="2320178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3</a:t>
            </a:r>
          </a:p>
        </p:txBody>
      </p:sp>
      <p:sp>
        <p:nvSpPr>
          <p:cNvPr id="23" name="Rechteck: abgerundete Ecken 56">
            <a:extLst>
              <a:ext uri="{FF2B5EF4-FFF2-40B4-BE49-F238E27FC236}">
                <a16:creationId xmlns:a16="http://schemas.microsoft.com/office/drawing/2014/main" id="{511713B3-D3C8-4542-B1F0-9C4183FA767D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 bwMode="gray">
          <a:xfrm>
            <a:off x="3892626" y="3051414"/>
            <a:ext cx="683555" cy="683555"/>
          </a:xfrm>
          <a:prstGeom prst="roundRect">
            <a:avLst>
              <a:gd name="adj" fmla="val 8937"/>
            </a:avLst>
          </a:prstGeom>
          <a:solidFill>
            <a:srgbClr val="16306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248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233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70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E177066-4465-6F4B-9F78-495ACC92817C}"/>
              </a:ext>
            </a:extLst>
          </p:cNvPr>
          <p:cNvSpPr txBox="1">
            <a:spLocks noChangeAspect="1"/>
          </p:cNvSpPr>
          <p:nvPr>
            <p:custDataLst>
              <p:tags r:id="rId16"/>
            </p:custDataLst>
          </p:nvPr>
        </p:nvSpPr>
        <p:spPr bwMode="gray">
          <a:xfrm>
            <a:off x="3049241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4</a:t>
            </a:r>
          </a:p>
        </p:txBody>
      </p:sp>
      <p:sp>
        <p:nvSpPr>
          <p:cNvPr id="25" name="Rechteck: abgerundete Ecken 58">
            <a:extLst>
              <a:ext uri="{FF2B5EF4-FFF2-40B4-BE49-F238E27FC236}">
                <a16:creationId xmlns:a16="http://schemas.microsoft.com/office/drawing/2014/main" id="{3F521ADE-EB00-F748-BAA9-A0F1E3D9E8BC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3163562" y="3051414"/>
            <a:ext cx="683555" cy="683555"/>
          </a:xfrm>
          <a:prstGeom prst="roundRect">
            <a:avLst>
              <a:gd name="adj" fmla="val 8937"/>
            </a:avLst>
          </a:prstGeom>
          <a:solidFill>
            <a:srgbClr val="C80F0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200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15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15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5C13B87-9E1E-504D-8884-D38B69C82AE7}"/>
              </a:ext>
            </a:extLst>
          </p:cNvPr>
          <p:cNvSpPr txBox="1">
            <a:spLocks noChangeAspect="1"/>
          </p:cNvSpPr>
          <p:nvPr>
            <p:custDataLst>
              <p:tags r:id="rId18"/>
            </p:custDataLst>
          </p:nvPr>
        </p:nvSpPr>
        <p:spPr bwMode="gray">
          <a:xfrm>
            <a:off x="3778305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5</a:t>
            </a:r>
          </a:p>
        </p:txBody>
      </p:sp>
      <p:sp>
        <p:nvSpPr>
          <p:cNvPr id="27" name="Rechteck: abgerundete Ecken 60">
            <a:extLst>
              <a:ext uri="{FF2B5EF4-FFF2-40B4-BE49-F238E27FC236}">
                <a16:creationId xmlns:a16="http://schemas.microsoft.com/office/drawing/2014/main" id="{2C60BBAE-27DA-4B47-9E61-93775F8F0079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 bwMode="gray">
          <a:xfrm>
            <a:off x="4621690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A4A0D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164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160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208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50DB89A-F0B1-2245-A9AF-BF3AC2733E41}"/>
              </a:ext>
            </a:extLst>
          </p:cNvPr>
          <p:cNvSpPr txBox="1">
            <a:spLocks noChangeAspect="1"/>
          </p:cNvSpPr>
          <p:nvPr>
            <p:custDataLst>
              <p:tags r:id="rId20"/>
            </p:custDataLst>
          </p:nvPr>
        </p:nvSpPr>
        <p:spPr bwMode="gray">
          <a:xfrm>
            <a:off x="4507368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6</a:t>
            </a:r>
          </a:p>
        </p:txBody>
      </p:sp>
      <p:graphicFrame>
        <p:nvGraphicFramePr>
          <p:cNvPr id="33" name="Diagramm 32">
            <a:extLst>
              <a:ext uri="{FF2B5EF4-FFF2-40B4-BE49-F238E27FC236}">
                <a16:creationId xmlns:a16="http://schemas.microsoft.com/office/drawing/2014/main" id="{68868A5E-B663-A643-AE2C-D369F3C49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856109"/>
              </p:ext>
            </p:extLst>
          </p:nvPr>
        </p:nvGraphicFramePr>
        <p:xfrm>
          <a:off x="7518270" y="963442"/>
          <a:ext cx="3697356" cy="485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70943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21F1-5426-4200-836B-581AFF1C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Refresher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3DA04-031D-49C4-A571-23FF90467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Modular Migration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70FBD-F620-4B63-B029-D20CC9FF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93637-6595-4F6F-942C-61BC8460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2A087-F120-4E45-B0B8-3405DDEA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7790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D75B7-D9DD-4E63-8122-43CB40A58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Modular Re-architecture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74603-BE58-48B4-866F-BCE0341C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27, 2022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836A3-25E5-4C6B-830B-A073AFA3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Migration Roadmap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60F3A-0651-4297-9FBC-A6F18F82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FB7A567-5813-4D98-A4AC-99C948D91AAF}"/>
              </a:ext>
            </a:extLst>
          </p:cNvPr>
          <p:cNvGraphicFramePr/>
          <p:nvPr/>
        </p:nvGraphicFramePr>
        <p:xfrm>
          <a:off x="598557" y="1803947"/>
          <a:ext cx="5965687" cy="455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E5B8D97-77B0-496A-80D3-D3213CC92379}"/>
              </a:ext>
            </a:extLst>
          </p:cNvPr>
          <p:cNvSpPr txBox="1"/>
          <p:nvPr/>
        </p:nvSpPr>
        <p:spPr>
          <a:xfrm>
            <a:off x="6096000" y="2072658"/>
            <a:ext cx="4986789" cy="42836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200" u="sng" dirty="0"/>
              <a:t>Aim: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Pure open source software stack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r>
              <a:rPr lang="en-GB" sz="2200" u="sng" dirty="0"/>
              <a:t>Scope: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Modules needed for new implementations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Migration of special local features might still be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r>
              <a:rPr lang="en-GB" sz="2200" u="sng" dirty="0"/>
              <a:t>Targets: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Database switch mid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Release in October 2022</a:t>
            </a:r>
          </a:p>
        </p:txBody>
      </p:sp>
    </p:spTree>
    <p:extLst>
      <p:ext uri="{BB962C8B-B14F-4D97-AF65-F5344CB8AC3E}">
        <p14:creationId xmlns:p14="http://schemas.microsoft.com/office/powerpoint/2010/main" val="249401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oppins SemiBold" panose="00000700000000000000" pitchFamily="2" charset="0"/>
                <a:ea typeface="Calibri"/>
                <a:cs typeface="Poppins SemiBold" panose="00000700000000000000" pitchFamily="2" charset="0"/>
                <a:sym typeface="Calibri"/>
              </a:rPr>
              <a:t>Slow Transition (2021 roadmap)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57248" y="1537069"/>
            <a:ext cx="10452102" cy="2159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CF0196D-4178-4979-B4A6-950E46344D2F}"/>
              </a:ext>
            </a:extLst>
          </p:cNvPr>
          <p:cNvGrpSpPr/>
          <p:nvPr/>
        </p:nvGrpSpPr>
        <p:grpSpPr>
          <a:xfrm>
            <a:off x="1888951" y="1596838"/>
            <a:ext cx="9420398" cy="385200"/>
            <a:chOff x="1888950" y="1586130"/>
            <a:chExt cx="9420398" cy="385200"/>
          </a:xfrm>
          <a:solidFill>
            <a:schemeClr val="accent2"/>
          </a:solidFill>
        </p:grpSpPr>
        <p:sp>
          <p:nvSpPr>
            <p:cNvPr id="8" name="Google Shape;344;p13">
              <a:extLst>
                <a:ext uri="{FF2B5EF4-FFF2-40B4-BE49-F238E27FC236}">
                  <a16:creationId xmlns:a16="http://schemas.microsoft.com/office/drawing/2014/main" id="{9AA04ACD-3E0C-41A8-A123-B391B6916BE0}"/>
                </a:ext>
              </a:extLst>
            </p:cNvPr>
            <p:cNvSpPr/>
            <p:nvPr/>
          </p:nvSpPr>
          <p:spPr>
            <a:xfrm rot="10800000">
              <a:off x="1888950" y="1586130"/>
              <a:ext cx="1660358" cy="385200"/>
            </a:xfrm>
            <a:prstGeom prst="parallelogram">
              <a:avLst>
                <a:gd name="adj" fmla="val 147596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9" name="Google Shape;345;p13">
              <a:extLst>
                <a:ext uri="{FF2B5EF4-FFF2-40B4-BE49-F238E27FC236}">
                  <a16:creationId xmlns:a16="http://schemas.microsoft.com/office/drawing/2014/main" id="{DE994654-8D86-4847-8D5A-28A115118653}"/>
                </a:ext>
              </a:extLst>
            </p:cNvPr>
            <p:cNvSpPr/>
            <p:nvPr/>
          </p:nvSpPr>
          <p:spPr>
            <a:xfrm>
              <a:off x="5269829" y="1586130"/>
              <a:ext cx="3248526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Framework</a:t>
              </a:r>
              <a:endParaRPr sz="140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  <p:sp>
          <p:nvSpPr>
            <p:cNvPr id="10" name="Google Shape;346;p13">
              <a:extLst>
                <a:ext uri="{FF2B5EF4-FFF2-40B4-BE49-F238E27FC236}">
                  <a16:creationId xmlns:a16="http://schemas.microsoft.com/office/drawing/2014/main" id="{707D9438-1C47-44D9-838A-547A6B6F5878}"/>
                </a:ext>
              </a:extLst>
            </p:cNvPr>
            <p:cNvSpPr/>
            <p:nvPr/>
          </p:nvSpPr>
          <p:spPr>
            <a:xfrm>
              <a:off x="6686545" y="1586130"/>
              <a:ext cx="4622803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>
                <a:buClr>
                  <a:srgbClr val="000000"/>
                </a:buClr>
                <a:buSzPts val="1800"/>
              </a:pPr>
              <a:r>
                <a:rPr lang="en-GB" dirty="0">
                  <a:solidFill>
                    <a:schemeClr val="bg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openIMIS</a:t>
              </a:r>
              <a:endParaRPr sz="1400" dirty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  <p:sp>
          <p:nvSpPr>
            <p:cNvPr id="11" name="Google Shape;347;p13">
              <a:extLst>
                <a:ext uri="{FF2B5EF4-FFF2-40B4-BE49-F238E27FC236}">
                  <a16:creationId xmlns:a16="http://schemas.microsoft.com/office/drawing/2014/main" id="{AE1295A3-42BE-4028-9705-70C3C9950A1A}"/>
                </a:ext>
              </a:extLst>
            </p:cNvPr>
            <p:cNvSpPr/>
            <p:nvPr/>
          </p:nvSpPr>
          <p:spPr>
            <a:xfrm>
              <a:off x="2971796" y="1586130"/>
              <a:ext cx="2298033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81D694-3B1A-4B8E-A381-972251702F12}"/>
              </a:ext>
            </a:extLst>
          </p:cNvPr>
          <p:cNvGrpSpPr/>
          <p:nvPr/>
        </p:nvGrpSpPr>
        <p:grpSpPr>
          <a:xfrm>
            <a:off x="2243651" y="2015477"/>
            <a:ext cx="9065698" cy="385200"/>
            <a:chOff x="2243650" y="2006064"/>
            <a:chExt cx="9065698" cy="385200"/>
          </a:xfrm>
          <a:solidFill>
            <a:schemeClr val="accent2"/>
          </a:solidFill>
        </p:grpSpPr>
        <p:sp>
          <p:nvSpPr>
            <p:cNvPr id="12" name="Google Shape;349;p13">
              <a:extLst>
                <a:ext uri="{FF2B5EF4-FFF2-40B4-BE49-F238E27FC236}">
                  <a16:creationId xmlns:a16="http://schemas.microsoft.com/office/drawing/2014/main" id="{FA39C59D-C34C-418C-9BE5-0964C28876E3}"/>
                </a:ext>
              </a:extLst>
            </p:cNvPr>
            <p:cNvSpPr/>
            <p:nvPr/>
          </p:nvSpPr>
          <p:spPr>
            <a:xfrm rot="10800000">
              <a:off x="2243650" y="2006064"/>
              <a:ext cx="1505262" cy="385200"/>
            </a:xfrm>
            <a:prstGeom prst="parallelogram">
              <a:avLst>
                <a:gd name="adj" fmla="val 147596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13" name="Google Shape;350;p13">
              <a:extLst>
                <a:ext uri="{FF2B5EF4-FFF2-40B4-BE49-F238E27FC236}">
                  <a16:creationId xmlns:a16="http://schemas.microsoft.com/office/drawing/2014/main" id="{520B336C-DC87-4F07-A393-BBDFBECF3195}"/>
                </a:ext>
              </a:extLst>
            </p:cNvPr>
            <p:cNvSpPr/>
            <p:nvPr/>
          </p:nvSpPr>
          <p:spPr>
            <a:xfrm>
              <a:off x="3007726" y="2006064"/>
              <a:ext cx="2083371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14" name="Google Shape;351;p13">
              <a:extLst>
                <a:ext uri="{FF2B5EF4-FFF2-40B4-BE49-F238E27FC236}">
                  <a16:creationId xmlns:a16="http://schemas.microsoft.com/office/drawing/2014/main" id="{6FF3888C-811C-4B9B-BF19-B7FE160B9963}"/>
                </a:ext>
              </a:extLst>
            </p:cNvPr>
            <p:cNvSpPr/>
            <p:nvPr/>
          </p:nvSpPr>
          <p:spPr>
            <a:xfrm>
              <a:off x="4845136" y="2006064"/>
              <a:ext cx="6464212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Claiming, </a:t>
              </a: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Calibri"/>
                </a:rPr>
                <a:t>Locations, </a:t>
              </a:r>
              <a:r>
                <a:rPr lang="en-GB" dirty="0" err="1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Enrollment</a:t>
              </a: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, Policy, Contributions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6B8B448-CE67-41D5-B314-95D4C4B92C2C}"/>
              </a:ext>
            </a:extLst>
          </p:cNvPr>
          <p:cNvGrpSpPr/>
          <p:nvPr/>
        </p:nvGrpSpPr>
        <p:grpSpPr>
          <a:xfrm>
            <a:off x="7741878" y="2853241"/>
            <a:ext cx="3567470" cy="385200"/>
            <a:chOff x="7741877" y="2841280"/>
            <a:chExt cx="3567470" cy="385200"/>
          </a:xfrm>
        </p:grpSpPr>
        <p:sp>
          <p:nvSpPr>
            <p:cNvPr id="15" name="Google Shape;357;p13">
              <a:extLst>
                <a:ext uri="{FF2B5EF4-FFF2-40B4-BE49-F238E27FC236}">
                  <a16:creationId xmlns:a16="http://schemas.microsoft.com/office/drawing/2014/main" id="{20AC9F3C-5AE4-4AB4-878A-37F6969F0960}"/>
                </a:ext>
              </a:extLst>
            </p:cNvPr>
            <p:cNvSpPr/>
            <p:nvPr/>
          </p:nvSpPr>
          <p:spPr>
            <a:xfrm rot="10800000">
              <a:off x="7741877" y="2841280"/>
              <a:ext cx="1672986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16" name="Google Shape;358;p13">
              <a:extLst>
                <a:ext uri="{FF2B5EF4-FFF2-40B4-BE49-F238E27FC236}">
                  <a16:creationId xmlns:a16="http://schemas.microsoft.com/office/drawing/2014/main" id="{26DD2CCE-749E-4BDB-82A7-9CBED5C19297}"/>
                </a:ext>
              </a:extLst>
            </p:cNvPr>
            <p:cNvSpPr/>
            <p:nvPr/>
          </p:nvSpPr>
          <p:spPr>
            <a:xfrm>
              <a:off x="8340233" y="2841280"/>
              <a:ext cx="904433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17" name="Google Shape;359;p13">
              <a:extLst>
                <a:ext uri="{FF2B5EF4-FFF2-40B4-BE49-F238E27FC236}">
                  <a16:creationId xmlns:a16="http://schemas.microsoft.com/office/drawing/2014/main" id="{281B5C66-DAA6-41F0-88C8-80056AB87562}"/>
                </a:ext>
              </a:extLst>
            </p:cNvPr>
            <p:cNvSpPr/>
            <p:nvPr/>
          </p:nvSpPr>
          <p:spPr>
            <a:xfrm>
              <a:off x="8359531" y="2841280"/>
              <a:ext cx="2949816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Payers, Adm. Tools, Reps</a:t>
              </a:r>
              <a:endParaRPr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</p:grp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 flipV="1">
            <a:off x="927098" y="5566289"/>
            <a:ext cx="10452103" cy="29706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cxnSp>
        <p:nvCxnSpPr>
          <p:cNvPr id="21" name="Google Shape;365;p13">
            <a:extLst>
              <a:ext uri="{FF2B5EF4-FFF2-40B4-BE49-F238E27FC236}">
                <a16:creationId xmlns:a16="http://schemas.microsoft.com/office/drawing/2014/main" id="{189571A3-CA9B-4DBB-93D7-82EB66B64981}"/>
              </a:ext>
            </a:extLst>
          </p:cNvPr>
          <p:cNvCxnSpPr>
            <a:cxnSpLocks/>
          </p:cNvCxnSpPr>
          <p:nvPr/>
        </p:nvCxnSpPr>
        <p:spPr>
          <a:xfrm flipV="1">
            <a:off x="2442117" y="5624132"/>
            <a:ext cx="0" cy="35287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22" name="Google Shape;366;p13">
            <a:extLst>
              <a:ext uri="{FF2B5EF4-FFF2-40B4-BE49-F238E27FC236}">
                <a16:creationId xmlns:a16="http://schemas.microsoft.com/office/drawing/2014/main" id="{F24CFD4E-EE1F-4AA4-BC42-8727CBF3ABB0}"/>
              </a:ext>
            </a:extLst>
          </p:cNvPr>
          <p:cNvSpPr txBox="1"/>
          <p:nvPr/>
        </p:nvSpPr>
        <p:spPr>
          <a:xfrm>
            <a:off x="1731407" y="6010476"/>
            <a:ext cx="1421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April 2019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3" name="Google Shape;367;p13">
            <a:extLst>
              <a:ext uri="{FF2B5EF4-FFF2-40B4-BE49-F238E27FC236}">
                <a16:creationId xmlns:a16="http://schemas.microsoft.com/office/drawing/2014/main" id="{1C4D9539-F04C-450F-8B84-F58346872719}"/>
              </a:ext>
            </a:extLst>
          </p:cNvPr>
          <p:cNvCxnSpPr>
            <a:cxnSpLocks/>
          </p:cNvCxnSpPr>
          <p:nvPr/>
        </p:nvCxnSpPr>
        <p:spPr>
          <a:xfrm flipV="1">
            <a:off x="3624938" y="5624132"/>
            <a:ext cx="0" cy="3825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24" name="Google Shape;368;p13">
            <a:extLst>
              <a:ext uri="{FF2B5EF4-FFF2-40B4-BE49-F238E27FC236}">
                <a16:creationId xmlns:a16="http://schemas.microsoft.com/office/drawing/2014/main" id="{849CF0E1-1874-4F48-ACB6-A1629475E289}"/>
              </a:ext>
            </a:extLst>
          </p:cNvPr>
          <p:cNvSpPr txBox="1"/>
          <p:nvPr/>
        </p:nvSpPr>
        <p:spPr>
          <a:xfrm>
            <a:off x="2720576" y="6010476"/>
            <a:ext cx="1808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Oct. 2019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5" name="Google Shape;369;p13">
            <a:extLst>
              <a:ext uri="{FF2B5EF4-FFF2-40B4-BE49-F238E27FC236}">
                <a16:creationId xmlns:a16="http://schemas.microsoft.com/office/drawing/2014/main" id="{DC3D49FA-9ECE-46E9-BB7B-A1BBCB59B6F9}"/>
              </a:ext>
            </a:extLst>
          </p:cNvPr>
          <p:cNvCxnSpPr>
            <a:cxnSpLocks/>
          </p:cNvCxnSpPr>
          <p:nvPr/>
        </p:nvCxnSpPr>
        <p:spPr>
          <a:xfrm flipV="1">
            <a:off x="4798813" y="5624132"/>
            <a:ext cx="0" cy="3698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26" name="Google Shape;370;p13">
            <a:extLst>
              <a:ext uri="{FF2B5EF4-FFF2-40B4-BE49-F238E27FC236}">
                <a16:creationId xmlns:a16="http://schemas.microsoft.com/office/drawing/2014/main" id="{FE6B78E6-9B13-42D9-8D5A-16CACE380613}"/>
              </a:ext>
            </a:extLst>
          </p:cNvPr>
          <p:cNvSpPr txBox="1"/>
          <p:nvPr/>
        </p:nvSpPr>
        <p:spPr>
          <a:xfrm>
            <a:off x="4088103" y="6010476"/>
            <a:ext cx="1421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April 2020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27" name="Google Shape;373;p13">
            <a:extLst>
              <a:ext uri="{FF2B5EF4-FFF2-40B4-BE49-F238E27FC236}">
                <a16:creationId xmlns:a16="http://schemas.microsoft.com/office/drawing/2014/main" id="{9CD0AADB-4567-4342-9100-F0514DC0BF61}"/>
              </a:ext>
            </a:extLst>
          </p:cNvPr>
          <p:cNvSpPr txBox="1"/>
          <p:nvPr/>
        </p:nvSpPr>
        <p:spPr>
          <a:xfrm>
            <a:off x="505688" y="6010476"/>
            <a:ext cx="142142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b="1" u="sng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Releases: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93E0E13-376B-4CEC-A238-B253D1755769}"/>
              </a:ext>
            </a:extLst>
          </p:cNvPr>
          <p:cNvGrpSpPr/>
          <p:nvPr/>
        </p:nvGrpSpPr>
        <p:grpSpPr>
          <a:xfrm>
            <a:off x="5281277" y="4109159"/>
            <a:ext cx="6028073" cy="385200"/>
            <a:chOff x="5281276" y="4104586"/>
            <a:chExt cx="6028073" cy="385200"/>
          </a:xfrm>
          <a:solidFill>
            <a:schemeClr val="accent3"/>
          </a:solidFill>
        </p:grpSpPr>
        <p:sp>
          <p:nvSpPr>
            <p:cNvPr id="28" name="Google Shape;375;p13">
              <a:extLst>
                <a:ext uri="{FF2B5EF4-FFF2-40B4-BE49-F238E27FC236}">
                  <a16:creationId xmlns:a16="http://schemas.microsoft.com/office/drawing/2014/main" id="{E10F30E0-DFAE-47DE-943A-9A0C6EDABA7B}"/>
                </a:ext>
              </a:extLst>
            </p:cNvPr>
            <p:cNvSpPr/>
            <p:nvPr/>
          </p:nvSpPr>
          <p:spPr>
            <a:xfrm flipH="1">
              <a:off x="5281276" y="4104586"/>
              <a:ext cx="1820354" cy="385200"/>
            </a:xfrm>
            <a:prstGeom prst="parallelogram">
              <a:avLst>
                <a:gd name="adj" fmla="val 147596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29" name="Google Shape;376;p13">
              <a:extLst>
                <a:ext uri="{FF2B5EF4-FFF2-40B4-BE49-F238E27FC236}">
                  <a16:creationId xmlns:a16="http://schemas.microsoft.com/office/drawing/2014/main" id="{BA7BFCCF-6CE9-4F35-8BAB-E0AE2026EC23}"/>
                </a:ext>
              </a:extLst>
            </p:cNvPr>
            <p:cNvSpPr/>
            <p:nvPr/>
          </p:nvSpPr>
          <p:spPr>
            <a:xfrm>
              <a:off x="6143335" y="4104586"/>
              <a:ext cx="746073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30" name="Google Shape;377;p13">
              <a:extLst>
                <a:ext uri="{FF2B5EF4-FFF2-40B4-BE49-F238E27FC236}">
                  <a16:creationId xmlns:a16="http://schemas.microsoft.com/office/drawing/2014/main" id="{61657A14-AF72-4352-AE58-3BFA4185B324}"/>
                </a:ext>
              </a:extLst>
            </p:cNvPr>
            <p:cNvSpPr/>
            <p:nvPr/>
          </p:nvSpPr>
          <p:spPr>
            <a:xfrm>
              <a:off x="6048832" y="4104586"/>
              <a:ext cx="5260517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Calibri"/>
                </a:rPr>
                <a:t>Claims Adjudication - AI</a:t>
              </a:r>
              <a:endParaRPr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84E485C-35C0-44A4-B5DF-7E18ACDC76A9}"/>
              </a:ext>
            </a:extLst>
          </p:cNvPr>
          <p:cNvGrpSpPr/>
          <p:nvPr/>
        </p:nvGrpSpPr>
        <p:grpSpPr>
          <a:xfrm>
            <a:off x="5552212" y="4527798"/>
            <a:ext cx="5757138" cy="385200"/>
            <a:chOff x="5552211" y="4524519"/>
            <a:chExt cx="5757138" cy="385200"/>
          </a:xfrm>
          <a:solidFill>
            <a:schemeClr val="accent3"/>
          </a:solidFill>
        </p:grpSpPr>
        <p:sp>
          <p:nvSpPr>
            <p:cNvPr id="31" name="Google Shape;375;p13">
              <a:extLst>
                <a:ext uri="{FF2B5EF4-FFF2-40B4-BE49-F238E27FC236}">
                  <a16:creationId xmlns:a16="http://schemas.microsoft.com/office/drawing/2014/main" id="{CD6D5689-1DB0-4BC4-89DF-EC8437080862}"/>
                </a:ext>
              </a:extLst>
            </p:cNvPr>
            <p:cNvSpPr/>
            <p:nvPr/>
          </p:nvSpPr>
          <p:spPr>
            <a:xfrm flipH="1">
              <a:off x="5552211" y="4524519"/>
              <a:ext cx="1820354" cy="385200"/>
            </a:xfrm>
            <a:prstGeom prst="parallelogram">
              <a:avLst>
                <a:gd name="adj" fmla="val 147596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32" name="Google Shape;376;p13">
              <a:extLst>
                <a:ext uri="{FF2B5EF4-FFF2-40B4-BE49-F238E27FC236}">
                  <a16:creationId xmlns:a16="http://schemas.microsoft.com/office/drawing/2014/main" id="{BFDB0F6C-2643-47FA-B10C-CEC1C598EEEF}"/>
                </a:ext>
              </a:extLst>
            </p:cNvPr>
            <p:cNvSpPr/>
            <p:nvPr/>
          </p:nvSpPr>
          <p:spPr>
            <a:xfrm>
              <a:off x="6414270" y="4524519"/>
              <a:ext cx="746073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33" name="Google Shape;377;p13">
              <a:extLst>
                <a:ext uri="{FF2B5EF4-FFF2-40B4-BE49-F238E27FC236}">
                  <a16:creationId xmlns:a16="http://schemas.microsoft.com/office/drawing/2014/main" id="{2D0C7266-E0D3-4ABD-9B4F-3EF847F2282D}"/>
                </a:ext>
              </a:extLst>
            </p:cNvPr>
            <p:cNvSpPr/>
            <p:nvPr/>
          </p:nvSpPr>
          <p:spPr>
            <a:xfrm>
              <a:off x="6319768" y="4524519"/>
              <a:ext cx="4989581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Calibri"/>
                </a:rPr>
                <a:t>Formal Sector, Accident Insurance</a:t>
              </a:r>
              <a:endParaRPr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</p:grpSp>
      <p:cxnSp>
        <p:nvCxnSpPr>
          <p:cNvPr id="34" name="Google Shape;367;p13">
            <a:extLst>
              <a:ext uri="{FF2B5EF4-FFF2-40B4-BE49-F238E27FC236}">
                <a16:creationId xmlns:a16="http://schemas.microsoft.com/office/drawing/2014/main" id="{B0A9A2CB-A52D-4EF5-A23A-2AC83D95D48A}"/>
              </a:ext>
            </a:extLst>
          </p:cNvPr>
          <p:cNvCxnSpPr>
            <a:cxnSpLocks/>
          </p:cNvCxnSpPr>
          <p:nvPr/>
        </p:nvCxnSpPr>
        <p:spPr>
          <a:xfrm flipV="1">
            <a:off x="6032877" y="5624132"/>
            <a:ext cx="0" cy="3825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35" name="Google Shape;368;p13">
            <a:extLst>
              <a:ext uri="{FF2B5EF4-FFF2-40B4-BE49-F238E27FC236}">
                <a16:creationId xmlns:a16="http://schemas.microsoft.com/office/drawing/2014/main" id="{7D9773EB-E463-46F6-810C-D97C0C42A40E}"/>
              </a:ext>
            </a:extLst>
          </p:cNvPr>
          <p:cNvSpPr txBox="1"/>
          <p:nvPr/>
        </p:nvSpPr>
        <p:spPr>
          <a:xfrm>
            <a:off x="5128515" y="6010476"/>
            <a:ext cx="1808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Oct. 2020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36" name="Google Shape;369;p13">
            <a:extLst>
              <a:ext uri="{FF2B5EF4-FFF2-40B4-BE49-F238E27FC236}">
                <a16:creationId xmlns:a16="http://schemas.microsoft.com/office/drawing/2014/main" id="{C1B183A0-0B77-47AC-B788-C74479DF3FB2}"/>
              </a:ext>
            </a:extLst>
          </p:cNvPr>
          <p:cNvCxnSpPr>
            <a:cxnSpLocks/>
          </p:cNvCxnSpPr>
          <p:nvPr/>
        </p:nvCxnSpPr>
        <p:spPr>
          <a:xfrm flipV="1">
            <a:off x="7307099" y="5624132"/>
            <a:ext cx="0" cy="3698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37" name="Google Shape;370;p13">
            <a:extLst>
              <a:ext uri="{FF2B5EF4-FFF2-40B4-BE49-F238E27FC236}">
                <a16:creationId xmlns:a16="http://schemas.microsoft.com/office/drawing/2014/main" id="{E18AEA75-2582-41D2-9664-C3904E92D648}"/>
              </a:ext>
            </a:extLst>
          </p:cNvPr>
          <p:cNvSpPr txBox="1"/>
          <p:nvPr/>
        </p:nvSpPr>
        <p:spPr>
          <a:xfrm>
            <a:off x="6596389" y="6010476"/>
            <a:ext cx="1421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April 2021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EBE3E723-2E35-451F-89C2-0E9A2416FAE3}"/>
              </a:ext>
            </a:extLst>
          </p:cNvPr>
          <p:cNvSpPr/>
          <p:nvPr/>
        </p:nvSpPr>
        <p:spPr>
          <a:xfrm>
            <a:off x="1216399" y="4817235"/>
            <a:ext cx="1258519" cy="385200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new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B72390D-ED4D-4DEF-8631-AD1D7C7FB3D2}"/>
              </a:ext>
            </a:extLst>
          </p:cNvPr>
          <p:cNvGrpSpPr/>
          <p:nvPr/>
        </p:nvGrpSpPr>
        <p:grpSpPr>
          <a:xfrm>
            <a:off x="6686546" y="2434117"/>
            <a:ext cx="4622802" cy="385684"/>
            <a:chOff x="6686545" y="2420061"/>
            <a:chExt cx="4622802" cy="385684"/>
          </a:xfrm>
        </p:grpSpPr>
        <p:sp>
          <p:nvSpPr>
            <p:cNvPr id="39" name="Google Shape;357;p13">
              <a:extLst>
                <a:ext uri="{FF2B5EF4-FFF2-40B4-BE49-F238E27FC236}">
                  <a16:creationId xmlns:a16="http://schemas.microsoft.com/office/drawing/2014/main" id="{3E9C056B-AA43-4707-84D3-7D670DCF3014}"/>
                </a:ext>
              </a:extLst>
            </p:cNvPr>
            <p:cNvSpPr/>
            <p:nvPr/>
          </p:nvSpPr>
          <p:spPr>
            <a:xfrm rot="10800000">
              <a:off x="6686545" y="2420061"/>
              <a:ext cx="1672986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40" name="Google Shape;358;p13">
              <a:extLst>
                <a:ext uri="{FF2B5EF4-FFF2-40B4-BE49-F238E27FC236}">
                  <a16:creationId xmlns:a16="http://schemas.microsoft.com/office/drawing/2014/main" id="{F057DCD5-5CE3-48C5-93E7-8573EC79BFEC}"/>
                </a:ext>
              </a:extLst>
            </p:cNvPr>
            <p:cNvSpPr/>
            <p:nvPr/>
          </p:nvSpPr>
          <p:spPr>
            <a:xfrm>
              <a:off x="7307097" y="2420545"/>
              <a:ext cx="904433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41" name="Google Shape;359;p13">
              <a:extLst>
                <a:ext uri="{FF2B5EF4-FFF2-40B4-BE49-F238E27FC236}">
                  <a16:creationId xmlns:a16="http://schemas.microsoft.com/office/drawing/2014/main" id="{99BB38AB-6CF0-4B3D-85CA-85FFEB6FBED2}"/>
                </a:ext>
              </a:extLst>
            </p:cNvPr>
            <p:cNvSpPr/>
            <p:nvPr/>
          </p:nvSpPr>
          <p:spPr>
            <a:xfrm>
              <a:off x="7570484" y="2420545"/>
              <a:ext cx="3738863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Users, Items, Services, Pricelists</a:t>
              </a:r>
              <a:endParaRPr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</p:grpSp>
      <p:cxnSp>
        <p:nvCxnSpPr>
          <p:cNvPr id="42" name="Google Shape;367;p13">
            <a:extLst>
              <a:ext uri="{FF2B5EF4-FFF2-40B4-BE49-F238E27FC236}">
                <a16:creationId xmlns:a16="http://schemas.microsoft.com/office/drawing/2014/main" id="{2AF22E99-BDB4-42A9-8619-FCA5C11DC623}"/>
              </a:ext>
            </a:extLst>
          </p:cNvPr>
          <p:cNvCxnSpPr>
            <a:cxnSpLocks/>
          </p:cNvCxnSpPr>
          <p:nvPr/>
        </p:nvCxnSpPr>
        <p:spPr>
          <a:xfrm flipV="1">
            <a:off x="8510503" y="5609279"/>
            <a:ext cx="0" cy="3825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43" name="Google Shape;368;p13">
            <a:extLst>
              <a:ext uri="{FF2B5EF4-FFF2-40B4-BE49-F238E27FC236}">
                <a16:creationId xmlns:a16="http://schemas.microsoft.com/office/drawing/2014/main" id="{54915212-4E26-4F77-89FE-BAA1C6851EB6}"/>
              </a:ext>
            </a:extLst>
          </p:cNvPr>
          <p:cNvSpPr txBox="1"/>
          <p:nvPr/>
        </p:nvSpPr>
        <p:spPr>
          <a:xfrm>
            <a:off x="7606141" y="6010476"/>
            <a:ext cx="1808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Oct. 2021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AE23FA-FD4A-4FA8-8347-FBF91C6FA5CA}"/>
              </a:ext>
            </a:extLst>
          </p:cNvPr>
          <p:cNvGrpSpPr/>
          <p:nvPr/>
        </p:nvGrpSpPr>
        <p:grpSpPr>
          <a:xfrm>
            <a:off x="8554153" y="4946439"/>
            <a:ext cx="2755195" cy="385200"/>
            <a:chOff x="8554152" y="4935731"/>
            <a:chExt cx="2755195" cy="385200"/>
          </a:xfrm>
        </p:grpSpPr>
        <p:sp>
          <p:nvSpPr>
            <p:cNvPr id="44" name="Google Shape;375;p13">
              <a:extLst>
                <a:ext uri="{FF2B5EF4-FFF2-40B4-BE49-F238E27FC236}">
                  <a16:creationId xmlns:a16="http://schemas.microsoft.com/office/drawing/2014/main" id="{F3A729A4-DE48-47DC-A568-EB54F776CDD0}"/>
                </a:ext>
              </a:extLst>
            </p:cNvPr>
            <p:cNvSpPr/>
            <p:nvPr/>
          </p:nvSpPr>
          <p:spPr>
            <a:xfrm flipH="1">
              <a:off x="8554152" y="4935731"/>
              <a:ext cx="1820354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45" name="Google Shape;377;p13">
              <a:extLst>
                <a:ext uri="{FF2B5EF4-FFF2-40B4-BE49-F238E27FC236}">
                  <a16:creationId xmlns:a16="http://schemas.microsoft.com/office/drawing/2014/main" id="{1AE50AA7-4062-43F5-AF85-546DCED07CED}"/>
                </a:ext>
              </a:extLst>
            </p:cNvPr>
            <p:cNvSpPr/>
            <p:nvPr/>
          </p:nvSpPr>
          <p:spPr>
            <a:xfrm>
              <a:off x="9244667" y="4935731"/>
              <a:ext cx="2064680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Payment Layer</a:t>
              </a:r>
              <a:endParaRPr sz="14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cxnSp>
        <p:nvCxnSpPr>
          <p:cNvPr id="46" name="Google Shape;369;p13">
            <a:extLst>
              <a:ext uri="{FF2B5EF4-FFF2-40B4-BE49-F238E27FC236}">
                <a16:creationId xmlns:a16="http://schemas.microsoft.com/office/drawing/2014/main" id="{1809655D-AEF4-48F4-807A-754E18C7C4F2}"/>
              </a:ext>
            </a:extLst>
          </p:cNvPr>
          <p:cNvCxnSpPr>
            <a:cxnSpLocks/>
          </p:cNvCxnSpPr>
          <p:nvPr/>
        </p:nvCxnSpPr>
        <p:spPr>
          <a:xfrm flipV="1">
            <a:off x="9663795" y="5615340"/>
            <a:ext cx="0" cy="3698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47" name="Google Shape;370;p13">
            <a:extLst>
              <a:ext uri="{FF2B5EF4-FFF2-40B4-BE49-F238E27FC236}">
                <a16:creationId xmlns:a16="http://schemas.microsoft.com/office/drawing/2014/main" id="{15FA9BB0-B4DB-400D-906C-23DE5E83AC3B}"/>
              </a:ext>
            </a:extLst>
          </p:cNvPr>
          <p:cNvSpPr txBox="1"/>
          <p:nvPr/>
        </p:nvSpPr>
        <p:spPr>
          <a:xfrm>
            <a:off x="8953085" y="6001684"/>
            <a:ext cx="1421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April 2022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48" name="Google Shape;367;p13">
            <a:extLst>
              <a:ext uri="{FF2B5EF4-FFF2-40B4-BE49-F238E27FC236}">
                <a16:creationId xmlns:a16="http://schemas.microsoft.com/office/drawing/2014/main" id="{A86B87E4-F64E-4982-8558-214449620B94}"/>
              </a:ext>
            </a:extLst>
          </p:cNvPr>
          <p:cNvCxnSpPr>
            <a:cxnSpLocks/>
          </p:cNvCxnSpPr>
          <p:nvPr/>
        </p:nvCxnSpPr>
        <p:spPr>
          <a:xfrm flipV="1">
            <a:off x="10867199" y="5600487"/>
            <a:ext cx="0" cy="3825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49" name="Google Shape;368;p13">
            <a:extLst>
              <a:ext uri="{FF2B5EF4-FFF2-40B4-BE49-F238E27FC236}">
                <a16:creationId xmlns:a16="http://schemas.microsoft.com/office/drawing/2014/main" id="{FE2D4B74-732E-4A32-9B1B-E8E78351BBC7}"/>
              </a:ext>
            </a:extLst>
          </p:cNvPr>
          <p:cNvSpPr txBox="1"/>
          <p:nvPr/>
        </p:nvSpPr>
        <p:spPr>
          <a:xfrm>
            <a:off x="9979767" y="6001684"/>
            <a:ext cx="1808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Oct. 2022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62D6C1-0671-4D8D-BE51-7998BAC40B18}"/>
              </a:ext>
            </a:extLst>
          </p:cNvPr>
          <p:cNvGrpSpPr/>
          <p:nvPr/>
        </p:nvGrpSpPr>
        <p:grpSpPr>
          <a:xfrm>
            <a:off x="2243656" y="3690520"/>
            <a:ext cx="9065694" cy="385200"/>
            <a:chOff x="2243655" y="3696524"/>
            <a:chExt cx="9065694" cy="385200"/>
          </a:xfrm>
          <a:solidFill>
            <a:schemeClr val="accent2"/>
          </a:solidFill>
        </p:grpSpPr>
        <p:sp>
          <p:nvSpPr>
            <p:cNvPr id="18" name="Google Shape;361;p13">
              <a:extLst>
                <a:ext uri="{FF2B5EF4-FFF2-40B4-BE49-F238E27FC236}">
                  <a16:creationId xmlns:a16="http://schemas.microsoft.com/office/drawing/2014/main" id="{734DAF7A-83A3-4BC1-BFE4-8FFCD5B04A20}"/>
                </a:ext>
              </a:extLst>
            </p:cNvPr>
            <p:cNvSpPr/>
            <p:nvPr/>
          </p:nvSpPr>
          <p:spPr>
            <a:xfrm flipH="1">
              <a:off x="2243655" y="3696524"/>
              <a:ext cx="2830364" cy="385200"/>
            </a:xfrm>
            <a:prstGeom prst="parallelogram">
              <a:avLst>
                <a:gd name="adj" fmla="val 147596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19" name="Google Shape;363;p13">
              <a:extLst>
                <a:ext uri="{FF2B5EF4-FFF2-40B4-BE49-F238E27FC236}">
                  <a16:creationId xmlns:a16="http://schemas.microsoft.com/office/drawing/2014/main" id="{7777077A-8DF7-4639-B62C-8F082D3E7B9E}"/>
                </a:ext>
              </a:extLst>
            </p:cNvPr>
            <p:cNvSpPr/>
            <p:nvPr/>
          </p:nvSpPr>
          <p:spPr>
            <a:xfrm>
              <a:off x="3584020" y="3696524"/>
              <a:ext cx="1160026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50" name="Google Shape;362;p13">
              <a:extLst>
                <a:ext uri="{FF2B5EF4-FFF2-40B4-BE49-F238E27FC236}">
                  <a16:creationId xmlns:a16="http://schemas.microsoft.com/office/drawing/2014/main" id="{A2BAA4B1-C354-4985-8544-F8431DC68211}"/>
                </a:ext>
              </a:extLst>
            </p:cNvPr>
            <p:cNvSpPr/>
            <p:nvPr/>
          </p:nvSpPr>
          <p:spPr>
            <a:xfrm>
              <a:off x="3852333" y="3696524"/>
              <a:ext cx="7457016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r>
                <a:rPr lang="en-GB" dirty="0" err="1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Calibri"/>
                </a:rPr>
                <a:t>openHIE</a:t>
              </a: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Calibri"/>
                </a:rPr>
                <a:t> Integration (FHIR), Indicator Dashboard (DHIS2)</a:t>
              </a:r>
              <a:endParaRPr lang="en-GB" sz="14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F51B551-A3B7-4317-BED2-73D2884BCE5A}"/>
              </a:ext>
            </a:extLst>
          </p:cNvPr>
          <p:cNvGrpSpPr/>
          <p:nvPr/>
        </p:nvGrpSpPr>
        <p:grpSpPr>
          <a:xfrm>
            <a:off x="9313317" y="3271880"/>
            <a:ext cx="1996041" cy="385200"/>
            <a:chOff x="8643130" y="3276590"/>
            <a:chExt cx="2666217" cy="385200"/>
          </a:xfrm>
        </p:grpSpPr>
        <p:sp>
          <p:nvSpPr>
            <p:cNvPr id="52" name="Google Shape;357;p13">
              <a:extLst>
                <a:ext uri="{FF2B5EF4-FFF2-40B4-BE49-F238E27FC236}">
                  <a16:creationId xmlns:a16="http://schemas.microsoft.com/office/drawing/2014/main" id="{991218E5-DAC0-403A-831A-4FEC95794C5F}"/>
                </a:ext>
              </a:extLst>
            </p:cNvPr>
            <p:cNvSpPr/>
            <p:nvPr/>
          </p:nvSpPr>
          <p:spPr>
            <a:xfrm rot="10800000">
              <a:off x="8643130" y="3276590"/>
              <a:ext cx="1672985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53" name="Google Shape;359;p13">
              <a:extLst>
                <a:ext uri="{FF2B5EF4-FFF2-40B4-BE49-F238E27FC236}">
                  <a16:creationId xmlns:a16="http://schemas.microsoft.com/office/drawing/2014/main" id="{CCD54F01-1180-45E2-936C-17E46F84897F}"/>
                </a:ext>
              </a:extLst>
            </p:cNvPr>
            <p:cNvSpPr/>
            <p:nvPr/>
          </p:nvSpPr>
          <p:spPr>
            <a:xfrm>
              <a:off x="9414863" y="3276590"/>
              <a:ext cx="1894484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Database</a:t>
              </a:r>
              <a:endParaRPr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34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7A6EF1-BA9A-4E70-A5D3-CBAD3B2E404C}"/>
              </a:ext>
            </a:extLst>
          </p:cNvPr>
          <p:cNvGrpSpPr/>
          <p:nvPr/>
        </p:nvGrpSpPr>
        <p:grpSpPr>
          <a:xfrm>
            <a:off x="838201" y="4393646"/>
            <a:ext cx="10982068" cy="277200"/>
            <a:chOff x="838201" y="4393646"/>
            <a:chExt cx="10982068" cy="277200"/>
          </a:xfrm>
        </p:grpSpPr>
        <p:sp>
          <p:nvSpPr>
            <p:cNvPr id="88" name="Arrow: Pentagon 87">
              <a:extLst>
                <a:ext uri="{FF2B5EF4-FFF2-40B4-BE49-F238E27FC236}">
                  <a16:creationId xmlns:a16="http://schemas.microsoft.com/office/drawing/2014/main" id="{6C71EDE6-F3EA-430A-934F-DCFCBFE4EDFB}"/>
                </a:ext>
              </a:extLst>
            </p:cNvPr>
            <p:cNvSpPr/>
            <p:nvPr/>
          </p:nvSpPr>
          <p:spPr>
            <a:xfrm>
              <a:off x="1094337" y="4393646"/>
              <a:ext cx="10725932" cy="277200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prstDash val="dash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3C85E2C4-CE99-47A0-ABD8-926AC45A52B0}"/>
                </a:ext>
              </a:extLst>
            </p:cNvPr>
            <p:cNvSpPr/>
            <p:nvPr/>
          </p:nvSpPr>
          <p:spPr>
            <a:xfrm>
              <a:off x="838201" y="4393646"/>
              <a:ext cx="9812833" cy="277200"/>
            </a:xfrm>
            <a:prstGeom prst="homePlate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400" dirty="0">
                  <a:solidFill>
                    <a:schemeClr val="accent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GIZ S2HS (NP)</a:t>
              </a:r>
            </a:p>
          </p:txBody>
        </p:sp>
        <p:sp>
          <p:nvSpPr>
            <p:cNvPr id="78" name="Arrow: Pentagon 77">
              <a:extLst>
                <a:ext uri="{FF2B5EF4-FFF2-40B4-BE49-F238E27FC236}">
                  <a16:creationId xmlns:a16="http://schemas.microsoft.com/office/drawing/2014/main" id="{F0839478-CC0F-4DDB-AD0F-D7E476080BE3}"/>
                </a:ext>
              </a:extLst>
            </p:cNvPr>
            <p:cNvSpPr/>
            <p:nvPr/>
          </p:nvSpPr>
          <p:spPr>
            <a:xfrm>
              <a:off x="10651034" y="4393646"/>
              <a:ext cx="855273" cy="277200"/>
            </a:xfrm>
            <a:prstGeom prst="homePlate">
              <a:avLst>
                <a:gd name="adj" fmla="val 0"/>
              </a:avLst>
            </a:prstGeom>
            <a:pattFill prst="pct30">
              <a:fgClr>
                <a:schemeClr val="accent4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accent4"/>
              </a:solidFill>
              <a:prstDash val="dash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F3F3CEE-DB7E-4574-B4C9-E3AE5C6C5706}"/>
              </a:ext>
            </a:extLst>
          </p:cNvPr>
          <p:cNvGrpSpPr/>
          <p:nvPr/>
        </p:nvGrpSpPr>
        <p:grpSpPr>
          <a:xfrm>
            <a:off x="7514901" y="5441900"/>
            <a:ext cx="4308734" cy="280114"/>
            <a:chOff x="7514901" y="5441900"/>
            <a:chExt cx="4308734" cy="280114"/>
          </a:xfrm>
        </p:grpSpPr>
        <p:sp>
          <p:nvSpPr>
            <p:cNvPr id="97" name="Arrow: Pentagon 96">
              <a:extLst>
                <a:ext uri="{FF2B5EF4-FFF2-40B4-BE49-F238E27FC236}">
                  <a16:creationId xmlns:a16="http://schemas.microsoft.com/office/drawing/2014/main" id="{5019FE49-7942-437F-9E50-EBF14ED9A369}"/>
                </a:ext>
              </a:extLst>
            </p:cNvPr>
            <p:cNvSpPr/>
            <p:nvPr/>
          </p:nvSpPr>
          <p:spPr>
            <a:xfrm>
              <a:off x="7514901" y="5441900"/>
              <a:ext cx="4308734" cy="277200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prstDash val="dash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lang="en-GB" sz="14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8" name="Arrow: Pentagon 97">
              <a:extLst>
                <a:ext uri="{FF2B5EF4-FFF2-40B4-BE49-F238E27FC236}">
                  <a16:creationId xmlns:a16="http://schemas.microsoft.com/office/drawing/2014/main" id="{484B0BAA-9EC8-47FB-9A1F-1EA10DBBC23C}"/>
                </a:ext>
              </a:extLst>
            </p:cNvPr>
            <p:cNvSpPr/>
            <p:nvPr/>
          </p:nvSpPr>
          <p:spPr>
            <a:xfrm>
              <a:off x="8718854" y="5441900"/>
              <a:ext cx="1807954" cy="277200"/>
            </a:xfrm>
            <a:prstGeom prst="homePlate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/>
              </a:solidFill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400" dirty="0">
                  <a:solidFill>
                    <a:schemeClr val="accent3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Maintenance N.N.</a:t>
              </a:r>
            </a:p>
          </p:txBody>
        </p:sp>
        <p:sp>
          <p:nvSpPr>
            <p:cNvPr id="125" name="Arrow: Pentagon 124">
              <a:extLst>
                <a:ext uri="{FF2B5EF4-FFF2-40B4-BE49-F238E27FC236}">
                  <a16:creationId xmlns:a16="http://schemas.microsoft.com/office/drawing/2014/main" id="{173A5254-1B4F-4724-BE08-0A3B83FC1B65}"/>
                </a:ext>
              </a:extLst>
            </p:cNvPr>
            <p:cNvSpPr/>
            <p:nvPr/>
          </p:nvSpPr>
          <p:spPr>
            <a:xfrm>
              <a:off x="7514901" y="5444814"/>
              <a:ext cx="1219196" cy="277200"/>
            </a:xfrm>
            <a:prstGeom prst="homePlate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/>
              </a:solidFill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400" dirty="0">
                  <a:solidFill>
                    <a:schemeClr val="accent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Tender</a:t>
              </a:r>
            </a:p>
          </p:txBody>
        </p:sp>
      </p:grpSp>
      <p:sp>
        <p:nvSpPr>
          <p:cNvPr id="80" name="Google Shape;340;p13">
            <a:extLst>
              <a:ext uri="{FF2B5EF4-FFF2-40B4-BE49-F238E27FC236}">
                <a16:creationId xmlns:a16="http://schemas.microsoft.com/office/drawing/2014/main" id="{5C5BF5C7-5407-47B0-80AE-1DEBF5A94578}"/>
              </a:ext>
            </a:extLst>
          </p:cNvPr>
          <p:cNvSpPr/>
          <p:nvPr/>
        </p:nvSpPr>
        <p:spPr>
          <a:xfrm>
            <a:off x="8083787" y="1531570"/>
            <a:ext cx="2944940" cy="1419988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out Legacy Version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12183" y="1537069"/>
            <a:ext cx="7271603" cy="1419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>
            <a:off x="873079" y="3189138"/>
            <a:ext cx="10947190" cy="5661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4E4A7E7-1A76-439D-B603-71474FAE8A01}"/>
              </a:ext>
            </a:extLst>
          </p:cNvPr>
          <p:cNvGrpSpPr/>
          <p:nvPr/>
        </p:nvGrpSpPr>
        <p:grpSpPr>
          <a:xfrm>
            <a:off x="1734070" y="3217275"/>
            <a:ext cx="919644" cy="724858"/>
            <a:chOff x="1734070" y="3217275"/>
            <a:chExt cx="919644" cy="724858"/>
          </a:xfrm>
        </p:grpSpPr>
        <p:cxnSp>
          <p:nvCxnSpPr>
            <p:cNvPr id="21" name="Google Shape;365;p13">
              <a:extLst>
                <a:ext uri="{FF2B5EF4-FFF2-40B4-BE49-F238E27FC236}">
                  <a16:creationId xmlns:a16="http://schemas.microsoft.com/office/drawing/2014/main" id="{189571A3-CA9B-4DBB-93D7-82EB66B64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3892" y="3217275"/>
              <a:ext cx="0" cy="35287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22" name="Google Shape;366;p13">
              <a:extLst>
                <a:ext uri="{FF2B5EF4-FFF2-40B4-BE49-F238E27FC236}">
                  <a16:creationId xmlns:a16="http://schemas.microsoft.com/office/drawing/2014/main" id="{F24CFD4E-EE1F-4AA4-BC42-8727CBF3ABB0}"/>
                </a:ext>
              </a:extLst>
            </p:cNvPr>
            <p:cNvSpPr txBox="1"/>
            <p:nvPr/>
          </p:nvSpPr>
          <p:spPr>
            <a:xfrm>
              <a:off x="1734070" y="3603619"/>
              <a:ext cx="91964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19-04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35BB58F-40C8-4AAD-8C92-1E70211E385C}"/>
              </a:ext>
            </a:extLst>
          </p:cNvPr>
          <p:cNvGrpSpPr/>
          <p:nvPr/>
        </p:nvGrpSpPr>
        <p:grpSpPr>
          <a:xfrm>
            <a:off x="2590428" y="3217275"/>
            <a:ext cx="1170226" cy="724858"/>
            <a:chOff x="2639977" y="3217275"/>
            <a:chExt cx="1170226" cy="724858"/>
          </a:xfrm>
        </p:grpSpPr>
        <p:cxnSp>
          <p:nvCxnSpPr>
            <p:cNvPr id="23" name="Google Shape;367;p13">
              <a:extLst>
                <a:ext uri="{FF2B5EF4-FFF2-40B4-BE49-F238E27FC236}">
                  <a16:creationId xmlns:a16="http://schemas.microsoft.com/office/drawing/2014/main" id="{1C4D9539-F04C-450F-8B84-F583468727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5090" y="3217275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24" name="Google Shape;368;p13">
              <a:extLst>
                <a:ext uri="{FF2B5EF4-FFF2-40B4-BE49-F238E27FC236}">
                  <a16:creationId xmlns:a16="http://schemas.microsoft.com/office/drawing/2014/main" id="{849CF0E1-1874-4F48-ACB6-A1629475E289}"/>
                </a:ext>
              </a:extLst>
            </p:cNvPr>
            <p:cNvSpPr txBox="1"/>
            <p:nvPr/>
          </p:nvSpPr>
          <p:spPr>
            <a:xfrm>
              <a:off x="2639977" y="3603619"/>
              <a:ext cx="11702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19-10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4D5F6AA-B86B-41BE-A4AD-35E3400ED07E}"/>
              </a:ext>
            </a:extLst>
          </p:cNvPr>
          <p:cNvGrpSpPr/>
          <p:nvPr/>
        </p:nvGrpSpPr>
        <p:grpSpPr>
          <a:xfrm>
            <a:off x="3697368" y="3217275"/>
            <a:ext cx="919644" cy="724858"/>
            <a:chOff x="3788668" y="3217275"/>
            <a:chExt cx="919644" cy="724858"/>
          </a:xfrm>
        </p:grpSpPr>
        <p:cxnSp>
          <p:nvCxnSpPr>
            <p:cNvPr id="25" name="Google Shape;369;p13">
              <a:extLst>
                <a:ext uri="{FF2B5EF4-FFF2-40B4-BE49-F238E27FC236}">
                  <a16:creationId xmlns:a16="http://schemas.microsoft.com/office/drawing/2014/main" id="{DC3D49FA-9ECE-46E9-BB7B-A1BBCB59B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48490" y="3217275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26" name="Google Shape;370;p13">
              <a:extLst>
                <a:ext uri="{FF2B5EF4-FFF2-40B4-BE49-F238E27FC236}">
                  <a16:creationId xmlns:a16="http://schemas.microsoft.com/office/drawing/2014/main" id="{FE6B78E6-9B13-42D9-8D5A-16CACE380613}"/>
                </a:ext>
              </a:extLst>
            </p:cNvPr>
            <p:cNvSpPr txBox="1"/>
            <p:nvPr/>
          </p:nvSpPr>
          <p:spPr>
            <a:xfrm>
              <a:off x="3788668" y="3603619"/>
              <a:ext cx="91964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20-04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27" name="Google Shape;373;p13">
            <a:extLst>
              <a:ext uri="{FF2B5EF4-FFF2-40B4-BE49-F238E27FC236}">
                <a16:creationId xmlns:a16="http://schemas.microsoft.com/office/drawing/2014/main" id="{9CD0AADB-4567-4342-9100-F0514DC0BF61}"/>
              </a:ext>
            </a:extLst>
          </p:cNvPr>
          <p:cNvSpPr txBox="1"/>
          <p:nvPr/>
        </p:nvSpPr>
        <p:spPr>
          <a:xfrm>
            <a:off x="505688" y="3603619"/>
            <a:ext cx="123921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sz="1600" u="sng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Releases:</a:t>
            </a:r>
            <a:endParaRPr sz="16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0F3A401-F2CD-4708-AD2C-3B33E6910DDE}"/>
              </a:ext>
            </a:extLst>
          </p:cNvPr>
          <p:cNvGrpSpPr/>
          <p:nvPr/>
        </p:nvGrpSpPr>
        <p:grpSpPr>
          <a:xfrm>
            <a:off x="4553726" y="3217275"/>
            <a:ext cx="1170226" cy="724858"/>
            <a:chOff x="4739249" y="3217275"/>
            <a:chExt cx="1170226" cy="724858"/>
          </a:xfrm>
        </p:grpSpPr>
        <p:cxnSp>
          <p:nvCxnSpPr>
            <p:cNvPr id="34" name="Google Shape;367;p13">
              <a:extLst>
                <a:ext uri="{FF2B5EF4-FFF2-40B4-BE49-F238E27FC236}">
                  <a16:creationId xmlns:a16="http://schemas.microsoft.com/office/drawing/2014/main" id="{B0A9A2CB-A52D-4EF5-A23A-2AC83D95D4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4362" y="3217275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35" name="Google Shape;368;p13">
              <a:extLst>
                <a:ext uri="{FF2B5EF4-FFF2-40B4-BE49-F238E27FC236}">
                  <a16:creationId xmlns:a16="http://schemas.microsoft.com/office/drawing/2014/main" id="{7D9773EB-E463-46F6-810C-D97C0C42A40E}"/>
                </a:ext>
              </a:extLst>
            </p:cNvPr>
            <p:cNvSpPr txBox="1"/>
            <p:nvPr/>
          </p:nvSpPr>
          <p:spPr>
            <a:xfrm>
              <a:off x="4739249" y="3603619"/>
              <a:ext cx="11702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20-10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54B2501-36A0-4B04-A822-574AE713E631}"/>
              </a:ext>
            </a:extLst>
          </p:cNvPr>
          <p:cNvGrpSpPr/>
          <p:nvPr/>
        </p:nvGrpSpPr>
        <p:grpSpPr>
          <a:xfrm>
            <a:off x="5660666" y="3217275"/>
            <a:ext cx="919644" cy="724858"/>
            <a:chOff x="5975424" y="3217275"/>
            <a:chExt cx="919644" cy="724858"/>
          </a:xfrm>
        </p:grpSpPr>
        <p:cxnSp>
          <p:nvCxnSpPr>
            <p:cNvPr id="36" name="Google Shape;369;p13">
              <a:extLst>
                <a:ext uri="{FF2B5EF4-FFF2-40B4-BE49-F238E27FC236}">
                  <a16:creationId xmlns:a16="http://schemas.microsoft.com/office/drawing/2014/main" id="{C1B183A0-0B77-47AC-B788-C74479DF3F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5246" y="3217275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37" name="Google Shape;370;p13">
              <a:extLst>
                <a:ext uri="{FF2B5EF4-FFF2-40B4-BE49-F238E27FC236}">
                  <a16:creationId xmlns:a16="http://schemas.microsoft.com/office/drawing/2014/main" id="{E18AEA75-2582-41D2-9664-C3904E92D648}"/>
                </a:ext>
              </a:extLst>
            </p:cNvPr>
            <p:cNvSpPr txBox="1"/>
            <p:nvPr/>
          </p:nvSpPr>
          <p:spPr>
            <a:xfrm>
              <a:off x="5975424" y="3603619"/>
              <a:ext cx="91964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21-04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7071940-21A9-4480-BA04-B11760D8B2FD}"/>
              </a:ext>
            </a:extLst>
          </p:cNvPr>
          <p:cNvGrpSpPr/>
          <p:nvPr/>
        </p:nvGrpSpPr>
        <p:grpSpPr>
          <a:xfrm>
            <a:off x="6517024" y="3202422"/>
            <a:ext cx="1170226" cy="739711"/>
            <a:chOff x="6899275" y="3202422"/>
            <a:chExt cx="1170226" cy="739711"/>
          </a:xfrm>
        </p:grpSpPr>
        <p:cxnSp>
          <p:nvCxnSpPr>
            <p:cNvPr id="42" name="Google Shape;367;p13">
              <a:extLst>
                <a:ext uri="{FF2B5EF4-FFF2-40B4-BE49-F238E27FC236}">
                  <a16:creationId xmlns:a16="http://schemas.microsoft.com/office/drawing/2014/main" id="{2AF22E99-BDB4-42A9-8619-FCA5C11DC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4388" y="3202422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3" name="Google Shape;368;p13">
              <a:extLst>
                <a:ext uri="{FF2B5EF4-FFF2-40B4-BE49-F238E27FC236}">
                  <a16:creationId xmlns:a16="http://schemas.microsoft.com/office/drawing/2014/main" id="{54915212-4E26-4F77-89FE-BAA1C6851EB6}"/>
                </a:ext>
              </a:extLst>
            </p:cNvPr>
            <p:cNvSpPr txBox="1"/>
            <p:nvPr/>
          </p:nvSpPr>
          <p:spPr>
            <a:xfrm>
              <a:off x="6899275" y="3603619"/>
              <a:ext cx="11702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21-10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718F7D4-31A7-4E40-BE7F-75B59C70B129}"/>
              </a:ext>
            </a:extLst>
          </p:cNvPr>
          <p:cNvGrpSpPr/>
          <p:nvPr/>
        </p:nvGrpSpPr>
        <p:grpSpPr>
          <a:xfrm>
            <a:off x="7623964" y="3208483"/>
            <a:ext cx="919644" cy="724858"/>
            <a:chOff x="8030021" y="3208483"/>
            <a:chExt cx="919644" cy="724858"/>
          </a:xfrm>
        </p:grpSpPr>
        <p:cxnSp>
          <p:nvCxnSpPr>
            <p:cNvPr id="46" name="Google Shape;369;p13">
              <a:extLst>
                <a:ext uri="{FF2B5EF4-FFF2-40B4-BE49-F238E27FC236}">
                  <a16:creationId xmlns:a16="http://schemas.microsoft.com/office/drawing/2014/main" id="{1809655D-AEF4-48F4-807A-754E18C7C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7" name="Google Shape;370;p13">
              <a:extLst>
                <a:ext uri="{FF2B5EF4-FFF2-40B4-BE49-F238E27FC236}">
                  <a16:creationId xmlns:a16="http://schemas.microsoft.com/office/drawing/2014/main" id="{15FA9BB0-B4DB-400D-906C-23DE5E83AC3B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D331B5-A681-441A-A6A2-449112E3EA06}"/>
              </a:ext>
            </a:extLst>
          </p:cNvPr>
          <p:cNvGrpSpPr/>
          <p:nvPr/>
        </p:nvGrpSpPr>
        <p:grpSpPr>
          <a:xfrm>
            <a:off x="9336680" y="3193630"/>
            <a:ext cx="1170226" cy="739711"/>
            <a:chOff x="8968632" y="3193630"/>
            <a:chExt cx="1170226" cy="739711"/>
          </a:xfrm>
        </p:grpSpPr>
        <p:cxnSp>
          <p:nvCxnSpPr>
            <p:cNvPr id="48" name="Google Shape;367;p13">
              <a:extLst>
                <a:ext uri="{FF2B5EF4-FFF2-40B4-BE49-F238E27FC236}">
                  <a16:creationId xmlns:a16="http://schemas.microsoft.com/office/drawing/2014/main" id="{A86B87E4-F64E-4982-8558-214449620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9" name="Google Shape;368;p13">
              <a:extLst>
                <a:ext uri="{FF2B5EF4-FFF2-40B4-BE49-F238E27FC236}">
                  <a16:creationId xmlns:a16="http://schemas.microsoft.com/office/drawing/2014/main" id="{FE2D4B74-732E-4A32-9B1B-E8E78351BBC7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C02239-B19A-4BF8-B4BA-608EC05111E5}"/>
              </a:ext>
            </a:extLst>
          </p:cNvPr>
          <p:cNvGrpSpPr/>
          <p:nvPr/>
        </p:nvGrpSpPr>
        <p:grpSpPr>
          <a:xfrm>
            <a:off x="8480322" y="3213982"/>
            <a:ext cx="919644" cy="724858"/>
            <a:chOff x="8030021" y="3208483"/>
            <a:chExt cx="919644" cy="724858"/>
          </a:xfrm>
        </p:grpSpPr>
        <p:cxnSp>
          <p:nvCxnSpPr>
            <p:cNvPr id="73" name="Google Shape;369;p13">
              <a:extLst>
                <a:ext uri="{FF2B5EF4-FFF2-40B4-BE49-F238E27FC236}">
                  <a16:creationId xmlns:a16="http://schemas.microsoft.com/office/drawing/2014/main" id="{76837A3B-CB0A-42C4-ACF6-DC08EDA60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4" name="Google Shape;370;p13">
              <a:extLst>
                <a:ext uri="{FF2B5EF4-FFF2-40B4-BE49-F238E27FC236}">
                  <a16:creationId xmlns:a16="http://schemas.microsoft.com/office/drawing/2014/main" id="{FDF8FABA-69FA-4EE9-96B7-52BE550DE6E9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E3A7A3-CD37-465D-AE60-DB7644EFF48D}"/>
              </a:ext>
            </a:extLst>
          </p:cNvPr>
          <p:cNvGrpSpPr/>
          <p:nvPr/>
        </p:nvGrpSpPr>
        <p:grpSpPr>
          <a:xfrm>
            <a:off x="10443618" y="3199129"/>
            <a:ext cx="1170226" cy="739711"/>
            <a:chOff x="8968632" y="3193630"/>
            <a:chExt cx="1170226" cy="739711"/>
          </a:xfrm>
        </p:grpSpPr>
        <p:cxnSp>
          <p:nvCxnSpPr>
            <p:cNvPr id="76" name="Google Shape;367;p13">
              <a:extLst>
                <a:ext uri="{FF2B5EF4-FFF2-40B4-BE49-F238E27FC236}">
                  <a16:creationId xmlns:a16="http://schemas.microsoft.com/office/drawing/2014/main" id="{0AC50514-82EE-4A48-9A9A-F117CD76F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7" name="Google Shape;368;p13">
              <a:extLst>
                <a:ext uri="{FF2B5EF4-FFF2-40B4-BE49-F238E27FC236}">
                  <a16:creationId xmlns:a16="http://schemas.microsoft.com/office/drawing/2014/main" id="{D3DADD80-C45D-406A-82F7-F1FAEE83D296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73CA0F5A-7E24-417A-97C7-18EDEDF11E46}"/>
              </a:ext>
            </a:extLst>
          </p:cNvPr>
          <p:cNvSpPr/>
          <p:nvPr/>
        </p:nvSpPr>
        <p:spPr>
          <a:xfrm>
            <a:off x="1501163" y="1780379"/>
            <a:ext cx="10031721" cy="1083935"/>
          </a:xfrm>
          <a:prstGeom prst="parallelogram">
            <a:avLst>
              <a:gd name="adj" fmla="val 465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</a:p>
        </p:txBody>
      </p:sp>
      <p:sp>
        <p:nvSpPr>
          <p:cNvPr id="82" name="Google Shape;350;p13">
            <a:extLst>
              <a:ext uri="{FF2B5EF4-FFF2-40B4-BE49-F238E27FC236}">
                <a16:creationId xmlns:a16="http://schemas.microsoft.com/office/drawing/2014/main" id="{08261E57-AB93-43B0-BCEE-88AC88F46EFB}"/>
              </a:ext>
            </a:extLst>
          </p:cNvPr>
          <p:cNvSpPr/>
          <p:nvPr/>
        </p:nvSpPr>
        <p:spPr>
          <a:xfrm>
            <a:off x="1367916" y="5815649"/>
            <a:ext cx="1983108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2019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83" name="Arrow: Pentagon 82">
            <a:extLst>
              <a:ext uri="{FF2B5EF4-FFF2-40B4-BE49-F238E27FC236}">
                <a16:creationId xmlns:a16="http://schemas.microsoft.com/office/drawing/2014/main" id="{C0A3BF38-336D-414E-AB79-2F47D940C226}"/>
              </a:ext>
            </a:extLst>
          </p:cNvPr>
          <p:cNvSpPr/>
          <p:nvPr/>
        </p:nvSpPr>
        <p:spPr>
          <a:xfrm>
            <a:off x="3416911" y="5815649"/>
            <a:ext cx="1983108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2020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7093407-2013-4A4F-AEBE-1A4B4145E239}"/>
              </a:ext>
            </a:extLst>
          </p:cNvPr>
          <p:cNvGrpSpPr/>
          <p:nvPr/>
        </p:nvGrpSpPr>
        <p:grpSpPr>
          <a:xfrm>
            <a:off x="838200" y="4743467"/>
            <a:ext cx="10985438" cy="278502"/>
            <a:chOff x="757001" y="1949993"/>
            <a:chExt cx="11158746" cy="278502"/>
          </a:xfrm>
        </p:grpSpPr>
        <p:sp>
          <p:nvSpPr>
            <p:cNvPr id="85" name="Arrow: Pentagon 84">
              <a:extLst>
                <a:ext uri="{FF2B5EF4-FFF2-40B4-BE49-F238E27FC236}">
                  <a16:creationId xmlns:a16="http://schemas.microsoft.com/office/drawing/2014/main" id="{AD9598E4-A922-4F2C-B05D-01B3CDEBC62B}"/>
                </a:ext>
              </a:extLst>
            </p:cNvPr>
            <p:cNvSpPr/>
            <p:nvPr/>
          </p:nvSpPr>
          <p:spPr>
            <a:xfrm>
              <a:off x="757002" y="1950319"/>
              <a:ext cx="11158745" cy="278176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  <a:prstDash val="dash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6" name="Arrow: Pentagon 85">
              <a:extLst>
                <a:ext uri="{FF2B5EF4-FFF2-40B4-BE49-F238E27FC236}">
                  <a16:creationId xmlns:a16="http://schemas.microsoft.com/office/drawing/2014/main" id="{BAF9751C-7927-4E2E-A68A-95D88A947582}"/>
                </a:ext>
              </a:extLst>
            </p:cNvPr>
            <p:cNvSpPr/>
            <p:nvPr/>
          </p:nvSpPr>
          <p:spPr>
            <a:xfrm>
              <a:off x="757001" y="1949993"/>
              <a:ext cx="8020464" cy="278176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400" dirty="0" err="1">
                  <a:solidFill>
                    <a:schemeClr val="accent5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SwissTPH</a:t>
              </a:r>
              <a:endPara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11E288D-193F-4487-84D4-5DA896003A2C}"/>
              </a:ext>
            </a:extLst>
          </p:cNvPr>
          <p:cNvGrpSpPr/>
          <p:nvPr/>
        </p:nvGrpSpPr>
        <p:grpSpPr>
          <a:xfrm>
            <a:off x="838200" y="4045360"/>
            <a:ext cx="10988809" cy="278176"/>
            <a:chOff x="4396575" y="2968461"/>
            <a:chExt cx="7519172" cy="278176"/>
          </a:xfrm>
        </p:grpSpPr>
        <p:sp>
          <p:nvSpPr>
            <p:cNvPr id="91" name="Arrow: Pentagon 90">
              <a:extLst>
                <a:ext uri="{FF2B5EF4-FFF2-40B4-BE49-F238E27FC236}">
                  <a16:creationId xmlns:a16="http://schemas.microsoft.com/office/drawing/2014/main" id="{DFF530EC-F274-47C7-9D38-1C19D8CA84F0}"/>
                </a:ext>
              </a:extLst>
            </p:cNvPr>
            <p:cNvSpPr/>
            <p:nvPr/>
          </p:nvSpPr>
          <p:spPr>
            <a:xfrm>
              <a:off x="4398882" y="2968461"/>
              <a:ext cx="7516865" cy="278176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prstDash val="dash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2" name="Arrow: Pentagon 91">
              <a:extLst>
                <a:ext uri="{FF2B5EF4-FFF2-40B4-BE49-F238E27FC236}">
                  <a16:creationId xmlns:a16="http://schemas.microsoft.com/office/drawing/2014/main" id="{5A407517-5AD5-4015-8118-9E88ECE8298F}"/>
                </a:ext>
              </a:extLst>
            </p:cNvPr>
            <p:cNvSpPr/>
            <p:nvPr/>
          </p:nvSpPr>
          <p:spPr>
            <a:xfrm>
              <a:off x="4396575" y="2969880"/>
              <a:ext cx="6800333" cy="275338"/>
            </a:xfrm>
            <a:prstGeom prst="homePlate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400" dirty="0">
                  <a:solidFill>
                    <a:schemeClr val="accent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GIZ (DE)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DB4B2A0-1450-4113-BAAB-C93745DD8895}"/>
              </a:ext>
            </a:extLst>
          </p:cNvPr>
          <p:cNvGrpSpPr/>
          <p:nvPr/>
        </p:nvGrpSpPr>
        <p:grpSpPr>
          <a:xfrm>
            <a:off x="1219200" y="5093334"/>
            <a:ext cx="10604436" cy="277200"/>
            <a:chOff x="7689334" y="3305847"/>
            <a:chExt cx="4226411" cy="277200"/>
          </a:xfrm>
        </p:grpSpPr>
        <p:sp>
          <p:nvSpPr>
            <p:cNvPr id="94" name="Arrow: Pentagon 93">
              <a:extLst>
                <a:ext uri="{FF2B5EF4-FFF2-40B4-BE49-F238E27FC236}">
                  <a16:creationId xmlns:a16="http://schemas.microsoft.com/office/drawing/2014/main" id="{215708B7-F9D1-4826-80CB-ABF2708FA3CA}"/>
                </a:ext>
              </a:extLst>
            </p:cNvPr>
            <p:cNvSpPr/>
            <p:nvPr/>
          </p:nvSpPr>
          <p:spPr>
            <a:xfrm>
              <a:off x="8361110" y="3305847"/>
              <a:ext cx="3554635" cy="277200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  <a:prstDash val="dash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5" name="Arrow: Pentagon 94">
              <a:extLst>
                <a:ext uri="{FF2B5EF4-FFF2-40B4-BE49-F238E27FC236}">
                  <a16:creationId xmlns:a16="http://schemas.microsoft.com/office/drawing/2014/main" id="{BABEA05E-8899-4177-9607-7E23ED44B217}"/>
                </a:ext>
              </a:extLst>
            </p:cNvPr>
            <p:cNvSpPr/>
            <p:nvPr/>
          </p:nvSpPr>
          <p:spPr>
            <a:xfrm>
              <a:off x="7689334" y="3305847"/>
              <a:ext cx="3000688" cy="2772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400" dirty="0" err="1">
                  <a:solidFill>
                    <a:schemeClr val="accent5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BlueSquare</a:t>
              </a:r>
              <a:endPara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99" name="Arrow: Pentagon 98">
            <a:extLst>
              <a:ext uri="{FF2B5EF4-FFF2-40B4-BE49-F238E27FC236}">
                <a16:creationId xmlns:a16="http://schemas.microsoft.com/office/drawing/2014/main" id="{7A9EB6C9-7009-4BAA-8A00-579498F81D90}"/>
              </a:ext>
            </a:extLst>
          </p:cNvPr>
          <p:cNvSpPr/>
          <p:nvPr/>
        </p:nvSpPr>
        <p:spPr>
          <a:xfrm>
            <a:off x="9514580" y="6397394"/>
            <a:ext cx="1258519" cy="278176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funded</a:t>
            </a:r>
          </a:p>
        </p:txBody>
      </p:sp>
      <p:sp>
        <p:nvSpPr>
          <p:cNvPr id="100" name="Arrow: Pentagon 99">
            <a:extLst>
              <a:ext uri="{FF2B5EF4-FFF2-40B4-BE49-F238E27FC236}">
                <a16:creationId xmlns:a16="http://schemas.microsoft.com/office/drawing/2014/main" id="{A9E1D702-E383-4D0C-A280-71908942A37C}"/>
              </a:ext>
            </a:extLst>
          </p:cNvPr>
          <p:cNvSpPr/>
          <p:nvPr/>
        </p:nvSpPr>
        <p:spPr>
          <a:xfrm>
            <a:off x="10758882" y="6397394"/>
            <a:ext cx="1258519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101" name="Arrow: Pentagon 100">
            <a:extLst>
              <a:ext uri="{FF2B5EF4-FFF2-40B4-BE49-F238E27FC236}">
                <a16:creationId xmlns:a16="http://schemas.microsoft.com/office/drawing/2014/main" id="{4DC8E4CF-6130-4ABA-98BE-D999B48CF3DA}"/>
              </a:ext>
            </a:extLst>
          </p:cNvPr>
          <p:cNvSpPr/>
          <p:nvPr/>
        </p:nvSpPr>
        <p:spPr>
          <a:xfrm>
            <a:off x="9563896" y="5815649"/>
            <a:ext cx="1983108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02" name="Google Shape;350;p13">
            <a:extLst>
              <a:ext uri="{FF2B5EF4-FFF2-40B4-BE49-F238E27FC236}">
                <a16:creationId xmlns:a16="http://schemas.microsoft.com/office/drawing/2014/main" id="{32ACD3D5-FAE5-4856-B9E8-6243B332C776}"/>
              </a:ext>
            </a:extLst>
          </p:cNvPr>
          <p:cNvSpPr/>
          <p:nvPr/>
        </p:nvSpPr>
        <p:spPr>
          <a:xfrm>
            <a:off x="5465906" y="5815649"/>
            <a:ext cx="1983108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2021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03" name="Google Shape;350;p13">
            <a:extLst>
              <a:ext uri="{FF2B5EF4-FFF2-40B4-BE49-F238E27FC236}">
                <a16:creationId xmlns:a16="http://schemas.microsoft.com/office/drawing/2014/main" id="{EE7C000E-656F-4CB4-8BA6-80B8695A681E}"/>
              </a:ext>
            </a:extLst>
          </p:cNvPr>
          <p:cNvSpPr/>
          <p:nvPr/>
        </p:nvSpPr>
        <p:spPr>
          <a:xfrm>
            <a:off x="7514901" y="5815649"/>
            <a:ext cx="1983108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57E2CF0-4ADD-423B-84D1-C6CDFCC01846}"/>
              </a:ext>
            </a:extLst>
          </p:cNvPr>
          <p:cNvCxnSpPr>
            <a:cxnSpLocks/>
            <a:stCxn id="105" idx="1"/>
            <a:endCxn id="80" idx="0"/>
          </p:cNvCxnSpPr>
          <p:nvPr/>
        </p:nvCxnSpPr>
        <p:spPr>
          <a:xfrm flipH="1">
            <a:off x="9556257" y="1081146"/>
            <a:ext cx="1136361" cy="450424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D2C6C54-BB99-41B3-85B3-02359A38874D}"/>
              </a:ext>
            </a:extLst>
          </p:cNvPr>
          <p:cNvCxnSpPr>
            <a:cxnSpLocks/>
          </p:cNvCxnSpPr>
          <p:nvPr/>
        </p:nvCxnSpPr>
        <p:spPr>
          <a:xfrm>
            <a:off x="10777772" y="1408386"/>
            <a:ext cx="0" cy="49580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loud 104">
            <a:extLst>
              <a:ext uri="{FF2B5EF4-FFF2-40B4-BE49-F238E27FC236}">
                <a16:creationId xmlns:a16="http://schemas.microsoft.com/office/drawing/2014/main" id="{99225CDB-12A6-43F3-8265-2D40430D8F18}"/>
              </a:ext>
            </a:extLst>
          </p:cNvPr>
          <p:cNvSpPr/>
          <p:nvPr/>
        </p:nvSpPr>
        <p:spPr>
          <a:xfrm>
            <a:off x="9498009" y="255722"/>
            <a:ext cx="2389218" cy="8263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responsibility in countries</a:t>
            </a:r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17A3F8A0-751F-4671-92B6-B4924C2109D9}"/>
              </a:ext>
            </a:extLst>
          </p:cNvPr>
          <p:cNvSpPr/>
          <p:nvPr/>
        </p:nvSpPr>
        <p:spPr>
          <a:xfrm>
            <a:off x="10312440" y="5855693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2023-08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3F0ABC1-6DEF-47A7-8DE5-02460B56C701}"/>
              </a:ext>
            </a:extLst>
          </p:cNvPr>
          <p:cNvCxnSpPr>
            <a:cxnSpLocks/>
          </p:cNvCxnSpPr>
          <p:nvPr/>
        </p:nvCxnSpPr>
        <p:spPr>
          <a:xfrm>
            <a:off x="8427634" y="1780379"/>
            <a:ext cx="0" cy="108393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C5D27A-8392-45E0-967E-3B9F273E5051}"/>
              </a:ext>
            </a:extLst>
          </p:cNvPr>
          <p:cNvCxnSpPr>
            <a:cxnSpLocks/>
          </p:cNvCxnSpPr>
          <p:nvPr/>
        </p:nvCxnSpPr>
        <p:spPr>
          <a:xfrm>
            <a:off x="8748190" y="1397876"/>
            <a:ext cx="0" cy="49685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CCB66847-C998-49A9-A50A-884170AECBC7}"/>
              </a:ext>
            </a:extLst>
          </p:cNvPr>
          <p:cNvSpPr/>
          <p:nvPr/>
        </p:nvSpPr>
        <p:spPr>
          <a:xfrm>
            <a:off x="8258320" y="5860592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2022-08</a:t>
            </a:r>
          </a:p>
        </p:txBody>
      </p:sp>
      <p:sp>
        <p:nvSpPr>
          <p:cNvPr id="127" name="Lightning Bolt 126">
            <a:extLst>
              <a:ext uri="{FF2B5EF4-FFF2-40B4-BE49-F238E27FC236}">
                <a16:creationId xmlns:a16="http://schemas.microsoft.com/office/drawing/2014/main" id="{12DB2AAD-72FF-4048-943B-988A84EC5555}"/>
              </a:ext>
            </a:extLst>
          </p:cNvPr>
          <p:cNvSpPr/>
          <p:nvPr/>
        </p:nvSpPr>
        <p:spPr>
          <a:xfrm>
            <a:off x="8411820" y="1395684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D21DC961-5168-489C-B51E-8D62B1849A69}"/>
              </a:ext>
            </a:extLst>
          </p:cNvPr>
          <p:cNvSpPr/>
          <p:nvPr/>
        </p:nvSpPr>
        <p:spPr>
          <a:xfrm>
            <a:off x="10443618" y="1395684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ylinder 129">
            <a:extLst>
              <a:ext uri="{FF2B5EF4-FFF2-40B4-BE49-F238E27FC236}">
                <a16:creationId xmlns:a16="http://schemas.microsoft.com/office/drawing/2014/main" id="{FA927048-34FB-4F1F-BA1E-13CE0CA6C0E3}"/>
              </a:ext>
            </a:extLst>
          </p:cNvPr>
          <p:cNvSpPr/>
          <p:nvPr/>
        </p:nvSpPr>
        <p:spPr>
          <a:xfrm>
            <a:off x="8238288" y="2283364"/>
            <a:ext cx="342771" cy="244931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CC28E3-B469-402A-AA51-413344C8E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Remaining legacy functions (as known today)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REST API (mobile apps), country specific tweaks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Tender process for new maintenance contract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Pure modular version or hybrid? -&gt; applicants profiles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Communication to implementations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Critical period after 2022-08 (end of support for legacy version)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Grace period of 6 months after first pure OS release (in-country migration of missing functionality into core)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65920A-29C7-45CA-BF5B-62B56C99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Roadmap: Things to Think about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540A1-EA41-4649-B87B-F575AA1B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AFA98-860F-4557-96AD-6521B0F1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E51B6-A693-401E-953E-FDE49C43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8541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21F1-5426-4200-836B-581AFF1C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Brainstorming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3DA04-031D-49C4-A571-23FF90467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Roadmap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70FBD-F620-4B63-B029-D20CC9FF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93637-6595-4F6F-942C-61BC8460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2A087-F120-4E45-B0B8-3405DDEA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2761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rrow: Pentagon 100">
            <a:extLst>
              <a:ext uri="{FF2B5EF4-FFF2-40B4-BE49-F238E27FC236}">
                <a16:creationId xmlns:a16="http://schemas.microsoft.com/office/drawing/2014/main" id="{4DC8E4CF-6130-4ABA-98BE-D999B48CF3DA}"/>
              </a:ext>
            </a:extLst>
          </p:cNvPr>
          <p:cNvSpPr/>
          <p:nvPr/>
        </p:nvSpPr>
        <p:spPr>
          <a:xfrm>
            <a:off x="6244623" y="5815649"/>
            <a:ext cx="5289193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03" name="Google Shape;350;p13">
            <a:extLst>
              <a:ext uri="{FF2B5EF4-FFF2-40B4-BE49-F238E27FC236}">
                <a16:creationId xmlns:a16="http://schemas.microsoft.com/office/drawing/2014/main" id="{EE7C000E-656F-4CB4-8BA6-80B8695A681E}"/>
              </a:ext>
            </a:extLst>
          </p:cNvPr>
          <p:cNvSpPr/>
          <p:nvPr/>
        </p:nvSpPr>
        <p:spPr>
          <a:xfrm>
            <a:off x="927304" y="5815649"/>
            <a:ext cx="5289193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08" name="Arrow: Pentagon 107">
            <a:extLst>
              <a:ext uri="{FF2B5EF4-FFF2-40B4-BE49-F238E27FC236}">
                <a16:creationId xmlns:a16="http://schemas.microsoft.com/office/drawing/2014/main" id="{94A01A07-9202-4A78-ABB1-AAF35D0E2893}"/>
              </a:ext>
            </a:extLst>
          </p:cNvPr>
          <p:cNvSpPr/>
          <p:nvPr/>
        </p:nvSpPr>
        <p:spPr>
          <a:xfrm>
            <a:off x="3847005" y="2926550"/>
            <a:ext cx="5400943" cy="27720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N.N.</a:t>
            </a:r>
          </a:p>
        </p:txBody>
      </p:sp>
      <p:sp>
        <p:nvSpPr>
          <p:cNvPr id="109" name="Arrow: Pentagon 108">
            <a:extLst>
              <a:ext uri="{FF2B5EF4-FFF2-40B4-BE49-F238E27FC236}">
                <a16:creationId xmlns:a16="http://schemas.microsoft.com/office/drawing/2014/main" id="{D1F2FD8E-BEB1-4384-9E06-7302055F7999}"/>
              </a:ext>
            </a:extLst>
          </p:cNvPr>
          <p:cNvSpPr/>
          <p:nvPr/>
        </p:nvSpPr>
        <p:spPr>
          <a:xfrm>
            <a:off x="1088137" y="2923557"/>
            <a:ext cx="2743020" cy="278176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</a:t>
            </a: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SwissTPH</a:t>
            </a:r>
            <a:endParaRPr lang="en-GB" sz="14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Google Shape;340;p13">
            <a:extLst>
              <a:ext uri="{FF2B5EF4-FFF2-40B4-BE49-F238E27FC236}">
                <a16:creationId xmlns:a16="http://schemas.microsoft.com/office/drawing/2014/main" id="{5C5BF5C7-5407-47B0-80AE-1DEBF5A94578}"/>
              </a:ext>
            </a:extLst>
          </p:cNvPr>
          <p:cNvSpPr/>
          <p:nvPr/>
        </p:nvSpPr>
        <p:spPr>
          <a:xfrm>
            <a:off x="2864011" y="1389316"/>
            <a:ext cx="8164716" cy="1090722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Co-ordination Desk Activities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12184" y="1376345"/>
            <a:ext cx="2051827" cy="1103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>
            <a:off x="873079" y="3253146"/>
            <a:ext cx="10947190" cy="5661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718F7D4-31A7-4E40-BE7F-75B59C70B129}"/>
              </a:ext>
            </a:extLst>
          </p:cNvPr>
          <p:cNvGrpSpPr/>
          <p:nvPr/>
        </p:nvGrpSpPr>
        <p:grpSpPr>
          <a:xfrm>
            <a:off x="1442297" y="3292505"/>
            <a:ext cx="919644" cy="3241976"/>
            <a:chOff x="8030021" y="3208483"/>
            <a:chExt cx="919644" cy="435148"/>
          </a:xfrm>
        </p:grpSpPr>
        <p:cxnSp>
          <p:nvCxnSpPr>
            <p:cNvPr id="46" name="Google Shape;369;p13">
              <a:extLst>
                <a:ext uri="{FF2B5EF4-FFF2-40B4-BE49-F238E27FC236}">
                  <a16:creationId xmlns:a16="http://schemas.microsoft.com/office/drawing/2014/main" id="{1809655D-AEF4-48F4-807A-754E18C7C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7" name="Google Shape;370;p13">
              <a:extLst>
                <a:ext uri="{FF2B5EF4-FFF2-40B4-BE49-F238E27FC236}">
                  <a16:creationId xmlns:a16="http://schemas.microsoft.com/office/drawing/2014/main" id="{15FA9BB0-B4DB-400D-906C-23DE5E83AC3B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D331B5-A681-441A-A6A2-449112E3EA06}"/>
              </a:ext>
            </a:extLst>
          </p:cNvPr>
          <p:cNvGrpSpPr/>
          <p:nvPr/>
        </p:nvGrpSpPr>
        <p:grpSpPr>
          <a:xfrm>
            <a:off x="7276123" y="3257641"/>
            <a:ext cx="1170226" cy="3352635"/>
            <a:chOff x="8968632" y="3193630"/>
            <a:chExt cx="1170226" cy="450001"/>
          </a:xfrm>
        </p:grpSpPr>
        <p:cxnSp>
          <p:nvCxnSpPr>
            <p:cNvPr id="48" name="Google Shape;367;p13">
              <a:extLst>
                <a:ext uri="{FF2B5EF4-FFF2-40B4-BE49-F238E27FC236}">
                  <a16:creationId xmlns:a16="http://schemas.microsoft.com/office/drawing/2014/main" id="{A86B87E4-F64E-4982-8558-214449620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9" name="Google Shape;368;p13">
              <a:extLst>
                <a:ext uri="{FF2B5EF4-FFF2-40B4-BE49-F238E27FC236}">
                  <a16:creationId xmlns:a16="http://schemas.microsoft.com/office/drawing/2014/main" id="{FE2D4B74-732E-4A32-9B1B-E8E78351BBC7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C02239-B19A-4BF8-B4BA-608EC05111E5}"/>
              </a:ext>
            </a:extLst>
          </p:cNvPr>
          <p:cNvGrpSpPr/>
          <p:nvPr/>
        </p:nvGrpSpPr>
        <p:grpSpPr>
          <a:xfrm>
            <a:off x="4359210" y="3277992"/>
            <a:ext cx="919644" cy="3241976"/>
            <a:chOff x="8030021" y="3208483"/>
            <a:chExt cx="919644" cy="435148"/>
          </a:xfrm>
        </p:grpSpPr>
        <p:cxnSp>
          <p:nvCxnSpPr>
            <p:cNvPr id="73" name="Google Shape;369;p13">
              <a:extLst>
                <a:ext uri="{FF2B5EF4-FFF2-40B4-BE49-F238E27FC236}">
                  <a16:creationId xmlns:a16="http://schemas.microsoft.com/office/drawing/2014/main" id="{76837A3B-CB0A-42C4-ACF6-DC08EDA60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4" name="Google Shape;370;p13">
              <a:extLst>
                <a:ext uri="{FF2B5EF4-FFF2-40B4-BE49-F238E27FC236}">
                  <a16:creationId xmlns:a16="http://schemas.microsoft.com/office/drawing/2014/main" id="{FDF8FABA-69FA-4EE9-96B7-52BE550DE6E9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E3A7A3-CD37-465D-AE60-DB7644EFF48D}"/>
              </a:ext>
            </a:extLst>
          </p:cNvPr>
          <p:cNvGrpSpPr/>
          <p:nvPr/>
        </p:nvGrpSpPr>
        <p:grpSpPr>
          <a:xfrm>
            <a:off x="10443618" y="3263140"/>
            <a:ext cx="1170226" cy="3352635"/>
            <a:chOff x="8968632" y="3193630"/>
            <a:chExt cx="1170226" cy="450001"/>
          </a:xfrm>
        </p:grpSpPr>
        <p:cxnSp>
          <p:nvCxnSpPr>
            <p:cNvPr id="76" name="Google Shape;367;p13">
              <a:extLst>
                <a:ext uri="{FF2B5EF4-FFF2-40B4-BE49-F238E27FC236}">
                  <a16:creationId xmlns:a16="http://schemas.microsoft.com/office/drawing/2014/main" id="{0AC50514-82EE-4A48-9A9A-F117CD76F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7" name="Google Shape;368;p13">
              <a:extLst>
                <a:ext uri="{FF2B5EF4-FFF2-40B4-BE49-F238E27FC236}">
                  <a16:creationId xmlns:a16="http://schemas.microsoft.com/office/drawing/2014/main" id="{D3DADD80-C45D-406A-82F7-F1FAEE83D296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73CA0F5A-7E24-417A-97C7-18EDEDF11E46}"/>
              </a:ext>
            </a:extLst>
          </p:cNvPr>
          <p:cNvSpPr/>
          <p:nvPr/>
        </p:nvSpPr>
        <p:spPr>
          <a:xfrm>
            <a:off x="1501163" y="1515204"/>
            <a:ext cx="10031721" cy="820644"/>
          </a:xfrm>
          <a:prstGeom prst="parallelogram">
            <a:avLst>
              <a:gd name="adj" fmla="val 465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57E2CF0-4ADD-423B-84D1-C6CDFCC01846}"/>
              </a:ext>
            </a:extLst>
          </p:cNvPr>
          <p:cNvCxnSpPr>
            <a:cxnSpLocks/>
            <a:stCxn id="105" idx="1"/>
            <a:endCxn id="80" idx="0"/>
          </p:cNvCxnSpPr>
          <p:nvPr/>
        </p:nvCxnSpPr>
        <p:spPr>
          <a:xfrm flipH="1">
            <a:off x="6946369" y="1081146"/>
            <a:ext cx="3958141" cy="308170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D2C6C54-BB99-41B3-85B3-02359A38874D}"/>
              </a:ext>
            </a:extLst>
          </p:cNvPr>
          <p:cNvCxnSpPr>
            <a:cxnSpLocks/>
          </p:cNvCxnSpPr>
          <p:nvPr/>
        </p:nvCxnSpPr>
        <p:spPr>
          <a:xfrm>
            <a:off x="10219988" y="1408386"/>
            <a:ext cx="0" cy="49580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loud 104">
            <a:extLst>
              <a:ext uri="{FF2B5EF4-FFF2-40B4-BE49-F238E27FC236}">
                <a16:creationId xmlns:a16="http://schemas.microsoft.com/office/drawing/2014/main" id="{99225CDB-12A6-43F3-8265-2D40430D8F18}"/>
              </a:ext>
            </a:extLst>
          </p:cNvPr>
          <p:cNvSpPr/>
          <p:nvPr/>
        </p:nvSpPr>
        <p:spPr>
          <a:xfrm>
            <a:off x="9921793" y="255722"/>
            <a:ext cx="1965434" cy="8263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In-country problem</a:t>
            </a:r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17A3F8A0-751F-4671-92B6-B4924C2109D9}"/>
              </a:ext>
            </a:extLst>
          </p:cNvPr>
          <p:cNvSpPr/>
          <p:nvPr/>
        </p:nvSpPr>
        <p:spPr>
          <a:xfrm>
            <a:off x="9754656" y="5855693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2023-08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3F0ABC1-6DEF-47A7-8DE5-02460B56C701}"/>
              </a:ext>
            </a:extLst>
          </p:cNvPr>
          <p:cNvCxnSpPr>
            <a:cxnSpLocks/>
          </p:cNvCxnSpPr>
          <p:nvPr/>
        </p:nvCxnSpPr>
        <p:spPr>
          <a:xfrm>
            <a:off x="3114970" y="1515203"/>
            <a:ext cx="0" cy="82064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C5D27A-8392-45E0-967E-3B9F273E5051}"/>
              </a:ext>
            </a:extLst>
          </p:cNvPr>
          <p:cNvCxnSpPr>
            <a:cxnSpLocks/>
          </p:cNvCxnSpPr>
          <p:nvPr/>
        </p:nvCxnSpPr>
        <p:spPr>
          <a:xfrm>
            <a:off x="3847006" y="1397876"/>
            <a:ext cx="0" cy="49685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CCB66847-C998-49A9-A50A-884170AECBC7}"/>
              </a:ext>
            </a:extLst>
          </p:cNvPr>
          <p:cNvSpPr/>
          <p:nvPr/>
        </p:nvSpPr>
        <p:spPr>
          <a:xfrm>
            <a:off x="3357136" y="5860592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2022-08</a:t>
            </a:r>
          </a:p>
        </p:txBody>
      </p:sp>
      <p:sp>
        <p:nvSpPr>
          <p:cNvPr id="127" name="Lightning Bolt 126">
            <a:extLst>
              <a:ext uri="{FF2B5EF4-FFF2-40B4-BE49-F238E27FC236}">
                <a16:creationId xmlns:a16="http://schemas.microsoft.com/office/drawing/2014/main" id="{12DB2AAD-72FF-4048-943B-988A84EC5555}"/>
              </a:ext>
            </a:extLst>
          </p:cNvPr>
          <p:cNvSpPr/>
          <p:nvPr/>
        </p:nvSpPr>
        <p:spPr>
          <a:xfrm>
            <a:off x="3510636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D21DC961-5168-489C-B51E-8D62B1849A69}"/>
              </a:ext>
            </a:extLst>
          </p:cNvPr>
          <p:cNvSpPr/>
          <p:nvPr/>
        </p:nvSpPr>
        <p:spPr>
          <a:xfrm>
            <a:off x="9885834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ylinder 129">
            <a:extLst>
              <a:ext uri="{FF2B5EF4-FFF2-40B4-BE49-F238E27FC236}">
                <a16:creationId xmlns:a16="http://schemas.microsoft.com/office/drawing/2014/main" id="{FA927048-34FB-4F1F-BA1E-13CE0CA6C0E3}"/>
              </a:ext>
            </a:extLst>
          </p:cNvPr>
          <p:cNvSpPr/>
          <p:nvPr/>
        </p:nvSpPr>
        <p:spPr>
          <a:xfrm>
            <a:off x="2925624" y="2018188"/>
            <a:ext cx="342771" cy="244931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row: Pentagon 80">
            <a:extLst>
              <a:ext uri="{FF2B5EF4-FFF2-40B4-BE49-F238E27FC236}">
                <a16:creationId xmlns:a16="http://schemas.microsoft.com/office/drawing/2014/main" id="{55576282-938C-49F5-A927-513AAFBCDCC0}"/>
              </a:ext>
            </a:extLst>
          </p:cNvPr>
          <p:cNvSpPr/>
          <p:nvPr/>
        </p:nvSpPr>
        <p:spPr>
          <a:xfrm>
            <a:off x="1088137" y="3582313"/>
            <a:ext cx="813982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TORs</a:t>
            </a:r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6FAC4A47-69D6-4230-98CD-17C4EC4FD285}"/>
              </a:ext>
            </a:extLst>
          </p:cNvPr>
          <p:cNvSpPr/>
          <p:nvPr/>
        </p:nvSpPr>
        <p:spPr>
          <a:xfrm>
            <a:off x="1088138" y="2610900"/>
            <a:ext cx="9131850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(DE)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1A7EA7FE-FFC4-47FD-BFB9-FEF3790F0BE8}"/>
              </a:ext>
            </a:extLst>
          </p:cNvPr>
          <p:cNvSpPr/>
          <p:nvPr/>
        </p:nvSpPr>
        <p:spPr>
          <a:xfrm>
            <a:off x="9247948" y="2924520"/>
            <a:ext cx="2182048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58226944-7ABA-44AA-8C2E-7D72AEBD491E}"/>
              </a:ext>
            </a:extLst>
          </p:cNvPr>
          <p:cNvSpPr/>
          <p:nvPr/>
        </p:nvSpPr>
        <p:spPr>
          <a:xfrm>
            <a:off x="10233619" y="2598459"/>
            <a:ext cx="1196374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9B6987DF-01E4-4260-B8F1-A8C3E0FF5892}"/>
              </a:ext>
            </a:extLst>
          </p:cNvPr>
          <p:cNvSpPr/>
          <p:nvPr/>
        </p:nvSpPr>
        <p:spPr>
          <a:xfrm>
            <a:off x="1546061" y="3824799"/>
            <a:ext cx="1722334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tender process</a:t>
            </a:r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C0BA0076-1A1B-4471-8BE6-B076D3C0F5F5}"/>
              </a:ext>
            </a:extLst>
          </p:cNvPr>
          <p:cNvSpPr/>
          <p:nvPr/>
        </p:nvSpPr>
        <p:spPr>
          <a:xfrm>
            <a:off x="2987465" y="4063453"/>
            <a:ext cx="845315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sign</a:t>
            </a: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9AA57170-8A06-4C11-8211-7B10DAB89FF2}"/>
              </a:ext>
            </a:extLst>
          </p:cNvPr>
          <p:cNvSpPr/>
          <p:nvPr/>
        </p:nvSpPr>
        <p:spPr>
          <a:xfrm>
            <a:off x="3846411" y="4063453"/>
            <a:ext cx="5401533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monitor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305BF727-C34C-4F62-8153-A9CD66F88368}"/>
              </a:ext>
            </a:extLst>
          </p:cNvPr>
          <p:cNvSpPr/>
          <p:nvPr/>
        </p:nvSpPr>
        <p:spPr>
          <a:xfrm>
            <a:off x="9261575" y="4063453"/>
            <a:ext cx="969960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pay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71AB436F-E0EB-4EB5-A145-A2060FE592C4}"/>
              </a:ext>
            </a:extLst>
          </p:cNvPr>
          <p:cNvSpPr/>
          <p:nvPr/>
        </p:nvSpPr>
        <p:spPr>
          <a:xfrm>
            <a:off x="1092916" y="4719399"/>
            <a:ext cx="1611812" cy="431645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assess existing imps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Arrow: Pentagon 55">
            <a:extLst>
              <a:ext uri="{FF2B5EF4-FFF2-40B4-BE49-F238E27FC236}">
                <a16:creationId xmlns:a16="http://schemas.microsoft.com/office/drawing/2014/main" id="{6ECC9D0E-47DA-489E-A321-CC681DF7FDAE}"/>
              </a:ext>
            </a:extLst>
          </p:cNvPr>
          <p:cNvSpPr/>
          <p:nvPr/>
        </p:nvSpPr>
        <p:spPr>
          <a:xfrm>
            <a:off x="1092916" y="5207860"/>
            <a:ext cx="2119811" cy="431645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plan doc update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4EABFA3F-4C15-49A2-84D9-78725859EB29}"/>
              </a:ext>
            </a:extLst>
          </p:cNvPr>
          <p:cNvSpPr/>
          <p:nvPr/>
        </p:nvSpPr>
        <p:spPr>
          <a:xfrm>
            <a:off x="1794872" y="4454222"/>
            <a:ext cx="2978765" cy="246031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plan next phase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Arrow: Pentagon 57">
            <a:extLst>
              <a:ext uri="{FF2B5EF4-FFF2-40B4-BE49-F238E27FC236}">
                <a16:creationId xmlns:a16="http://schemas.microsoft.com/office/drawing/2014/main" id="{89D8D466-E542-467C-99A2-3F273D088884}"/>
              </a:ext>
            </a:extLst>
          </p:cNvPr>
          <p:cNvSpPr/>
          <p:nvPr/>
        </p:nvSpPr>
        <p:spPr>
          <a:xfrm>
            <a:off x="4813564" y="4454221"/>
            <a:ext cx="2402380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communicate </a:t>
            </a:r>
            <a:r>
              <a:rPr lang="en-GB" sz="1400" dirty="0" err="1">
                <a:solidFill>
                  <a:schemeClr val="accent4"/>
                </a:solidFill>
                <a:latin typeface="Poppins"/>
                <a:cs typeface="Poppins"/>
              </a:rPr>
              <a:t>nxt</a:t>
            </a:r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Poppins"/>
                <a:cs typeface="Poppins"/>
              </a:rPr>
              <a:t>phs</a:t>
            </a:r>
            <a:endParaRPr lang="en-US" dirty="0" err="1">
              <a:solidFill>
                <a:schemeClr val="accent4"/>
              </a:solidFill>
            </a:endParaRPr>
          </a:p>
        </p:txBody>
      </p:sp>
      <p:sp>
        <p:nvSpPr>
          <p:cNvPr id="8" name="Star: 16 Points 7">
            <a:extLst>
              <a:ext uri="{FF2B5EF4-FFF2-40B4-BE49-F238E27FC236}">
                <a16:creationId xmlns:a16="http://schemas.microsoft.com/office/drawing/2014/main" id="{EFEE2B34-54D4-49CF-B229-55687871D7C3}"/>
              </a:ext>
            </a:extLst>
          </p:cNvPr>
          <p:cNvSpPr/>
          <p:nvPr/>
        </p:nvSpPr>
        <p:spPr>
          <a:xfrm>
            <a:off x="3597029" y="4691184"/>
            <a:ext cx="2500922" cy="1123460"/>
          </a:xfrm>
          <a:prstGeom prst="star16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400" dirty="0">
                <a:solidFill>
                  <a:srgbClr val="C80F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define funds for 2024</a:t>
            </a:r>
          </a:p>
        </p:txBody>
      </p:sp>
    </p:spTree>
    <p:extLst>
      <p:ext uri="{BB962C8B-B14F-4D97-AF65-F5344CB8AC3E}">
        <p14:creationId xmlns:p14="http://schemas.microsoft.com/office/powerpoint/2010/main" val="161207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rrow: Pentagon 100">
            <a:extLst>
              <a:ext uri="{FF2B5EF4-FFF2-40B4-BE49-F238E27FC236}">
                <a16:creationId xmlns:a16="http://schemas.microsoft.com/office/drawing/2014/main" id="{4DC8E4CF-6130-4ABA-98BE-D999B48CF3DA}"/>
              </a:ext>
            </a:extLst>
          </p:cNvPr>
          <p:cNvSpPr/>
          <p:nvPr/>
        </p:nvSpPr>
        <p:spPr>
          <a:xfrm>
            <a:off x="6244623" y="5815649"/>
            <a:ext cx="5289193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03" name="Google Shape;350;p13">
            <a:extLst>
              <a:ext uri="{FF2B5EF4-FFF2-40B4-BE49-F238E27FC236}">
                <a16:creationId xmlns:a16="http://schemas.microsoft.com/office/drawing/2014/main" id="{EE7C000E-656F-4CB4-8BA6-80B8695A681E}"/>
              </a:ext>
            </a:extLst>
          </p:cNvPr>
          <p:cNvSpPr/>
          <p:nvPr/>
        </p:nvSpPr>
        <p:spPr>
          <a:xfrm>
            <a:off x="927304" y="5815649"/>
            <a:ext cx="5289193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08" name="Arrow: Pentagon 107">
            <a:extLst>
              <a:ext uri="{FF2B5EF4-FFF2-40B4-BE49-F238E27FC236}">
                <a16:creationId xmlns:a16="http://schemas.microsoft.com/office/drawing/2014/main" id="{94A01A07-9202-4A78-ABB1-AAF35D0E2893}"/>
              </a:ext>
            </a:extLst>
          </p:cNvPr>
          <p:cNvSpPr/>
          <p:nvPr/>
        </p:nvSpPr>
        <p:spPr>
          <a:xfrm>
            <a:off x="3847005" y="2926550"/>
            <a:ext cx="5400943" cy="27720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N.N.</a:t>
            </a:r>
          </a:p>
        </p:txBody>
      </p:sp>
      <p:sp>
        <p:nvSpPr>
          <p:cNvPr id="109" name="Arrow: Pentagon 108">
            <a:extLst>
              <a:ext uri="{FF2B5EF4-FFF2-40B4-BE49-F238E27FC236}">
                <a16:creationId xmlns:a16="http://schemas.microsoft.com/office/drawing/2014/main" id="{D1F2FD8E-BEB1-4384-9E06-7302055F7999}"/>
              </a:ext>
            </a:extLst>
          </p:cNvPr>
          <p:cNvSpPr/>
          <p:nvPr/>
        </p:nvSpPr>
        <p:spPr>
          <a:xfrm>
            <a:off x="1088137" y="2923557"/>
            <a:ext cx="2743020" cy="278176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</a:t>
            </a: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SwissTPH</a:t>
            </a:r>
            <a:endParaRPr lang="en-GB" sz="14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Google Shape;340;p13">
            <a:extLst>
              <a:ext uri="{FF2B5EF4-FFF2-40B4-BE49-F238E27FC236}">
                <a16:creationId xmlns:a16="http://schemas.microsoft.com/office/drawing/2014/main" id="{5C5BF5C7-5407-47B0-80AE-1DEBF5A94578}"/>
              </a:ext>
            </a:extLst>
          </p:cNvPr>
          <p:cNvSpPr/>
          <p:nvPr/>
        </p:nvSpPr>
        <p:spPr>
          <a:xfrm>
            <a:off x="2864011" y="1389316"/>
            <a:ext cx="8164716" cy="1090722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Implementer Committee Activities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April 27,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12184" y="1376345"/>
            <a:ext cx="2051827" cy="1103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>
            <a:off x="873079" y="3253146"/>
            <a:ext cx="10947190" cy="5661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718F7D4-31A7-4E40-BE7F-75B59C70B129}"/>
              </a:ext>
            </a:extLst>
          </p:cNvPr>
          <p:cNvGrpSpPr/>
          <p:nvPr/>
        </p:nvGrpSpPr>
        <p:grpSpPr>
          <a:xfrm>
            <a:off x="1442297" y="3292505"/>
            <a:ext cx="919644" cy="3241976"/>
            <a:chOff x="8030021" y="3208483"/>
            <a:chExt cx="919644" cy="435148"/>
          </a:xfrm>
        </p:grpSpPr>
        <p:cxnSp>
          <p:nvCxnSpPr>
            <p:cNvPr id="46" name="Google Shape;369;p13">
              <a:extLst>
                <a:ext uri="{FF2B5EF4-FFF2-40B4-BE49-F238E27FC236}">
                  <a16:creationId xmlns:a16="http://schemas.microsoft.com/office/drawing/2014/main" id="{1809655D-AEF4-48F4-807A-754E18C7C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7" name="Google Shape;370;p13">
              <a:extLst>
                <a:ext uri="{FF2B5EF4-FFF2-40B4-BE49-F238E27FC236}">
                  <a16:creationId xmlns:a16="http://schemas.microsoft.com/office/drawing/2014/main" id="{15FA9BB0-B4DB-400D-906C-23DE5E83AC3B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D331B5-A681-441A-A6A2-449112E3EA06}"/>
              </a:ext>
            </a:extLst>
          </p:cNvPr>
          <p:cNvGrpSpPr/>
          <p:nvPr/>
        </p:nvGrpSpPr>
        <p:grpSpPr>
          <a:xfrm>
            <a:off x="7276123" y="3257641"/>
            <a:ext cx="1170226" cy="3352635"/>
            <a:chOff x="8968632" y="3193630"/>
            <a:chExt cx="1170226" cy="450001"/>
          </a:xfrm>
        </p:grpSpPr>
        <p:cxnSp>
          <p:nvCxnSpPr>
            <p:cNvPr id="48" name="Google Shape;367;p13">
              <a:extLst>
                <a:ext uri="{FF2B5EF4-FFF2-40B4-BE49-F238E27FC236}">
                  <a16:creationId xmlns:a16="http://schemas.microsoft.com/office/drawing/2014/main" id="{A86B87E4-F64E-4982-8558-214449620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9" name="Google Shape;368;p13">
              <a:extLst>
                <a:ext uri="{FF2B5EF4-FFF2-40B4-BE49-F238E27FC236}">
                  <a16:creationId xmlns:a16="http://schemas.microsoft.com/office/drawing/2014/main" id="{FE2D4B74-732E-4A32-9B1B-E8E78351BBC7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C02239-B19A-4BF8-B4BA-608EC05111E5}"/>
              </a:ext>
            </a:extLst>
          </p:cNvPr>
          <p:cNvGrpSpPr/>
          <p:nvPr/>
        </p:nvGrpSpPr>
        <p:grpSpPr>
          <a:xfrm>
            <a:off x="4359210" y="3277992"/>
            <a:ext cx="919644" cy="3241976"/>
            <a:chOff x="8030021" y="3208483"/>
            <a:chExt cx="919644" cy="435148"/>
          </a:xfrm>
        </p:grpSpPr>
        <p:cxnSp>
          <p:nvCxnSpPr>
            <p:cNvPr id="73" name="Google Shape;369;p13">
              <a:extLst>
                <a:ext uri="{FF2B5EF4-FFF2-40B4-BE49-F238E27FC236}">
                  <a16:creationId xmlns:a16="http://schemas.microsoft.com/office/drawing/2014/main" id="{76837A3B-CB0A-42C4-ACF6-DC08EDA60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4" name="Google Shape;370;p13">
              <a:extLst>
                <a:ext uri="{FF2B5EF4-FFF2-40B4-BE49-F238E27FC236}">
                  <a16:creationId xmlns:a16="http://schemas.microsoft.com/office/drawing/2014/main" id="{FDF8FABA-69FA-4EE9-96B7-52BE550DE6E9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E3A7A3-CD37-465D-AE60-DB7644EFF48D}"/>
              </a:ext>
            </a:extLst>
          </p:cNvPr>
          <p:cNvGrpSpPr/>
          <p:nvPr/>
        </p:nvGrpSpPr>
        <p:grpSpPr>
          <a:xfrm>
            <a:off x="10443618" y="3263140"/>
            <a:ext cx="1170226" cy="3352635"/>
            <a:chOff x="8968632" y="3193630"/>
            <a:chExt cx="1170226" cy="450001"/>
          </a:xfrm>
        </p:grpSpPr>
        <p:cxnSp>
          <p:nvCxnSpPr>
            <p:cNvPr id="76" name="Google Shape;367;p13">
              <a:extLst>
                <a:ext uri="{FF2B5EF4-FFF2-40B4-BE49-F238E27FC236}">
                  <a16:creationId xmlns:a16="http://schemas.microsoft.com/office/drawing/2014/main" id="{0AC50514-82EE-4A48-9A9A-F117CD76F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7" name="Google Shape;368;p13">
              <a:extLst>
                <a:ext uri="{FF2B5EF4-FFF2-40B4-BE49-F238E27FC236}">
                  <a16:creationId xmlns:a16="http://schemas.microsoft.com/office/drawing/2014/main" id="{D3DADD80-C45D-406A-82F7-F1FAEE83D296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73CA0F5A-7E24-417A-97C7-18EDEDF11E46}"/>
              </a:ext>
            </a:extLst>
          </p:cNvPr>
          <p:cNvSpPr/>
          <p:nvPr/>
        </p:nvSpPr>
        <p:spPr>
          <a:xfrm>
            <a:off x="1501163" y="1515204"/>
            <a:ext cx="10031721" cy="820644"/>
          </a:xfrm>
          <a:prstGeom prst="parallelogram">
            <a:avLst>
              <a:gd name="adj" fmla="val 465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57E2CF0-4ADD-423B-84D1-C6CDFCC01846}"/>
              </a:ext>
            </a:extLst>
          </p:cNvPr>
          <p:cNvCxnSpPr>
            <a:cxnSpLocks/>
            <a:stCxn id="105" idx="1"/>
            <a:endCxn id="80" idx="0"/>
          </p:cNvCxnSpPr>
          <p:nvPr/>
        </p:nvCxnSpPr>
        <p:spPr>
          <a:xfrm flipH="1">
            <a:off x="6946369" y="1081146"/>
            <a:ext cx="3958141" cy="308170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D2C6C54-BB99-41B3-85B3-02359A38874D}"/>
              </a:ext>
            </a:extLst>
          </p:cNvPr>
          <p:cNvCxnSpPr>
            <a:cxnSpLocks/>
          </p:cNvCxnSpPr>
          <p:nvPr/>
        </p:nvCxnSpPr>
        <p:spPr>
          <a:xfrm>
            <a:off x="10219988" y="1408386"/>
            <a:ext cx="0" cy="49580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loud 104">
            <a:extLst>
              <a:ext uri="{FF2B5EF4-FFF2-40B4-BE49-F238E27FC236}">
                <a16:creationId xmlns:a16="http://schemas.microsoft.com/office/drawing/2014/main" id="{99225CDB-12A6-43F3-8265-2D40430D8F18}"/>
              </a:ext>
            </a:extLst>
          </p:cNvPr>
          <p:cNvSpPr/>
          <p:nvPr/>
        </p:nvSpPr>
        <p:spPr>
          <a:xfrm>
            <a:off x="9921793" y="255722"/>
            <a:ext cx="1965434" cy="8263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In-country problem</a:t>
            </a:r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17A3F8A0-751F-4671-92B6-B4924C2109D9}"/>
              </a:ext>
            </a:extLst>
          </p:cNvPr>
          <p:cNvSpPr/>
          <p:nvPr/>
        </p:nvSpPr>
        <p:spPr>
          <a:xfrm>
            <a:off x="9754656" y="5855693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2023-08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3F0ABC1-6DEF-47A7-8DE5-02460B56C701}"/>
              </a:ext>
            </a:extLst>
          </p:cNvPr>
          <p:cNvCxnSpPr>
            <a:cxnSpLocks/>
          </p:cNvCxnSpPr>
          <p:nvPr/>
        </p:nvCxnSpPr>
        <p:spPr>
          <a:xfrm>
            <a:off x="3114970" y="1515203"/>
            <a:ext cx="0" cy="82064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C5D27A-8392-45E0-967E-3B9F273E5051}"/>
              </a:ext>
            </a:extLst>
          </p:cNvPr>
          <p:cNvCxnSpPr>
            <a:cxnSpLocks/>
          </p:cNvCxnSpPr>
          <p:nvPr/>
        </p:nvCxnSpPr>
        <p:spPr>
          <a:xfrm>
            <a:off x="3847006" y="1397876"/>
            <a:ext cx="0" cy="49685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CCB66847-C998-49A9-A50A-884170AECBC7}"/>
              </a:ext>
            </a:extLst>
          </p:cNvPr>
          <p:cNvSpPr/>
          <p:nvPr/>
        </p:nvSpPr>
        <p:spPr>
          <a:xfrm>
            <a:off x="3357136" y="5860592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2022-08</a:t>
            </a:r>
          </a:p>
        </p:txBody>
      </p:sp>
      <p:sp>
        <p:nvSpPr>
          <p:cNvPr id="127" name="Lightning Bolt 126">
            <a:extLst>
              <a:ext uri="{FF2B5EF4-FFF2-40B4-BE49-F238E27FC236}">
                <a16:creationId xmlns:a16="http://schemas.microsoft.com/office/drawing/2014/main" id="{12DB2AAD-72FF-4048-943B-988A84EC5555}"/>
              </a:ext>
            </a:extLst>
          </p:cNvPr>
          <p:cNvSpPr/>
          <p:nvPr/>
        </p:nvSpPr>
        <p:spPr>
          <a:xfrm>
            <a:off x="3510636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D21DC961-5168-489C-B51E-8D62B1849A69}"/>
              </a:ext>
            </a:extLst>
          </p:cNvPr>
          <p:cNvSpPr/>
          <p:nvPr/>
        </p:nvSpPr>
        <p:spPr>
          <a:xfrm>
            <a:off x="9885834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ylinder 129">
            <a:extLst>
              <a:ext uri="{FF2B5EF4-FFF2-40B4-BE49-F238E27FC236}">
                <a16:creationId xmlns:a16="http://schemas.microsoft.com/office/drawing/2014/main" id="{FA927048-34FB-4F1F-BA1E-13CE0CA6C0E3}"/>
              </a:ext>
            </a:extLst>
          </p:cNvPr>
          <p:cNvSpPr/>
          <p:nvPr/>
        </p:nvSpPr>
        <p:spPr>
          <a:xfrm>
            <a:off x="2925624" y="2018188"/>
            <a:ext cx="342771" cy="244931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6FAC4A47-69D6-4230-98CD-17C4EC4FD285}"/>
              </a:ext>
            </a:extLst>
          </p:cNvPr>
          <p:cNvSpPr/>
          <p:nvPr/>
        </p:nvSpPr>
        <p:spPr>
          <a:xfrm>
            <a:off x="1088138" y="2610900"/>
            <a:ext cx="9131850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(DE)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1A7EA7FE-FFC4-47FD-BFB9-FEF3790F0BE8}"/>
              </a:ext>
            </a:extLst>
          </p:cNvPr>
          <p:cNvSpPr/>
          <p:nvPr/>
        </p:nvSpPr>
        <p:spPr>
          <a:xfrm>
            <a:off x="9247948" y="2924520"/>
            <a:ext cx="2182048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58226944-7ABA-44AA-8C2E-7D72AEBD491E}"/>
              </a:ext>
            </a:extLst>
          </p:cNvPr>
          <p:cNvSpPr/>
          <p:nvPr/>
        </p:nvSpPr>
        <p:spPr>
          <a:xfrm>
            <a:off x="10233619" y="2598459"/>
            <a:ext cx="1196374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E039D9B0-57C7-4DAA-B92D-6683E17C6BEE}"/>
              </a:ext>
            </a:extLst>
          </p:cNvPr>
          <p:cNvSpPr/>
          <p:nvPr/>
        </p:nvSpPr>
        <p:spPr>
          <a:xfrm>
            <a:off x="1088137" y="4159153"/>
            <a:ext cx="5401533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update training material</a:t>
            </a:r>
            <a:endParaRPr lang="en-GB" sz="1400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395352B-A68C-4B03-AD47-F3CCCA8DF13C}"/>
              </a:ext>
            </a:extLst>
          </p:cNvPr>
          <p:cNvSpPr/>
          <p:nvPr/>
        </p:nvSpPr>
        <p:spPr>
          <a:xfrm>
            <a:off x="1962378" y="4503157"/>
            <a:ext cx="2813427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explore on Demo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F215D850-7653-477A-8FF8-3FEC977F253C}"/>
              </a:ext>
            </a:extLst>
          </p:cNvPr>
          <p:cNvSpPr/>
          <p:nvPr/>
        </p:nvSpPr>
        <p:spPr>
          <a:xfrm>
            <a:off x="1088135" y="3564612"/>
            <a:ext cx="1958515" cy="519215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Assess training material</a:t>
            </a:r>
            <a:endParaRPr lang="en-GB" sz="1400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1631E6BE-A6E4-4740-B374-A7910A6C4359}"/>
              </a:ext>
            </a:extLst>
          </p:cNvPr>
          <p:cNvSpPr/>
          <p:nvPr/>
        </p:nvSpPr>
        <p:spPr>
          <a:xfrm>
            <a:off x="1083147" y="5425242"/>
            <a:ext cx="1963504" cy="285107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update test cases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3FDA0350-B019-4890-8887-8E551E2DD90F}"/>
              </a:ext>
            </a:extLst>
          </p:cNvPr>
          <p:cNvSpPr/>
          <p:nvPr/>
        </p:nvSpPr>
        <p:spPr>
          <a:xfrm>
            <a:off x="1972011" y="4900570"/>
            <a:ext cx="5957021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report migration gaps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194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5"/>
</p:tagLst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F4B4C"/>
      </a:dk2>
      <a:lt2>
        <a:srgbClr val="A9A7A8"/>
      </a:lt2>
      <a:accent1>
        <a:srgbClr val="006374"/>
      </a:accent1>
      <a:accent2>
        <a:srgbClr val="80B0B9"/>
      </a:accent2>
      <a:accent3>
        <a:srgbClr val="F3AE2B"/>
      </a:accent3>
      <a:accent4>
        <a:srgbClr val="C80F0F"/>
      </a:accent4>
      <a:accent5>
        <a:srgbClr val="1D3069"/>
      </a:accent5>
      <a:accent6>
        <a:srgbClr val="A3A0D0"/>
      </a:accent6>
      <a:hlink>
        <a:srgbClr val="33818F"/>
      </a:hlink>
      <a:folHlink>
        <a:srgbClr val="B2D0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MIS" id="{241A4BC3-F7D5-464E-84C0-8AC8768EC2A6}" vid="{6098B63B-AD41-244D-B68F-98BCA7A47F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B371517CA51A4591FD761B9ADB223C" ma:contentTypeVersion="14" ma:contentTypeDescription="Ein neues Dokument erstellen." ma:contentTypeScope="" ma:versionID="398e37129db149c66558e0e406340b8a">
  <xsd:schema xmlns:xsd="http://www.w3.org/2001/XMLSchema" xmlns:xs="http://www.w3.org/2001/XMLSchema" xmlns:p="http://schemas.microsoft.com/office/2006/metadata/properties" xmlns:ns2="18d388d1-21b6-4723-90bf-9d2d04a13d0a" xmlns:ns3="799dd36a-efdc-49ab-bd5b-ecf48f8d8ab7" targetNamespace="http://schemas.microsoft.com/office/2006/metadata/properties" ma:root="true" ma:fieldsID="14d33bfbcf403c0245dba50aa5ea3419" ns2:_="" ns3:_="">
    <xsd:import namespace="18d388d1-21b6-4723-90bf-9d2d04a13d0a"/>
    <xsd:import namespace="799dd36a-efdc-49ab-bd5b-ecf48f8d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ink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nk" ma:index="20" nillable="true" ma:displayName="link" ma:format="Image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dd36a-efdc-49ab-bd5b-ecf48f8d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18d388d1-21b6-4723-90bf-9d2d04a13d0a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6C558B4A-AC51-4301-8490-8D26E1D5AB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6B7846-70B6-4BAC-A8DB-D0ECA566C9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388d1-21b6-4723-90bf-9d2d04a13d0a"/>
    <ds:schemaRef ds:uri="799dd36a-efdc-49ab-bd5b-ecf48f8d8a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7E741F-9332-4E44-8EC4-46E8C39291B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99dd36a-efdc-49ab-bd5b-ecf48f8d8ab7"/>
    <ds:schemaRef ds:uri="http://purl.org/dc/terms/"/>
    <ds:schemaRef ds:uri="18d388d1-21b6-4723-90bf-9d2d04a13d0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685</Words>
  <Application>Microsoft Office PowerPoint</Application>
  <PresentationFormat>Widescreen</PresentationFormat>
  <Paragraphs>303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Poppins SemiBold</vt:lpstr>
      <vt:lpstr>Arial</vt:lpstr>
      <vt:lpstr>Poppins Light</vt:lpstr>
      <vt:lpstr>Calibri Light</vt:lpstr>
      <vt:lpstr>Poppins</vt:lpstr>
      <vt:lpstr>Office</vt:lpstr>
      <vt:lpstr>Modular Migration Roadmap</vt:lpstr>
      <vt:lpstr>Refresher</vt:lpstr>
      <vt:lpstr>Progress Modular Re-architecture</vt:lpstr>
      <vt:lpstr>Slow Transition (2021 roadmap)</vt:lpstr>
      <vt:lpstr>Phase out Legacy Version</vt:lpstr>
      <vt:lpstr>Roadmap: Things to Think about</vt:lpstr>
      <vt:lpstr>Brainstorming</vt:lpstr>
      <vt:lpstr>Co-ordination Desk Activities</vt:lpstr>
      <vt:lpstr>Implementer Committee Activities</vt:lpstr>
      <vt:lpstr>Developer Committee Activities</vt:lpstr>
      <vt:lpstr>Activities in Countries</vt:lpstr>
      <vt:lpstr>Communication Activities</vt:lpstr>
      <vt:lpstr>Potential Funding Opportunities</vt:lpstr>
      <vt:lpstr>Colour scheme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antonia.lehmann@365h-brs.de</dc:creator>
  <cp:lastModifiedBy>Uwe Wahser</cp:lastModifiedBy>
  <cp:revision>134</cp:revision>
  <dcterms:created xsi:type="dcterms:W3CDTF">2021-09-28T17:05:33Z</dcterms:created>
  <dcterms:modified xsi:type="dcterms:W3CDTF">2022-04-26T17:18:36Z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0x01010044B371517CA51A4591FD761B9ADB223C</vt:lpwstr>
  </property>
</Properties>
</file>