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Barlow Medium"/>
      <p:regular r:id="rId22"/>
      <p:bold r:id="rId23"/>
      <p:italic r:id="rId24"/>
      <p:boldItalic r:id="rId25"/>
    </p:embeddedFont>
    <p:embeddedFont>
      <p:font typeface="Open Sans ExtraBold"/>
      <p:bold r:id="rId26"/>
      <p:boldItalic r:id="rId27"/>
    </p:embeddedFont>
    <p:embeddedFont>
      <p:font typeface="Barlow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BarlowMedium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BarlowMedium-italic.fntdata"/><Relationship Id="rId23" Type="http://schemas.openxmlformats.org/officeDocument/2006/relationships/font" Target="fonts/Barlow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ExtraBold-bold.fntdata"/><Relationship Id="rId25" Type="http://schemas.openxmlformats.org/officeDocument/2006/relationships/font" Target="fonts/BarlowMedium-boldItalic.fntdata"/><Relationship Id="rId28" Type="http://schemas.openxmlformats.org/officeDocument/2006/relationships/font" Target="fonts/Barlow-regular.fntdata"/><Relationship Id="rId27" Type="http://schemas.openxmlformats.org/officeDocument/2006/relationships/font" Target="fonts/OpenSans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boldItalic.fntdata"/><Relationship Id="rId30" Type="http://schemas.openxmlformats.org/officeDocument/2006/relationships/font" Target="fonts/Barlow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10ce39ed33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10ce39ed33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cea8f00f68_0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cea8f00f68_0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1841bc1d0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11841bc1d0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18819859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18819859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188198591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1188198591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1188198591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1188198591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1188198591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1188198591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cea8f00f68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cea8f00f68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cverstraete@bluesquarehub.com" TargetMode="External"/><Relationship Id="rId6" Type="http://schemas.openxmlformats.org/officeDocument/2006/relationships/hyperlink" Target="mailto:lpontis@bluesquarehub.com" TargetMode="External"/><Relationship Id="rId7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07/03/2022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8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Release… release… release</a:t>
            </a:r>
            <a:endParaRPr sz="2700"/>
          </a:p>
        </p:txBody>
      </p:sp>
      <p:sp>
        <p:nvSpPr>
          <p:cNvPr id="1644" name="Google Shape;1644;p28"/>
          <p:cNvSpPr txBox="1"/>
          <p:nvPr>
            <p:ph idx="1" type="body"/>
          </p:nvPr>
        </p:nvSpPr>
        <p:spPr>
          <a:xfrm>
            <a:off x="365760" y="1384300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release testing, performance checks with Nepal and make sure that we have as good a release as possible.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From there, the focus will be on migrating the database to PostgreSQL. Target is May 2022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9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50" name="Google Shape;1650;p29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Quentin Gérôme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Christine Verstraete Health Financing Lead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(Christine and 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cverstraete@bluesquarehub.com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1" name="Google Shape;165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0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57" name="Google Shape;1657;p30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"/>
              <a:t>Achieved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 we delivered this month</a:t>
            </a:r>
            <a:endParaRPr sz="14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Roadmap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</a:t>
            </a:r>
            <a:r>
              <a:rPr lang="en" sz="1400"/>
              <a:t> we will deliver and what are our dependencies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openIMIS implementation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Updates </a:t>
            </a:r>
            <a:r>
              <a:rPr lang="en" sz="1400"/>
              <a:t>about</a:t>
            </a:r>
            <a:r>
              <a:rPr lang="en" sz="1400"/>
              <a:t> openIMIS implementation opportunities</a:t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Achieved this month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22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Achieved in February</a:t>
            </a:r>
            <a:endParaRPr/>
          </a:p>
        </p:txBody>
      </p:sp>
      <p:sp>
        <p:nvSpPr>
          <p:cNvPr id="1606" name="Google Shape;1606;p22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month of February has been dedicated to implementing the small missing bits: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Check missing parts of the application (we removed a few menu items)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Packaging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Testing the application and adding reports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Still some reports to add and frontend to finalize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Authentication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3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Reports: &lt;module&gt;/report.py</a:t>
            </a:r>
            <a:endParaRPr/>
          </a:p>
        </p:txBody>
      </p:sp>
      <p:pic>
        <p:nvPicPr>
          <p:cNvPr id="1612" name="Google Shape;16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275" y="1125910"/>
            <a:ext cx="6959448" cy="383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24"/>
          <p:cNvSpPr txBox="1"/>
          <p:nvPr>
            <p:ph type="title"/>
          </p:nvPr>
        </p:nvSpPr>
        <p:spPr>
          <a:xfrm>
            <a:off x="352785" y="119135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&lt;module&gt;/reports/sample_report.py</a:t>
            </a:r>
            <a:endParaRPr/>
          </a:p>
        </p:txBody>
      </p:sp>
      <p:pic>
        <p:nvPicPr>
          <p:cNvPr id="1618" name="Google Shape;16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950" y="1581925"/>
            <a:ext cx="6235701" cy="347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9" name="Google Shape;16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5950" y="764350"/>
            <a:ext cx="2965801" cy="8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5"/>
          <p:cNvSpPr txBox="1"/>
          <p:nvPr>
            <p:ph type="title"/>
          </p:nvPr>
        </p:nvSpPr>
        <p:spPr>
          <a:xfrm>
            <a:off x="352785" y="119135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ReportBro</a:t>
            </a:r>
            <a:endParaRPr/>
          </a:p>
        </p:txBody>
      </p:sp>
      <p:pic>
        <p:nvPicPr>
          <p:cNvPr id="1625" name="Google Shape;16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025" y="279105"/>
            <a:ext cx="4734350" cy="17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Google Shape;16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00" y="885785"/>
            <a:ext cx="2420722" cy="407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723" y="2100600"/>
            <a:ext cx="3908251" cy="286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6"/>
          <p:cNvSpPr txBox="1"/>
          <p:nvPr>
            <p:ph type="title"/>
          </p:nvPr>
        </p:nvSpPr>
        <p:spPr>
          <a:xfrm>
            <a:off x="352785" y="119135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the report</a:t>
            </a:r>
            <a:endParaRPr/>
          </a:p>
        </p:txBody>
      </p:sp>
      <p:sp>
        <p:nvSpPr>
          <p:cNvPr id="1633" name="Google Shape;1633;p26"/>
          <p:cNvSpPr txBox="1"/>
          <p:nvPr/>
        </p:nvSpPr>
        <p:spPr>
          <a:xfrm>
            <a:off x="343950" y="928025"/>
            <a:ext cx="8592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https://&lt;server&gt;/api/report/insuree_batch/sample_report/pdf/?location_id=42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/api/report/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run a report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Insuree_batch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module that contains the report to run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s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ample_report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report name to run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p</a:t>
            </a:r>
            <a:r>
              <a:rPr b="1" lang="en">
                <a:latin typeface="Barlow"/>
                <a:ea typeface="Barlow"/>
                <a:cs typeface="Barlow"/>
                <a:sym typeface="Barlow"/>
              </a:rPr>
              <a:t>df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format (could be xlsx)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?location_id=42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parameter (report dependent)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We have support for …/pdf/alternate_template_name/ so that a single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report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can have multiple templates but not yet fully implemented.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27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