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3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65" TargetMode="External"/><Relationship Id="rId3" Type="http://schemas.openxmlformats.org/officeDocument/2006/relationships/hyperlink" Target="https://openimis.atlassian.net/browse/OSD-159" TargetMode="External"/><Relationship Id="rId7" Type="http://schemas.openxmlformats.org/officeDocument/2006/relationships/hyperlink" Target="https://openimis.atlassian.net/browse/OSD-164" TargetMode="External"/><Relationship Id="rId2" Type="http://schemas.openxmlformats.org/officeDocument/2006/relationships/hyperlink" Target="https://openimis.atlassian.net/browse/OSD-1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63" TargetMode="External"/><Relationship Id="rId5" Type="http://schemas.openxmlformats.org/officeDocument/2006/relationships/hyperlink" Target="https://openimis.atlassian.net/browse/OSD-161" TargetMode="External"/><Relationship Id="rId4" Type="http://schemas.openxmlformats.org/officeDocument/2006/relationships/hyperlink" Target="https://openimis.atlassian.net/browse/OSD-1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07 </a:t>
            </a:r>
            <a:r>
              <a:rPr lang="en-US" dirty="0" smtClean="0"/>
              <a:t>March </a:t>
            </a:r>
            <a:r>
              <a:rPr lang="en-GB" dirty="0" smtClean="0"/>
              <a:t>2022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February </a:t>
            </a:r>
            <a:r>
              <a:rPr lang="en-GB" dirty="0" smtClean="0"/>
              <a:t>2022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OSD-158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Region </a:t>
            </a:r>
            <a:r>
              <a:rPr lang="en-US" dirty="0">
                <a:hlinkClick r:id="rId2"/>
              </a:rPr>
              <a:t>is not </a:t>
            </a:r>
            <a:r>
              <a:rPr lang="en-US" dirty="0" smtClean="0">
                <a:hlinkClick r:id="rId2"/>
              </a:rPr>
              <a:t>displayed</a:t>
            </a:r>
            <a:r>
              <a:rPr lang="en-US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OSD-159: </a:t>
            </a:r>
            <a:r>
              <a:rPr lang="en-US" dirty="0">
                <a:hlinkClick r:id="rId3"/>
              </a:rPr>
              <a:t>Creating a new claim is not </a:t>
            </a:r>
            <a:r>
              <a:rPr lang="en-US" dirty="0" smtClean="0">
                <a:hlinkClick r:id="rId3"/>
              </a:rPr>
              <a:t>working</a:t>
            </a:r>
            <a:r>
              <a:rPr lang="en-US" dirty="0" smtClean="0"/>
              <a:t> – Resolved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OSD-160: </a:t>
            </a:r>
            <a:r>
              <a:rPr lang="en-US" u="sng" dirty="0">
                <a:hlinkClick r:id="rId4"/>
              </a:rPr>
              <a:t>The review of the claim is not </a:t>
            </a:r>
            <a:r>
              <a:rPr lang="en-US" u="sng" dirty="0" smtClean="0">
                <a:hlinkClick r:id="rId4"/>
              </a:rPr>
              <a:t>working</a:t>
            </a:r>
            <a:r>
              <a:rPr lang="en-US" dirty="0" smtClean="0"/>
              <a:t> – Resolved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OSD-161: </a:t>
            </a:r>
            <a:r>
              <a:rPr lang="en-US" dirty="0">
                <a:hlinkClick r:id="rId5"/>
              </a:rPr>
              <a:t>Claim </a:t>
            </a:r>
            <a:r>
              <a:rPr lang="en-US" dirty="0" smtClean="0">
                <a:hlinkClick r:id="rId5"/>
              </a:rPr>
              <a:t>View</a:t>
            </a:r>
            <a:r>
              <a:rPr lang="en-US" dirty="0" smtClean="0"/>
              <a:t> – Resolved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OSD-163: </a:t>
            </a:r>
            <a:r>
              <a:rPr lang="en-US" dirty="0">
                <a:hlinkClick r:id="rId6"/>
              </a:rPr>
              <a:t>Deployment of </a:t>
            </a:r>
            <a:r>
              <a:rPr lang="en-US" dirty="0" err="1">
                <a:hlinkClick r:id="rId6"/>
              </a:rPr>
              <a:t>OpenIMIS</a:t>
            </a:r>
            <a:r>
              <a:rPr lang="en-US" dirty="0">
                <a:hlinkClick r:id="rId6"/>
              </a:rPr>
              <a:t> on </a:t>
            </a:r>
            <a:r>
              <a:rPr lang="en-US" dirty="0" err="1" smtClean="0">
                <a:hlinkClick r:id="rId6"/>
              </a:rPr>
              <a:t>linux</a:t>
            </a:r>
            <a:r>
              <a:rPr lang="en-US" dirty="0" smtClean="0"/>
              <a:t> – In progress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OSD-164: </a:t>
            </a:r>
            <a:r>
              <a:rPr lang="en-US" dirty="0" err="1">
                <a:hlinkClick r:id="rId7"/>
              </a:rPr>
              <a:t>OpenHIM</a:t>
            </a:r>
            <a:r>
              <a:rPr lang="en-US" dirty="0">
                <a:hlinkClick r:id="rId7"/>
              </a:rPr>
              <a:t> password </a:t>
            </a:r>
            <a:r>
              <a:rPr lang="en-US" dirty="0" smtClean="0">
                <a:hlinkClick r:id="rId7"/>
              </a:rPr>
              <a:t>update</a:t>
            </a:r>
            <a:r>
              <a:rPr lang="en-US" dirty="0" smtClean="0"/>
              <a:t> – Closed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OSD-165: </a:t>
            </a:r>
            <a:r>
              <a:rPr lang="en-US" u="sng" dirty="0">
                <a:hlinkClick r:id="rId8"/>
              </a:rPr>
              <a:t>Validation of </a:t>
            </a:r>
            <a:r>
              <a:rPr lang="en-US" u="sng" dirty="0" err="1">
                <a:hlinkClick r:id="rId8"/>
              </a:rPr>
              <a:t>Insuree</a:t>
            </a:r>
            <a:r>
              <a:rPr lang="en-US" u="sng" dirty="0">
                <a:hlinkClick r:id="rId8"/>
              </a:rPr>
              <a:t> </a:t>
            </a:r>
            <a:r>
              <a:rPr lang="en-US" u="sng" dirty="0" smtClean="0">
                <a:hlinkClick r:id="rId8"/>
              </a:rPr>
              <a:t>Number</a:t>
            </a:r>
            <a:r>
              <a:rPr lang="en-US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February </a:t>
            </a:r>
            <a:r>
              <a:rPr lang="en-GB" dirty="0" smtClean="0"/>
              <a:t>2022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Security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CI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New SQL </a:t>
            </a:r>
            <a:r>
              <a:rPr lang="de-CH" dirty="0" err="1" smtClean="0"/>
              <a:t>structure</a:t>
            </a:r>
            <a:r>
              <a:rPr lang="de-CH" dirty="0" smtClean="0"/>
              <a:t>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fixes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 reviews and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Server installation/maintenance: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Demo and release server issues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515" y="1837842"/>
            <a:ext cx="1820694" cy="1534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29" y="3843394"/>
            <a:ext cx="2595780" cy="23164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6972" y="1837842"/>
            <a:ext cx="1480456" cy="169930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8752114" y="1947553"/>
            <a:ext cx="795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9917" y="3537148"/>
            <a:ext cx="363896" cy="363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13739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73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30.42%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Fix modular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version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</a:t>
            </a:r>
            <a:r>
              <a:rPr lang="en-CH" dirty="0" smtClean="0"/>
              <a:t>large data 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demo mobile apps on Google Play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Bug fixes &amp; PR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Release:</a:t>
            </a:r>
            <a:endParaRPr lang="en-GB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April 2022 Release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Full modular version release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FHIR R4 module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SQL structure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Testing </a:t>
            </a:r>
            <a:r>
              <a:rPr lang="en-GB" dirty="0" smtClean="0"/>
              <a:t>of </a:t>
            </a:r>
            <a:r>
              <a:rPr lang="en-GB" dirty="0" smtClean="0"/>
              <a:t>April 2022 Release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173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February 2022 activities</vt:lpstr>
      <vt:lpstr>February 2022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225</cp:revision>
  <dcterms:created xsi:type="dcterms:W3CDTF">2019-05-03T11:46:18Z</dcterms:created>
  <dcterms:modified xsi:type="dcterms:W3CDTF">2022-03-07T12:32:56Z</dcterms:modified>
</cp:coreProperties>
</file>