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8"/>
  </p:notesMasterIdLst>
  <p:sldIdLst>
    <p:sldId id="256" r:id="rId2"/>
    <p:sldId id="257" r:id="rId3"/>
    <p:sldId id="263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3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BB1A5BDF-536B-4BCB-A33E-4876263A773D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jira/servicedesk/projects/OSD/queues/custom/8/OSD-153" TargetMode="External"/><Relationship Id="rId2" Type="http://schemas.openxmlformats.org/officeDocument/2006/relationships/hyperlink" Target="https://openimis.atlassian.net/browse/OSD-6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penimis.atlassian.net/browse/OSD-157" TargetMode="External"/><Relationship Id="rId4" Type="http://schemas.openxmlformats.org/officeDocument/2006/relationships/hyperlink" Target="https://openimis.atlassian.net/browse/OSD-15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07</a:t>
            </a:r>
            <a:r>
              <a:rPr lang="en-GB" dirty="0" smtClean="0"/>
              <a:t> </a:t>
            </a:r>
            <a:r>
              <a:rPr lang="en-US" dirty="0" smtClean="0"/>
              <a:t>February </a:t>
            </a:r>
            <a:r>
              <a:rPr lang="en-GB" dirty="0" smtClean="0"/>
              <a:t>2022 </a:t>
            </a:r>
            <a:endParaRPr lang="en-GB" dirty="0" smtClean="0"/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January 2022 </a:t>
            </a:r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3946188"/>
          </a:xfrm>
        </p:spPr>
        <p:txBody>
          <a:bodyPr>
            <a:normAutofit/>
          </a:bodyPr>
          <a:lstStyle/>
          <a:p>
            <a:r>
              <a:rPr lang="en-GB" b="1" dirty="0" smtClean="0"/>
              <a:t>Support: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OSD-61: </a:t>
            </a:r>
            <a:r>
              <a:rPr lang="en-US" dirty="0">
                <a:hlinkClick r:id="rId2"/>
              </a:rPr>
              <a:t>SNOMED-CT </a:t>
            </a:r>
            <a:r>
              <a:rPr lang="en-US" dirty="0" smtClean="0">
                <a:hlinkClick r:id="rId2"/>
              </a:rPr>
              <a:t>compliance</a:t>
            </a:r>
            <a:r>
              <a:rPr lang="en-US" dirty="0" smtClean="0"/>
              <a:t> – Pending Prioritization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</a:t>
            </a:r>
            <a:r>
              <a:rPr lang="en-CH" dirty="0" smtClean="0"/>
              <a:t>5</a:t>
            </a:r>
            <a:r>
              <a:rPr lang="en-GB" dirty="0" smtClean="0"/>
              <a:t>3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dirty="0" smtClean="0">
                <a:hlinkClick r:id="rId3"/>
              </a:rPr>
              <a:t>Issue </a:t>
            </a:r>
            <a:r>
              <a:rPr lang="en-US" dirty="0">
                <a:hlinkClick r:id="rId3"/>
              </a:rPr>
              <a:t>on the on-double click to display the required information that is passed to the next page with the </a:t>
            </a:r>
            <a:r>
              <a:rPr lang="en-US" dirty="0" err="1" smtClean="0">
                <a:hlinkClick r:id="rId3"/>
              </a:rPr>
              <a:t>uuid</a:t>
            </a:r>
            <a:r>
              <a:rPr lang="en-GB" dirty="0" smtClean="0"/>
              <a:t> </a:t>
            </a:r>
            <a:r>
              <a:rPr lang="en-CH" dirty="0"/>
              <a:t>– </a:t>
            </a:r>
            <a:r>
              <a:rPr lang="en-US" dirty="0" smtClean="0"/>
              <a:t>In progress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OSD-1</a:t>
            </a:r>
            <a:r>
              <a:rPr lang="en-CH" dirty="0" smtClean="0"/>
              <a:t>5</a:t>
            </a:r>
            <a:r>
              <a:rPr lang="en-GB" dirty="0" smtClean="0"/>
              <a:t>4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u="sng" dirty="0" err="1">
                <a:hlinkClick r:id="rId4"/>
              </a:rPr>
              <a:t>Mojaloop</a:t>
            </a:r>
            <a:r>
              <a:rPr lang="en-US" u="sng" dirty="0">
                <a:hlinkClick r:id="rId4"/>
              </a:rPr>
              <a:t> Adapter configurations details</a:t>
            </a:r>
            <a:r>
              <a:rPr lang="en-GB" dirty="0" smtClean="0"/>
              <a:t> </a:t>
            </a:r>
            <a:r>
              <a:rPr lang="en-CH" dirty="0"/>
              <a:t>– Waiting for customer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</a:t>
            </a:r>
            <a:r>
              <a:rPr lang="en-CH" dirty="0" smtClean="0"/>
              <a:t>5</a:t>
            </a:r>
            <a:r>
              <a:rPr lang="en-GB" dirty="0" smtClean="0"/>
              <a:t>7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u="sng" dirty="0">
                <a:hlinkClick r:id="rId5"/>
              </a:rPr>
              <a:t>Demo android app cannot retrieve master data</a:t>
            </a:r>
            <a:r>
              <a:rPr lang="en-GB" dirty="0" smtClean="0"/>
              <a:t> </a:t>
            </a:r>
            <a:r>
              <a:rPr lang="en-CH" dirty="0"/>
              <a:t>– </a:t>
            </a:r>
            <a:r>
              <a:rPr lang="de-CH" dirty="0" smtClean="0"/>
              <a:t>In </a:t>
            </a:r>
            <a:r>
              <a:rPr lang="de-CH" dirty="0" err="1" smtClean="0"/>
              <a:t>progress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January 2022 </a:t>
            </a:r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3946188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Maintenance/Development: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CI fixes – still in progress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Bug</a:t>
            </a:r>
            <a:r>
              <a:rPr lang="en-CH" dirty="0" smtClean="0"/>
              <a:t> </a:t>
            </a:r>
            <a:r>
              <a:rPr lang="en-US" dirty="0" smtClean="0"/>
              <a:t>fixes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 reviews and </a:t>
            </a:r>
            <a:r>
              <a:rPr lang="en-US" dirty="0" smtClean="0"/>
              <a:t>integration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 smtClean="0"/>
          </a:p>
          <a:p>
            <a:r>
              <a:rPr lang="en-US" b="1" dirty="0" smtClean="0"/>
              <a:t>Server installation/maintenance: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Demo and release server issues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Moojaloop</a:t>
            </a:r>
            <a:r>
              <a:rPr lang="en-US" dirty="0" smtClean="0"/>
              <a:t> sandbox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OpenHIM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239259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84.5</a:t>
                      </a:r>
                      <a:endParaRPr lang="en-GB" sz="20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35.20%</a:t>
                      </a:r>
                      <a:endParaRPr lang="en-GB" sz="2000" noProof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H" dirty="0" smtClean="0"/>
              <a:t>Generate large data set and train demo AI Model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Publish demo mobile apps on Google Play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Bug fixes &amp; PR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April 2022 Release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Testing of modular version </a:t>
            </a:r>
            <a:endParaRPr lang="en-GB" dirty="0"/>
          </a:p>
          <a:p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152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</vt:lpstr>
      <vt:lpstr> Maintenance and Support </vt:lpstr>
      <vt:lpstr>January 2022 activities</vt:lpstr>
      <vt:lpstr>January 2022 activities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218</cp:revision>
  <dcterms:created xsi:type="dcterms:W3CDTF">2019-05-03T11:46:18Z</dcterms:created>
  <dcterms:modified xsi:type="dcterms:W3CDTF">2022-02-07T11:04:00Z</dcterms:modified>
</cp:coreProperties>
</file>