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88" r:id="rId4"/>
    <p:sldId id="276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90" r:id="rId15"/>
    <p:sldId id="289" r:id="rId16"/>
    <p:sldId id="291" r:id="rId17"/>
    <p:sldId id="292" r:id="rId18"/>
    <p:sldId id="271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300"/>
    <a:srgbClr val="669933"/>
    <a:srgbClr val="E4E4E4"/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559"/>
  </p:normalViewPr>
  <p:slideViewPr>
    <p:cSldViewPr snapToGrid="0" snapToObjects="1">
      <p:cViewPr varScale="1">
        <p:scale>
          <a:sx n="104" d="100"/>
          <a:sy n="104" d="100"/>
        </p:scale>
        <p:origin x="7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26.01.2022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1"/>
            <a:ext cx="5181600" cy="4000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26.01.2022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26.01.2022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591C-B533-0E4F-84C9-6CBDC3B2A415}" type="datetime1">
              <a:rPr lang="de-DE" smtClean="0"/>
              <a:t>26.01.2022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26.01.2022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1589"/>
            <a:ext cx="9144000" cy="2387600"/>
          </a:xfrm>
          <a:noFill/>
        </p:spPr>
        <p:txBody>
          <a:bodyPr>
            <a:normAutofit fontScale="90000"/>
          </a:bodyPr>
          <a:lstStyle/>
          <a:p>
            <a:r>
              <a:rPr lang="de-DE" dirty="0"/>
              <a:t>openIMIS Functionality enchancement in Nepal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7884055-B642-46D5-986D-8776D21A14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Claims Random Sampling</a:t>
            </a:r>
          </a:p>
          <a:p>
            <a:r>
              <a:rPr lang="en-US" dirty="0"/>
              <a:t>Beneficiary Mobile App</a:t>
            </a:r>
          </a:p>
          <a:p>
            <a:r>
              <a:rPr lang="en-US" dirty="0"/>
              <a:t>Self Enrollment</a:t>
            </a:r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232564" cy="940411"/>
          </a:xfrm>
        </p:spPr>
        <p:txBody>
          <a:bodyPr/>
          <a:lstStyle/>
          <a:p>
            <a:r>
              <a:rPr lang="en-US" dirty="0"/>
              <a:t>Policy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5" y="1132242"/>
            <a:ext cx="4232564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Edit Profile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60" y="1908176"/>
            <a:ext cx="2001678" cy="4448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2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648200" cy="940411"/>
          </a:xfrm>
        </p:spPr>
        <p:txBody>
          <a:bodyPr>
            <a:normAutofit/>
          </a:bodyPr>
          <a:lstStyle/>
          <a:p>
            <a:r>
              <a:rPr lang="en-US" dirty="0"/>
              <a:t>Upload Voucher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5" y="1132242"/>
            <a:ext cx="4232564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Notices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60" y="1908176"/>
            <a:ext cx="2001678" cy="4448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7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232564" cy="940411"/>
          </a:xfrm>
        </p:spPr>
        <p:txBody>
          <a:bodyPr/>
          <a:lstStyle/>
          <a:p>
            <a:r>
              <a:rPr lang="en-US" dirty="0"/>
              <a:t>Settings 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5" y="1132242"/>
            <a:ext cx="4232564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Settings NE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60" y="1908176"/>
            <a:ext cx="2001678" cy="4448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2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897582" cy="940411"/>
          </a:xfrm>
        </p:spPr>
        <p:txBody>
          <a:bodyPr>
            <a:normAutofit/>
          </a:bodyPr>
          <a:lstStyle/>
          <a:p>
            <a:r>
              <a:rPr lang="en-US" dirty="0"/>
              <a:t>Submit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45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138A-85E6-43D8-9659-EC6FBDF6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 Enrollment Web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C23B-A105-47B8-97EA-60E8D4E75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Beneficiary can easily Register themselves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Offline Payment/ Bank Voucher upload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57C6-B390-42F8-BEBA-FDE60BCE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15E2-6DD7-4DEA-B6CC-AAF1FBD4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AC14-0CE7-4FAF-8935-ADB8C2C4A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900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06A9-8CE5-4EE4-8C56-146041CE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Page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D417B-A49F-4896-B8D0-DB3EB6F3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7106-82B4-4F9F-AA94-B3901DFB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5C348-11E4-4AC7-8397-AB5E3916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4FFC93-E9FA-4B9B-B22A-EB2A492CC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163" y="2840484"/>
            <a:ext cx="8857673" cy="30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162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406A9-8CE5-4EE4-8C56-146041CE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54" y="581891"/>
            <a:ext cx="3771009" cy="374072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Online Registration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0D6715-2CEA-4E84-9FE0-D58A56CB8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49" y="581891"/>
            <a:ext cx="5592018" cy="556405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7106-82B4-4F9F-AA94-B3901DFB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5C348-11E4-4AC7-8397-AB5E391633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A9FBBF1-2128-0D46-A903-D4383F5E4CF1}" type="slidenum">
              <a:rPr lang="en-US" sz="1200" smtClean="0"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16</a:t>
            </a:fld>
            <a:endParaRPr lang="en-US" sz="1200">
              <a:latin typeface="+mn-lt"/>
              <a:cs typeface="+mn-cs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6A1541B-5EC2-49DE-BD78-287F1754AFD2}"/>
              </a:ext>
            </a:extLst>
          </p:cNvPr>
          <p:cNvSpPr txBox="1">
            <a:spLocks/>
          </p:cNvSpPr>
          <p:nvPr/>
        </p:nvSpPr>
        <p:spPr>
          <a:xfrm>
            <a:off x="550333" y="6356349"/>
            <a:ext cx="293793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100" b="0" i="1" kern="1200">
                <a:solidFill>
                  <a:schemeClr val="accent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fld id="{37DA82F8-7E18-194C-BB26-7068D6A36273}" type="datetime1">
              <a:rPr lang="de-DE" sz="1200" smtClean="0">
                <a:solidFill>
                  <a:srgbClr val="FFFFFF">
                    <a:alpha val="80000"/>
                  </a:srgbClr>
                </a:solidFill>
              </a:rPr>
              <a:pPr algn="l">
                <a:spcAft>
                  <a:spcPts val="600"/>
                </a:spcAft>
              </a:pPr>
              <a:t>26.01.2022</a:t>
            </a:fld>
            <a:endParaRPr lang="de-DE" sz="1200" dirty="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02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23A73B-7DCC-40C3-9671-5779B66D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Track Registration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08F88-D445-4FBD-9B2E-7B1CFA800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937933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37DA82F8-7E18-194C-BB26-7068D6A36273}" type="datetime1">
              <a:rPr lang="de-DE" sz="1200">
                <a:solidFill>
                  <a:srgbClr val="FFFFFF">
                    <a:alpha val="80000"/>
                  </a:srgbClr>
                </a:solidFill>
              </a:rPr>
              <a:pPr algn="l">
                <a:spcAft>
                  <a:spcPts val="600"/>
                </a:spcAft>
              </a:pPr>
              <a:t>26.01.2022</a:t>
            </a:fld>
            <a:endParaRPr lang="de-DE" sz="1200" dirty="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A002F-70AD-4E0A-860A-A0C052E1B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4" y="6356350"/>
            <a:ext cx="5719488" cy="365125"/>
          </a:xfrm>
        </p:spPr>
        <p:txBody>
          <a:bodyPr>
            <a:normAutofit/>
          </a:bodyPr>
          <a:lstStyle/>
          <a:p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7BA98-CE9D-4A24-8CA2-A7B09F6A4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34650" y="6356350"/>
            <a:ext cx="81915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0A9FBBF1-2128-0D46-A903-D4383F5E4CF1}" type="slidenum">
              <a:rPr lang="de-DE" sz="1200">
                <a:solidFill>
                  <a:prstClr val="black">
                    <a:tint val="75000"/>
                  </a:prstClr>
                </a:solidFill>
              </a:rPr>
              <a:pPr algn="r">
                <a:spcAft>
                  <a:spcPts val="600"/>
                </a:spcAft>
              </a:pPr>
              <a:t>17</a:t>
            </a:fld>
            <a:endParaRPr lang="de-DE" sz="120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C458486C-2644-4301-9A00-78F830633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30"/>
          <a:stretch/>
        </p:blipFill>
        <p:spPr>
          <a:xfrm>
            <a:off x="4059935" y="2419350"/>
            <a:ext cx="8061584" cy="213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13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938718"/>
          </a:xfrm>
        </p:spPr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7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E74B4-75B2-4EF5-B819-7FE665211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0D88-870C-4D59-AE3D-82F4BBF0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To process pending claims in large volumes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87C69-FBFB-4D61-9D91-6BDCFF60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C63B-F431-4070-82E8-0F1E198D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18796-ED70-46A7-B3D2-9F246B279B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34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6085D-382B-448D-9276-A679EDCBC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Sampling Workflow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D45D6-25F3-46A0-A669-0BA5AB81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39492-DEE9-4B15-B37B-38F02C79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3855B-69BF-4242-97D3-68BF2A131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40F0D497-8B41-4B36-81C3-47ADF12CCC5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87" y="2163763"/>
            <a:ext cx="6092225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3138A-85E6-43D8-9659-EC6FBDF6E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Beneficiary Mobile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EC23B-A105-47B8-97EA-60E8D4E75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Features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Beneficiary can easily pay the fee through offline/online payment without visiting HIB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receive Notices from HIB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check available health services and claims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Can see near by Impaneled Health Facilities based on current location of user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957C6-B390-42F8-BEBA-FDE60BCE4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815E2-6DD7-4DEA-B6CC-AAF1FBD4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DAC14-0CE7-4FAF-8935-ADB8C2C4A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77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32BC8-90F4-4306-B552-2575D3DF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427" y="2958794"/>
            <a:ext cx="3669145" cy="940411"/>
          </a:xfrm>
        </p:spPr>
        <p:txBody>
          <a:bodyPr/>
          <a:lstStyle/>
          <a:p>
            <a:r>
              <a:rPr lang="en-US" dirty="0"/>
              <a:t>Screen Shots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1D73-508C-4F6F-A5EC-6DB7147B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E0BC2-C117-4F87-969D-574BDC3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1BE5-43BE-477F-8138-96ADCC0F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08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232564" cy="940411"/>
          </a:xfrm>
        </p:spPr>
        <p:txBody>
          <a:bodyPr/>
          <a:lstStyle/>
          <a:p>
            <a:r>
              <a:rPr lang="en-US" dirty="0"/>
              <a:t>Loading Screen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5" y="1132242"/>
            <a:ext cx="4232564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Login Screen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0" y="1908176"/>
            <a:ext cx="2001679" cy="4448174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61" y="1908176"/>
            <a:ext cx="2001678" cy="444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759036" cy="940411"/>
          </a:xfrm>
        </p:spPr>
        <p:txBody>
          <a:bodyPr/>
          <a:lstStyle/>
          <a:p>
            <a:r>
              <a:rPr lang="en-US" dirty="0"/>
              <a:t>OTP Verification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5" y="1132242"/>
            <a:ext cx="4232564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Dashboard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60" y="1908176"/>
            <a:ext cx="2001678" cy="4448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8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232564" cy="940411"/>
          </a:xfrm>
        </p:spPr>
        <p:txBody>
          <a:bodyPr/>
          <a:lstStyle/>
          <a:p>
            <a:r>
              <a:rPr lang="en-US" dirty="0"/>
              <a:t>Show QR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5" y="1132242"/>
            <a:ext cx="4107874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Claimed Items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60" y="1908176"/>
            <a:ext cx="2001678" cy="4448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46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A880E-8AA6-4555-9045-C83AE78D8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4232564" cy="940411"/>
          </a:xfrm>
        </p:spPr>
        <p:txBody>
          <a:bodyPr/>
          <a:lstStyle/>
          <a:p>
            <a:r>
              <a:rPr lang="en-US" dirty="0"/>
              <a:t>Notifications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B9513-9DAA-464C-B71D-A68BB450D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26.01.2022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5DD85-AE80-40CC-B638-089987E6F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10730-8E03-4348-9818-5891F49A3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8AA2D6-4BD4-47DB-BC2F-F5E9BF7529C0}"/>
              </a:ext>
            </a:extLst>
          </p:cNvPr>
          <p:cNvSpPr txBox="1">
            <a:spLocks/>
          </p:cNvSpPr>
          <p:nvPr/>
        </p:nvSpPr>
        <p:spPr>
          <a:xfrm>
            <a:off x="6818744" y="1132242"/>
            <a:ext cx="4976091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r>
              <a:rPr lang="en-US" dirty="0"/>
              <a:t>Policy Information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BBCA56-D5F5-4808-B5DE-6E3AD94D9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9760" y="1908176"/>
            <a:ext cx="2001678" cy="44481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44933F-0A2A-4648-9005-F51D3002D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761" y="1908176"/>
            <a:ext cx="2001678" cy="44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44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IMIS_master</Template>
  <TotalTime>2013</TotalTime>
  <Words>156</Words>
  <Application>Microsoft Office PowerPoint</Application>
  <PresentationFormat>Widescreen</PresentationFormat>
  <Paragraphs>71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Poppins</vt:lpstr>
      <vt:lpstr>Poppins ExtraLight</vt:lpstr>
      <vt:lpstr>Poppins Light</vt:lpstr>
      <vt:lpstr>Poppins SemiBold</vt:lpstr>
      <vt:lpstr>Symbol</vt:lpstr>
      <vt:lpstr>Office</vt:lpstr>
      <vt:lpstr>openIMIS Functionality enchancement in Nepal</vt:lpstr>
      <vt:lpstr>Random Sampling</vt:lpstr>
      <vt:lpstr>Random Sampling Workflow</vt:lpstr>
      <vt:lpstr>Beneficiary Mobile App</vt:lpstr>
      <vt:lpstr>Screen Shots </vt:lpstr>
      <vt:lpstr>Loading Screen</vt:lpstr>
      <vt:lpstr>OTP Verification</vt:lpstr>
      <vt:lpstr>Show QR</vt:lpstr>
      <vt:lpstr>Notifications</vt:lpstr>
      <vt:lpstr>Policy Details</vt:lpstr>
      <vt:lpstr>Upload Voucher</vt:lpstr>
      <vt:lpstr>Settings EN</vt:lpstr>
      <vt:lpstr>Submit Feedback</vt:lpstr>
      <vt:lpstr>Self Enrollment Web App</vt:lpstr>
      <vt:lpstr>Home Page</vt:lpstr>
      <vt:lpstr>Online Registration</vt:lpstr>
      <vt:lpstr>Track Registration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Experiences from Nepal</dc:title>
  <dc:creator>Purushottam</dc:creator>
  <cp:lastModifiedBy>Sapkota, Purushottam GIZ NP</cp:lastModifiedBy>
  <cp:revision>105</cp:revision>
  <dcterms:created xsi:type="dcterms:W3CDTF">2018-07-03T12:58:37Z</dcterms:created>
  <dcterms:modified xsi:type="dcterms:W3CDTF">2022-01-26T09:39:43Z</dcterms:modified>
</cp:coreProperties>
</file>