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8"/>
  </p:notesMasterIdLst>
  <p:sldIdLst>
    <p:sldId id="256" r:id="rId2"/>
    <p:sldId id="257" r:id="rId3"/>
    <p:sldId id="263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3"/>
            <p14:sldId id="261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BB1A5BDF-536B-4BCB-A33E-4876263A773D}" type="datetimeFigureOut">
              <a:rPr lang="en-GB" smtClean="0"/>
              <a:t>10/01/2022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mis.atlassian.net/browse/OSD-156" TargetMode="External"/><Relationship Id="rId3" Type="http://schemas.openxmlformats.org/officeDocument/2006/relationships/hyperlink" Target="https://openimis.atlassian.net/browse/OSD-151" TargetMode="External"/><Relationship Id="rId7" Type="http://schemas.openxmlformats.org/officeDocument/2006/relationships/hyperlink" Target="https://openimis.atlassian.net/browse/OSD-155" TargetMode="External"/><Relationship Id="rId2" Type="http://schemas.openxmlformats.org/officeDocument/2006/relationships/hyperlink" Target="https://openimis.atlassian.net/browse/OSD-15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154" TargetMode="External"/><Relationship Id="rId5" Type="http://schemas.openxmlformats.org/officeDocument/2006/relationships/hyperlink" Target="https://openimis.atlassian.net/jira/servicedesk/projects/OSD/queues/custom/8/OSD-153" TargetMode="External"/><Relationship Id="rId4" Type="http://schemas.openxmlformats.org/officeDocument/2006/relationships/hyperlink" Target="https://openimis.atlassian.net/jira/servicedesk/projects/OSD/queues/custom/8/OSD-152" TargetMode="External"/><Relationship Id="rId9" Type="http://schemas.openxmlformats.org/officeDocument/2006/relationships/hyperlink" Target="https://openimis.atlassian.net/browse/OSD-15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10</a:t>
            </a:r>
            <a:r>
              <a:rPr lang="en-GB" dirty="0" smtClean="0"/>
              <a:t> </a:t>
            </a:r>
            <a:r>
              <a:rPr lang="en-US" dirty="0" smtClean="0"/>
              <a:t>January </a:t>
            </a:r>
            <a:r>
              <a:rPr lang="en-GB" dirty="0" smtClean="0"/>
              <a:t>2021 </a:t>
            </a:r>
            <a:endParaRPr lang="en-GB" dirty="0" smtClean="0"/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December 2021 </a:t>
            </a:r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3946188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 smtClean="0"/>
              <a:t>Support: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</a:t>
            </a:r>
            <a:r>
              <a:rPr lang="en-CH" dirty="0" smtClean="0"/>
              <a:t>50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u="sng" dirty="0">
                <a:hlinkClick r:id="rId2"/>
              </a:rPr>
              <a:t>Rest API becomes slow after some </a:t>
            </a:r>
            <a:r>
              <a:rPr lang="en-US" u="sng" dirty="0" smtClean="0">
                <a:hlinkClick r:id="rId2"/>
              </a:rPr>
              <a:t>transactions</a:t>
            </a:r>
            <a:r>
              <a:rPr lang="en-CH" dirty="0" smtClean="0"/>
              <a:t> – Waiting for </a:t>
            </a:r>
            <a:r>
              <a:rPr lang="en-CH" dirty="0"/>
              <a:t>customer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OSD-1</a:t>
            </a:r>
            <a:r>
              <a:rPr lang="en-CH" dirty="0" smtClean="0"/>
              <a:t>5</a:t>
            </a:r>
            <a:r>
              <a:rPr lang="en-GB" dirty="0" smtClean="0"/>
              <a:t>1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dirty="0" err="1">
                <a:hlinkClick r:id="rId3"/>
              </a:rPr>
              <a:t>Mojaloop</a:t>
            </a:r>
            <a:r>
              <a:rPr lang="en-US" dirty="0">
                <a:hlinkClick r:id="rId3"/>
              </a:rPr>
              <a:t> deployment guide using </a:t>
            </a:r>
            <a:r>
              <a:rPr lang="en-US" dirty="0" err="1" smtClean="0">
                <a:hlinkClick r:id="rId3"/>
              </a:rPr>
              <a:t>kubernetes</a:t>
            </a:r>
            <a:r>
              <a:rPr lang="en-US" dirty="0" smtClean="0"/>
              <a:t> </a:t>
            </a:r>
            <a:r>
              <a:rPr lang="en-CH" dirty="0" smtClean="0"/>
              <a:t>– </a:t>
            </a:r>
            <a:r>
              <a:rPr lang="en-CH" dirty="0"/>
              <a:t>Waiting for customer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OSD-1</a:t>
            </a:r>
            <a:r>
              <a:rPr lang="en-CH" dirty="0" smtClean="0"/>
              <a:t>5</a:t>
            </a:r>
            <a:r>
              <a:rPr lang="en-GB" dirty="0" smtClean="0"/>
              <a:t>2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GB" dirty="0" smtClean="0">
                <a:hlinkClick r:id="rId4"/>
              </a:rPr>
              <a:t>Front </a:t>
            </a:r>
            <a:r>
              <a:rPr lang="en-GB" dirty="0">
                <a:hlinkClick r:id="rId4"/>
              </a:rPr>
              <a:t>End Installation </a:t>
            </a:r>
            <a:r>
              <a:rPr lang="en-GB" dirty="0" smtClean="0">
                <a:hlinkClick r:id="rId4"/>
              </a:rPr>
              <a:t>Error</a:t>
            </a:r>
            <a:r>
              <a:rPr lang="en-GB" dirty="0" smtClean="0"/>
              <a:t> </a:t>
            </a:r>
            <a:r>
              <a:rPr lang="en-CH" dirty="0" smtClean="0"/>
              <a:t>– </a:t>
            </a:r>
            <a:r>
              <a:rPr lang="en-CH" dirty="0"/>
              <a:t>Waiting for customer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OSD-1</a:t>
            </a:r>
            <a:r>
              <a:rPr lang="en-CH" dirty="0" smtClean="0"/>
              <a:t>5</a:t>
            </a:r>
            <a:r>
              <a:rPr lang="en-GB" dirty="0" smtClean="0"/>
              <a:t>3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dirty="0" smtClean="0">
                <a:hlinkClick r:id="rId5"/>
              </a:rPr>
              <a:t>Issue </a:t>
            </a:r>
            <a:r>
              <a:rPr lang="en-US" dirty="0">
                <a:hlinkClick r:id="rId5"/>
              </a:rPr>
              <a:t>on the on-double click to display the required information that is passed to the next page with the </a:t>
            </a:r>
            <a:r>
              <a:rPr lang="en-US" dirty="0" err="1" smtClean="0">
                <a:hlinkClick r:id="rId5"/>
              </a:rPr>
              <a:t>uuid</a:t>
            </a:r>
            <a:r>
              <a:rPr lang="en-GB" dirty="0" smtClean="0"/>
              <a:t> </a:t>
            </a:r>
            <a:r>
              <a:rPr lang="en-CH" dirty="0"/>
              <a:t>– </a:t>
            </a:r>
            <a:r>
              <a:rPr lang="en-US" dirty="0" smtClean="0"/>
              <a:t>In progress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OSD-1</a:t>
            </a:r>
            <a:r>
              <a:rPr lang="en-CH" dirty="0" smtClean="0"/>
              <a:t>5</a:t>
            </a:r>
            <a:r>
              <a:rPr lang="en-GB" dirty="0" smtClean="0"/>
              <a:t>4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u="sng" dirty="0" err="1">
                <a:hlinkClick r:id="rId6"/>
              </a:rPr>
              <a:t>Mojaloop</a:t>
            </a:r>
            <a:r>
              <a:rPr lang="en-US" u="sng" dirty="0">
                <a:hlinkClick r:id="rId6"/>
              </a:rPr>
              <a:t> Adapter configurations details</a:t>
            </a:r>
            <a:r>
              <a:rPr lang="en-GB" dirty="0" smtClean="0"/>
              <a:t> </a:t>
            </a:r>
            <a:r>
              <a:rPr lang="en-CH" dirty="0"/>
              <a:t>– Waiting for customer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OSD-1</a:t>
            </a:r>
            <a:r>
              <a:rPr lang="en-CH" dirty="0" smtClean="0"/>
              <a:t>5</a:t>
            </a:r>
            <a:r>
              <a:rPr lang="en-GB" dirty="0" smtClean="0"/>
              <a:t>5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u="sng" dirty="0">
                <a:hlinkClick r:id="rId7"/>
              </a:rPr>
              <a:t>Can the Formal Sector module be enabled in demo.openimis.org</a:t>
            </a:r>
            <a:r>
              <a:rPr lang="en-US" u="sng" dirty="0" smtClean="0">
                <a:hlinkClick r:id="rId7"/>
              </a:rPr>
              <a:t>?</a:t>
            </a:r>
            <a:r>
              <a:rPr lang="en-US" u="sng" dirty="0" smtClean="0"/>
              <a:t> </a:t>
            </a:r>
            <a:r>
              <a:rPr lang="en-CH" dirty="0" smtClean="0"/>
              <a:t>– </a:t>
            </a:r>
            <a:r>
              <a:rPr lang="de-CH" dirty="0" err="1" smtClean="0"/>
              <a:t>Resolved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OSD-1</a:t>
            </a:r>
            <a:r>
              <a:rPr lang="en-CH" dirty="0" smtClean="0"/>
              <a:t>5</a:t>
            </a:r>
            <a:r>
              <a:rPr lang="en-GB" dirty="0"/>
              <a:t>6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u="sng" dirty="0">
                <a:hlinkClick r:id="rId8"/>
              </a:rPr>
              <a:t>Demo server is down</a:t>
            </a:r>
            <a:r>
              <a:rPr lang="en-GB" dirty="0" smtClean="0"/>
              <a:t> </a:t>
            </a:r>
            <a:r>
              <a:rPr lang="en-CH" dirty="0"/>
              <a:t>– </a:t>
            </a:r>
            <a:r>
              <a:rPr lang="de-CH" dirty="0" err="1" smtClean="0"/>
              <a:t>Resolved</a:t>
            </a:r>
            <a:r>
              <a:rPr lang="en-CH" dirty="0" smtClean="0"/>
              <a:t>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OSD-1</a:t>
            </a:r>
            <a:r>
              <a:rPr lang="en-CH" dirty="0" smtClean="0"/>
              <a:t>5</a:t>
            </a:r>
            <a:r>
              <a:rPr lang="en-GB" dirty="0" smtClean="0"/>
              <a:t>7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u="sng" dirty="0">
                <a:hlinkClick r:id="rId9"/>
              </a:rPr>
              <a:t>Demo android app cannot retrieve master data</a:t>
            </a:r>
            <a:r>
              <a:rPr lang="en-GB" dirty="0" smtClean="0"/>
              <a:t> </a:t>
            </a:r>
            <a:r>
              <a:rPr lang="en-CH" dirty="0"/>
              <a:t>– </a:t>
            </a:r>
            <a:r>
              <a:rPr lang="de-CH" dirty="0" smtClean="0"/>
              <a:t>In </a:t>
            </a:r>
            <a:r>
              <a:rPr lang="de-CH" dirty="0" err="1" smtClean="0"/>
              <a:t>progress</a:t>
            </a:r>
            <a:r>
              <a:rPr lang="de-CH" dirty="0" smtClean="0"/>
              <a:t>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November 2021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394618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Maintenance/Development: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Bug</a:t>
            </a:r>
            <a:r>
              <a:rPr lang="en-CH" dirty="0" smtClean="0"/>
              <a:t> </a:t>
            </a:r>
            <a:r>
              <a:rPr lang="en-US" dirty="0" smtClean="0"/>
              <a:t>fixes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 reviews and </a:t>
            </a:r>
            <a:r>
              <a:rPr lang="en-US" dirty="0" smtClean="0"/>
              <a:t>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024612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93</a:t>
                      </a:r>
                      <a:endParaRPr lang="en-GB" sz="20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38.75%</a:t>
                      </a:r>
                      <a:endParaRPr lang="en-GB" sz="2000" noProof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H" dirty="0" smtClean="0"/>
              <a:t>Generate large data set and train demo AI Model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Publish </a:t>
            </a:r>
            <a:r>
              <a:rPr lang="en-GB" dirty="0" smtClean="0"/>
              <a:t>demo mobile apps on Google </a:t>
            </a:r>
            <a:r>
              <a:rPr lang="en-GB" dirty="0" smtClean="0"/>
              <a:t>Play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Bug fixes &amp; PR </a:t>
            </a:r>
          </a:p>
          <a:p>
            <a:r>
              <a:rPr lang="en-GB" dirty="0" smtClean="0"/>
              <a:t> 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186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</vt:lpstr>
      <vt:lpstr> Maintenance and Support </vt:lpstr>
      <vt:lpstr>December 2021 activities</vt:lpstr>
      <vt:lpstr>November 2021 activities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213</cp:revision>
  <dcterms:created xsi:type="dcterms:W3CDTF">2019-05-03T11:46:18Z</dcterms:created>
  <dcterms:modified xsi:type="dcterms:W3CDTF">2022-01-10T11:19:03Z</dcterms:modified>
</cp:coreProperties>
</file>