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71" r:id="rId6"/>
    <p:sldId id="272" r:id="rId7"/>
    <p:sldId id="273" r:id="rId8"/>
    <p:sldId id="270" r:id="rId9"/>
    <p:sldId id="26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64"/>
            <p14:sldId id="257"/>
            <p14:sldId id="271"/>
            <p14:sldId id="272"/>
            <p14:sldId id="273"/>
            <p14:sldId id="270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>
        <p:scale>
          <a:sx n="125" d="100"/>
          <a:sy n="125" d="100"/>
        </p:scale>
        <p:origin x="58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_fhir_r4_ig" TargetMode="External"/><Relationship Id="rId7" Type="http://schemas.openxmlformats.org/officeDocument/2006/relationships/hyperlink" Target="https://pypi.org/project/fhir.resources/" TargetMode="External"/><Relationship Id="rId2" Type="http://schemas.openxmlformats.org/officeDocument/2006/relationships/hyperlink" Target="https://openimis.github.io/openimis_fhir_r4_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hl7.org/IG_Publisher_Documentation" TargetMode="External"/><Relationship Id="rId5" Type="http://schemas.openxmlformats.org/officeDocument/2006/relationships/hyperlink" Target="https://fshschool.org/" TargetMode="External"/><Relationship Id="rId4" Type="http://schemas.openxmlformats.org/officeDocument/2006/relationships/hyperlink" Target="https://github.com/openimis/openimis-be-api_fhir_r4_p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penimis.github.io/openimis_fhir_r4_ig/usecase-enrollmen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openimis.github.io/openimis_fhir_r4_ig/usecase-enquir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openimis.github.io/openimis_fhir_r4_ig/usecase-claimi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-fe_js/tree/develop#developer-tools" TargetMode="External"/><Relationship Id="rId2" Type="http://schemas.openxmlformats.org/officeDocument/2006/relationships/hyperlink" Target="https://github.com/openimis/openimis-be_py/tree/develop#developer-too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10</a:t>
            </a:r>
            <a:r>
              <a:rPr lang="en-CH" dirty="0" smtClean="0"/>
              <a:t> </a:t>
            </a:r>
            <a:r>
              <a:rPr lang="en-GB" dirty="0" smtClean="0"/>
              <a:t>January 2021 </a:t>
            </a:r>
            <a:endParaRPr lang="en-GB" dirty="0" smtClean="0"/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release four (R4) </a:t>
            </a:r>
            <a:r>
              <a:rPr lang="en-US" b="1" dirty="0" smtClean="0">
                <a:solidFill>
                  <a:srgbClr val="00B050"/>
                </a:solidFill>
              </a:rPr>
              <a:t>integration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FHIR R4 extensions development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Authentication and </a:t>
            </a:r>
            <a:r>
              <a:rPr lang="en-US" b="1" dirty="0" smtClean="0">
                <a:solidFill>
                  <a:srgbClr val="00B050"/>
                </a:solidFill>
              </a:rPr>
              <a:t>Authorization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openIMIS </a:t>
            </a:r>
            <a:r>
              <a:rPr lang="en-US" b="1" dirty="0">
                <a:solidFill>
                  <a:srgbClr val="00B050"/>
                </a:solidFill>
              </a:rPr>
              <a:t>FHIR Quality </a:t>
            </a:r>
            <a:r>
              <a:rPr lang="en-US" b="1" dirty="0" smtClean="0">
                <a:solidFill>
                  <a:srgbClr val="00B050"/>
                </a:solidFill>
              </a:rPr>
              <a:t>Assurance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openIMIS FHIR module documentation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Docker package </a:t>
            </a:r>
            <a:r>
              <a:rPr lang="en-US" b="1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Developer </a:t>
            </a:r>
            <a:r>
              <a:rPr lang="en-US" b="1" dirty="0" smtClean="0">
                <a:solidFill>
                  <a:srgbClr val="0070C0"/>
                </a:solidFill>
              </a:rPr>
              <a:t>initialization script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438" y="1132247"/>
            <a:ext cx="10515600" cy="940411"/>
          </a:xfrm>
        </p:spPr>
        <p:txBody>
          <a:bodyPr/>
          <a:lstStyle/>
          <a:p>
            <a:r>
              <a:rPr lang="en-US" dirty="0" err="1"/>
              <a:t>openIMIS</a:t>
            </a:r>
            <a:r>
              <a:rPr lang="en-US" dirty="0"/>
              <a:t> FHIR module documentation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openIMIS FHIR R4 Implementation Guide (last build):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openimis.github.io/openimis_fhir_r4_ig</a:t>
            </a:r>
            <a:r>
              <a:rPr lang="en-GB" dirty="0" smtClean="0"/>
              <a:t> </a:t>
            </a:r>
          </a:p>
          <a:p>
            <a:r>
              <a:rPr lang="en-US" dirty="0" smtClean="0"/>
              <a:t>GitHub openIMIS FHIR R4 IG </a:t>
            </a:r>
            <a:r>
              <a:rPr lang="en-GB" dirty="0"/>
              <a:t>(source)</a:t>
            </a:r>
            <a:r>
              <a:rPr lang="en-US" dirty="0" smtClean="0"/>
              <a:t>: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github.com/openimis/openimis_fhir_r4_ig</a:t>
            </a:r>
            <a:r>
              <a:rPr lang="en-US" u="sng" dirty="0" smtClean="0"/>
              <a:t> </a:t>
            </a:r>
          </a:p>
          <a:p>
            <a:r>
              <a:rPr lang="en-US" dirty="0"/>
              <a:t>GitHub openIMIS FHIR R4 </a:t>
            </a:r>
            <a:r>
              <a:rPr lang="en-US" dirty="0" smtClean="0"/>
              <a:t>module (source): 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github.com/openimis/openimis-be-api_fhir_r4_py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Profiling and IG tools: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SUSHI</a:t>
            </a:r>
            <a:r>
              <a:rPr lang="en-US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IG Publisher</a:t>
            </a:r>
            <a:endParaRPr lang="en-US" dirty="0" smtClean="0"/>
          </a:p>
          <a:p>
            <a:r>
              <a:rPr lang="en-US" dirty="0" smtClean="0"/>
              <a:t>Python FHIR library: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7"/>
              </a:rPr>
              <a:t>FHIR® Resources (R4, STU3, DSTU2)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Workflows</a:t>
            </a:r>
            <a:br>
              <a:rPr lang="de-CH" dirty="0" smtClean="0"/>
            </a:br>
            <a:r>
              <a:rPr lang="de-CH" sz="2200" dirty="0" err="1" smtClean="0"/>
              <a:t>Enrollment</a:t>
            </a:r>
            <a:r>
              <a:rPr lang="de-CH" sz="22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469"/>
            <a:ext cx="3291840" cy="40124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hlinkClick r:id="rId2"/>
              </a:rPr>
              <a:t>Link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2 </a:t>
            </a:r>
            <a:r>
              <a:rPr lang="de-CH" dirty="0" err="1" smtClean="0"/>
              <a:t>steps</a:t>
            </a:r>
            <a:r>
              <a:rPr lang="de-CH" dirty="0" smtClean="0"/>
              <a:t>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Master Data </a:t>
            </a:r>
            <a:r>
              <a:rPr lang="de-CH" dirty="0" err="1" smtClean="0"/>
              <a:t>synchronization</a:t>
            </a:r>
            <a:r>
              <a:rPr lang="de-CH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Enrollment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synchronization</a:t>
            </a:r>
            <a:r>
              <a:rPr lang="de-CH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41664"/>
          <a:stretch/>
        </p:blipFill>
        <p:spPr>
          <a:xfrm>
            <a:off x="4191218" y="710912"/>
            <a:ext cx="4221262" cy="3598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0028" y="2326352"/>
            <a:ext cx="4003902" cy="441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Workflows</a:t>
            </a:r>
            <a:br>
              <a:rPr lang="de-CH" dirty="0" smtClean="0"/>
            </a:br>
            <a:r>
              <a:rPr lang="de-CH" sz="2200" dirty="0" err="1" smtClean="0"/>
              <a:t>Enquire</a:t>
            </a:r>
            <a:r>
              <a:rPr lang="de-CH" sz="22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469"/>
            <a:ext cx="4495800" cy="40124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Link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steps: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Master Data synchronization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Enquiring (per Service and/or Item)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952" y="1456611"/>
            <a:ext cx="4977848" cy="38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Workflows</a:t>
            </a:r>
            <a:br>
              <a:rPr lang="de-CH" dirty="0" smtClean="0"/>
            </a:br>
            <a:r>
              <a:rPr lang="de-CH" sz="2200" dirty="0" err="1" smtClean="0"/>
              <a:t>Claiming</a:t>
            </a:r>
            <a:r>
              <a:rPr lang="de-CH" sz="22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469"/>
            <a:ext cx="4762500" cy="40124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Link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steps: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Master Data synchronization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Claims synchronization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248" y="406400"/>
            <a:ext cx="4898539" cy="607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3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initialization script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hlinkClick r:id="rId2"/>
              </a:rPr>
              <a:t>BE Developer tools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backend module skeleton in single </a:t>
            </a:r>
            <a:r>
              <a:rPr lang="en-US" dirty="0" smtClean="0"/>
              <a:t>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GitHub files like workflows, </a:t>
            </a:r>
            <a:r>
              <a:rPr lang="en-US" dirty="0" err="1" smtClean="0"/>
              <a:t>gitignore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Fetch </a:t>
            </a:r>
            <a:r>
              <a:rPr lang="en-US" dirty="0"/>
              <a:t>a module and install it from local </a:t>
            </a:r>
            <a:r>
              <a:rPr lang="en-US" dirty="0" smtClean="0"/>
              <a:t>directory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Fetch </a:t>
            </a:r>
            <a:r>
              <a:rPr lang="en-US" dirty="0"/>
              <a:t>all modules and install them from local </a:t>
            </a:r>
            <a:r>
              <a:rPr lang="en-US" dirty="0" smtClean="0"/>
              <a:t>directories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Install </a:t>
            </a:r>
            <a:r>
              <a:rPr lang="en-US" dirty="0"/>
              <a:t>modules from </a:t>
            </a:r>
            <a:r>
              <a:rPr lang="en-US" dirty="0" err="1" smtClean="0"/>
              <a:t>PyPI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Install </a:t>
            </a:r>
            <a:r>
              <a:rPr lang="en-US" dirty="0"/>
              <a:t>all modules from </a:t>
            </a:r>
            <a:r>
              <a:rPr lang="en-US" dirty="0" err="1" smtClean="0"/>
              <a:t>PyPI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calculation backend module skeleton in single command</a:t>
            </a:r>
          </a:p>
          <a:p>
            <a:r>
              <a:rPr lang="en-US" b="1" dirty="0" smtClean="0">
                <a:hlinkClick r:id="rId3"/>
              </a:rPr>
              <a:t>FE Developer tools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Download </a:t>
            </a:r>
            <a:r>
              <a:rPr lang="en-US" dirty="0"/>
              <a:t>from repository frontend module and build it locally in single </a:t>
            </a:r>
            <a:r>
              <a:rPr lang="en-US" dirty="0" smtClean="0"/>
              <a:t>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 err="1"/>
              <a:t>github</a:t>
            </a:r>
            <a:r>
              <a:rPr lang="en-US" dirty="0"/>
              <a:t> workflows files to the particular </a:t>
            </a:r>
            <a:r>
              <a:rPr lang="en-US" dirty="0" smtClean="0"/>
              <a:t>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Fetch </a:t>
            </a:r>
            <a:r>
              <a:rPr lang="en-US" dirty="0"/>
              <a:t>all modules and install them from local directories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48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348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WP1. openIMIS FHIR Module</vt:lpstr>
      <vt:lpstr>WP2. Packaging and Installation</vt:lpstr>
      <vt:lpstr>openIMIS FHIR module documentation </vt:lpstr>
      <vt:lpstr>Workflows Enrollment </vt:lpstr>
      <vt:lpstr>Workflows Enquire </vt:lpstr>
      <vt:lpstr>Workflows Claiming </vt:lpstr>
      <vt:lpstr>Developer initialization script </vt:lpstr>
      <vt:lpstr>openIMIS Shelf Readiness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220</cp:revision>
  <dcterms:created xsi:type="dcterms:W3CDTF">2019-05-03T11:46:18Z</dcterms:created>
  <dcterms:modified xsi:type="dcterms:W3CDTF">2022-01-10T10:12:35Z</dcterms:modified>
</cp:coreProperties>
</file>