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8" r:id="rId5"/>
    <p:sldId id="259" r:id="rId6"/>
    <p:sldId id="274" r:id="rId7"/>
    <p:sldId id="275" r:id="rId8"/>
    <p:sldId id="263" r:id="rId9"/>
    <p:sldId id="264" r:id="rId10"/>
    <p:sldId id="265" r:id="rId11"/>
    <p:sldId id="266" r:id="rId12"/>
    <p:sldId id="267" r:id="rId13"/>
    <p:sldId id="276" r:id="rId14"/>
    <p:sldId id="271" r:id="rId15"/>
    <p:sldId id="272" r:id="rId16"/>
    <p:sldId id="26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1D9FE-7CF2-4474-ACD4-1D474E7C4E93}" v="1" dt="2021-12-04T13:04:24.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2" autoAdjust="0"/>
    <p:restoredTop sz="94660"/>
  </p:normalViewPr>
  <p:slideViewPr>
    <p:cSldViewPr snapToGrid="0">
      <p:cViewPr varScale="1">
        <p:scale>
          <a:sx n="104" d="100"/>
          <a:sy n="104" d="100"/>
        </p:scale>
        <p:origin x="96" y="1520"/>
      </p:cViewPr>
      <p:guideLst/>
    </p:cSldViewPr>
  </p:slideViewPr>
  <p:notesTextViewPr>
    <p:cViewPr>
      <p:scale>
        <a:sx n="1" d="1"/>
        <a:sy n="1" d="1"/>
      </p:scale>
      <p:origin x="0" y="0"/>
    </p:cViewPr>
  </p:notesTextViewPr>
  <p:notesViewPr>
    <p:cSldViewPr snapToGrid="0">
      <p:cViewPr varScale="1">
        <p:scale>
          <a:sx n="83" d="100"/>
          <a:sy n="83" d="100"/>
        </p:scale>
        <p:origin x="96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2E8CE1-A876-4579-ADD1-3771C89CFB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44BC743A-7417-4BB7-9C6B-AA294D81E3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500A02-0FE1-43FB-BEE5-1309154C4AA0}" type="datetimeFigureOut">
              <a:rPr lang="fr-FR" smtClean="0"/>
              <a:t>06/12/2021</a:t>
            </a:fld>
            <a:endParaRPr lang="fr-FR"/>
          </a:p>
        </p:txBody>
      </p:sp>
      <p:sp>
        <p:nvSpPr>
          <p:cNvPr id="4" name="Footer Placeholder 3">
            <a:extLst>
              <a:ext uri="{FF2B5EF4-FFF2-40B4-BE49-F238E27FC236}">
                <a16:creationId xmlns:a16="http://schemas.microsoft.com/office/drawing/2014/main" id="{022993FD-398C-4D26-82CF-2DD5A776E6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E4DF16A5-9991-4D77-935A-BAEF2BD21F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49077A-5B6B-474F-9081-A42EC22D9ACA}" type="slidenum">
              <a:rPr lang="fr-FR" smtClean="0"/>
              <a:t>‹#›</a:t>
            </a:fld>
            <a:endParaRPr lang="fr-FR"/>
          </a:p>
        </p:txBody>
      </p:sp>
    </p:spTree>
    <p:extLst>
      <p:ext uri="{BB962C8B-B14F-4D97-AF65-F5344CB8AC3E}">
        <p14:creationId xmlns:p14="http://schemas.microsoft.com/office/powerpoint/2010/main" val="4131811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B381F-44CC-462B-AD7C-55FC409637EF}" type="datetimeFigureOut">
              <a:rPr lang="fr-FR" smtClean="0"/>
              <a:t>06/12/2021</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653B9-95F8-440F-9AA1-9D53340B7195}" type="slidenum">
              <a:rPr lang="fr-FR" smtClean="0"/>
              <a:t>‹#›</a:t>
            </a:fld>
            <a:endParaRPr lang="fr-FR"/>
          </a:p>
        </p:txBody>
      </p:sp>
    </p:spTree>
    <p:extLst>
      <p:ext uri="{BB962C8B-B14F-4D97-AF65-F5344CB8AC3E}">
        <p14:creationId xmlns:p14="http://schemas.microsoft.com/office/powerpoint/2010/main" val="150605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jpg"/><Relationship Id="rId12" Type="http://schemas.openxmlformats.org/officeDocument/2006/relationships/image" Target="../media/image12.png"/><Relationship Id="rId2" Type="http://schemas.openxmlformats.org/officeDocument/2006/relationships/image" Target="../media/image8.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lowchart: Document 3">
            <a:extLst>
              <a:ext uri="{FF2B5EF4-FFF2-40B4-BE49-F238E27FC236}">
                <a16:creationId xmlns:a16="http://schemas.microsoft.com/office/drawing/2014/main" id="{64F87079-0BDC-4F47-972C-DDF32750944A}"/>
              </a:ext>
            </a:extLst>
          </p:cNvPr>
          <p:cNvSpPr/>
          <p:nvPr userDrawn="1"/>
        </p:nvSpPr>
        <p:spPr>
          <a:xfrm>
            <a:off x="-17492" y="-18949"/>
            <a:ext cx="9178109" cy="625275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93"/>
              <a:gd name="connsiteX1" fmla="*/ 21600 w 21600"/>
              <a:gd name="connsiteY1" fmla="*/ 0 h 21293"/>
              <a:gd name="connsiteX2" fmla="*/ 21600 w 21600"/>
              <a:gd name="connsiteY2" fmla="*/ 17322 h 21293"/>
              <a:gd name="connsiteX3" fmla="*/ 14758 w 21600"/>
              <a:gd name="connsiteY3" fmla="*/ 18558 h 21293"/>
              <a:gd name="connsiteX4" fmla="*/ 0 w 21600"/>
              <a:gd name="connsiteY4" fmla="*/ 20172 h 21293"/>
              <a:gd name="connsiteX5" fmla="*/ 0 w 21600"/>
              <a:gd name="connsiteY5" fmla="*/ 0 h 21293"/>
              <a:gd name="connsiteX0" fmla="*/ 0 w 21600"/>
              <a:gd name="connsiteY0" fmla="*/ 0 h 21293"/>
              <a:gd name="connsiteX1" fmla="*/ 21600 w 21600"/>
              <a:gd name="connsiteY1" fmla="*/ 0 h 21293"/>
              <a:gd name="connsiteX2" fmla="*/ 21600 w 21600"/>
              <a:gd name="connsiteY2" fmla="*/ 17322 h 21293"/>
              <a:gd name="connsiteX3" fmla="*/ 14758 w 21600"/>
              <a:gd name="connsiteY3" fmla="*/ 18558 h 21293"/>
              <a:gd name="connsiteX4" fmla="*/ 0 w 21600"/>
              <a:gd name="connsiteY4" fmla="*/ 20172 h 21293"/>
              <a:gd name="connsiteX5" fmla="*/ 0 w 21600"/>
              <a:gd name="connsiteY5" fmla="*/ 0 h 21293"/>
              <a:gd name="connsiteX0" fmla="*/ 0 w 21600"/>
              <a:gd name="connsiteY0" fmla="*/ 0 h 21524"/>
              <a:gd name="connsiteX1" fmla="*/ 21600 w 21600"/>
              <a:gd name="connsiteY1" fmla="*/ 0 h 21524"/>
              <a:gd name="connsiteX2" fmla="*/ 21600 w 21600"/>
              <a:gd name="connsiteY2" fmla="*/ 17322 h 21524"/>
              <a:gd name="connsiteX3" fmla="*/ 14758 w 21600"/>
              <a:gd name="connsiteY3" fmla="*/ 18558 h 21524"/>
              <a:gd name="connsiteX4" fmla="*/ 0 w 21600"/>
              <a:gd name="connsiteY4" fmla="*/ 20172 h 21524"/>
              <a:gd name="connsiteX5" fmla="*/ 0 w 21600"/>
              <a:gd name="connsiteY5" fmla="*/ 0 h 21524"/>
              <a:gd name="connsiteX0" fmla="*/ 0 w 21600"/>
              <a:gd name="connsiteY0" fmla="*/ 0 h 21524"/>
              <a:gd name="connsiteX1" fmla="*/ 21600 w 21600"/>
              <a:gd name="connsiteY1" fmla="*/ 0 h 21524"/>
              <a:gd name="connsiteX2" fmla="*/ 21600 w 21600"/>
              <a:gd name="connsiteY2" fmla="*/ 17322 h 21524"/>
              <a:gd name="connsiteX3" fmla="*/ 14758 w 21600"/>
              <a:gd name="connsiteY3" fmla="*/ 18558 h 21524"/>
              <a:gd name="connsiteX4" fmla="*/ 0 w 21600"/>
              <a:gd name="connsiteY4" fmla="*/ 20172 h 21524"/>
              <a:gd name="connsiteX5" fmla="*/ 0 w 21600"/>
              <a:gd name="connsiteY5" fmla="*/ 0 h 21524"/>
              <a:gd name="connsiteX0" fmla="*/ 0 w 21600"/>
              <a:gd name="connsiteY0" fmla="*/ 0 h 21904"/>
              <a:gd name="connsiteX1" fmla="*/ 21600 w 21600"/>
              <a:gd name="connsiteY1" fmla="*/ 0 h 21904"/>
              <a:gd name="connsiteX2" fmla="*/ 21600 w 21600"/>
              <a:gd name="connsiteY2" fmla="*/ 17322 h 21904"/>
              <a:gd name="connsiteX3" fmla="*/ 15250 w 21600"/>
              <a:gd name="connsiteY3" fmla="*/ 19851 h 21904"/>
              <a:gd name="connsiteX4" fmla="*/ 0 w 21600"/>
              <a:gd name="connsiteY4" fmla="*/ 20172 h 21904"/>
              <a:gd name="connsiteX5" fmla="*/ 0 w 21600"/>
              <a:gd name="connsiteY5" fmla="*/ 0 h 21904"/>
              <a:gd name="connsiteX0" fmla="*/ 0 w 21600"/>
              <a:gd name="connsiteY0" fmla="*/ 0 h 21851"/>
              <a:gd name="connsiteX1" fmla="*/ 21600 w 21600"/>
              <a:gd name="connsiteY1" fmla="*/ 0 h 21851"/>
              <a:gd name="connsiteX2" fmla="*/ 21600 w 21600"/>
              <a:gd name="connsiteY2" fmla="*/ 17322 h 21851"/>
              <a:gd name="connsiteX3" fmla="*/ 15250 w 21600"/>
              <a:gd name="connsiteY3" fmla="*/ 19699 h 21851"/>
              <a:gd name="connsiteX4" fmla="*/ 0 w 21600"/>
              <a:gd name="connsiteY4" fmla="*/ 20172 h 21851"/>
              <a:gd name="connsiteX5" fmla="*/ 0 w 21600"/>
              <a:gd name="connsiteY5" fmla="*/ 0 h 21851"/>
              <a:gd name="connsiteX0" fmla="*/ 0 w 21600"/>
              <a:gd name="connsiteY0" fmla="*/ 0 h 21851"/>
              <a:gd name="connsiteX1" fmla="*/ 21600 w 21600"/>
              <a:gd name="connsiteY1" fmla="*/ 0 h 21851"/>
              <a:gd name="connsiteX2" fmla="*/ 21600 w 21600"/>
              <a:gd name="connsiteY2" fmla="*/ 12302 h 21851"/>
              <a:gd name="connsiteX3" fmla="*/ 15250 w 21600"/>
              <a:gd name="connsiteY3" fmla="*/ 19699 h 21851"/>
              <a:gd name="connsiteX4" fmla="*/ 0 w 21600"/>
              <a:gd name="connsiteY4" fmla="*/ 20172 h 21851"/>
              <a:gd name="connsiteX5" fmla="*/ 0 w 21600"/>
              <a:gd name="connsiteY5" fmla="*/ 0 h 21851"/>
              <a:gd name="connsiteX0" fmla="*/ 0 w 21600"/>
              <a:gd name="connsiteY0" fmla="*/ 0 h 21851"/>
              <a:gd name="connsiteX1" fmla="*/ 21600 w 21600"/>
              <a:gd name="connsiteY1" fmla="*/ 0 h 21851"/>
              <a:gd name="connsiteX2" fmla="*/ 21600 w 21600"/>
              <a:gd name="connsiteY2" fmla="*/ 12302 h 21851"/>
              <a:gd name="connsiteX3" fmla="*/ 15250 w 21600"/>
              <a:gd name="connsiteY3" fmla="*/ 19699 h 21851"/>
              <a:gd name="connsiteX4" fmla="*/ 0 w 21600"/>
              <a:gd name="connsiteY4" fmla="*/ 20172 h 21851"/>
              <a:gd name="connsiteX5" fmla="*/ 0 w 21600"/>
              <a:gd name="connsiteY5" fmla="*/ 0 h 21851"/>
              <a:gd name="connsiteX0" fmla="*/ 0 w 21600"/>
              <a:gd name="connsiteY0" fmla="*/ 0 h 21985"/>
              <a:gd name="connsiteX1" fmla="*/ 21600 w 21600"/>
              <a:gd name="connsiteY1" fmla="*/ 0 h 21985"/>
              <a:gd name="connsiteX2" fmla="*/ 21600 w 21600"/>
              <a:gd name="connsiteY2" fmla="*/ 12302 h 21985"/>
              <a:gd name="connsiteX3" fmla="*/ 15250 w 21600"/>
              <a:gd name="connsiteY3" fmla="*/ 19699 h 21985"/>
              <a:gd name="connsiteX4" fmla="*/ 0 w 21600"/>
              <a:gd name="connsiteY4" fmla="*/ 20172 h 21985"/>
              <a:gd name="connsiteX5" fmla="*/ 0 w 21600"/>
              <a:gd name="connsiteY5" fmla="*/ 0 h 21985"/>
              <a:gd name="connsiteX0" fmla="*/ 0 w 21600"/>
              <a:gd name="connsiteY0" fmla="*/ 0 h 21985"/>
              <a:gd name="connsiteX1" fmla="*/ 21600 w 21600"/>
              <a:gd name="connsiteY1" fmla="*/ 0 h 21985"/>
              <a:gd name="connsiteX2" fmla="*/ 21600 w 21600"/>
              <a:gd name="connsiteY2" fmla="*/ 12302 h 21985"/>
              <a:gd name="connsiteX3" fmla="*/ 15250 w 21600"/>
              <a:gd name="connsiteY3" fmla="*/ 19699 h 21985"/>
              <a:gd name="connsiteX4" fmla="*/ 0 w 21600"/>
              <a:gd name="connsiteY4" fmla="*/ 20172 h 21985"/>
              <a:gd name="connsiteX5" fmla="*/ 0 w 21600"/>
              <a:gd name="connsiteY5" fmla="*/ 0 h 21985"/>
              <a:gd name="connsiteX0" fmla="*/ 0 w 21600"/>
              <a:gd name="connsiteY0" fmla="*/ 0 h 21985"/>
              <a:gd name="connsiteX1" fmla="*/ 21600 w 21600"/>
              <a:gd name="connsiteY1" fmla="*/ 0 h 21985"/>
              <a:gd name="connsiteX2" fmla="*/ 21600 w 21600"/>
              <a:gd name="connsiteY2" fmla="*/ 15547 h 21985"/>
              <a:gd name="connsiteX3" fmla="*/ 15250 w 21600"/>
              <a:gd name="connsiteY3" fmla="*/ 19699 h 21985"/>
              <a:gd name="connsiteX4" fmla="*/ 0 w 21600"/>
              <a:gd name="connsiteY4" fmla="*/ 20172 h 21985"/>
              <a:gd name="connsiteX5" fmla="*/ 0 w 21600"/>
              <a:gd name="connsiteY5" fmla="*/ 0 h 21985"/>
              <a:gd name="connsiteX0" fmla="*/ 0 w 21600"/>
              <a:gd name="connsiteY0" fmla="*/ 0 h 22416"/>
              <a:gd name="connsiteX1" fmla="*/ 21600 w 21600"/>
              <a:gd name="connsiteY1" fmla="*/ 0 h 22416"/>
              <a:gd name="connsiteX2" fmla="*/ 21600 w 21600"/>
              <a:gd name="connsiteY2" fmla="*/ 15547 h 22416"/>
              <a:gd name="connsiteX3" fmla="*/ 15280 w 21600"/>
              <a:gd name="connsiteY3" fmla="*/ 20673 h 22416"/>
              <a:gd name="connsiteX4" fmla="*/ 0 w 21600"/>
              <a:gd name="connsiteY4" fmla="*/ 20172 h 22416"/>
              <a:gd name="connsiteX5" fmla="*/ 0 w 21600"/>
              <a:gd name="connsiteY5" fmla="*/ 0 h 22416"/>
              <a:gd name="connsiteX0" fmla="*/ 0 w 21600"/>
              <a:gd name="connsiteY0" fmla="*/ 0 h 22738"/>
              <a:gd name="connsiteX1" fmla="*/ 21600 w 21600"/>
              <a:gd name="connsiteY1" fmla="*/ 0 h 22738"/>
              <a:gd name="connsiteX2" fmla="*/ 21600 w 21600"/>
              <a:gd name="connsiteY2" fmla="*/ 15547 h 22738"/>
              <a:gd name="connsiteX3" fmla="*/ 15340 w 21600"/>
              <a:gd name="connsiteY3" fmla="*/ 21257 h 22738"/>
              <a:gd name="connsiteX4" fmla="*/ 0 w 21600"/>
              <a:gd name="connsiteY4" fmla="*/ 20172 h 22738"/>
              <a:gd name="connsiteX5" fmla="*/ 0 w 21600"/>
              <a:gd name="connsiteY5" fmla="*/ 0 h 22738"/>
              <a:gd name="connsiteX0" fmla="*/ 0 w 21600"/>
              <a:gd name="connsiteY0" fmla="*/ 0 h 22738"/>
              <a:gd name="connsiteX1" fmla="*/ 21600 w 21600"/>
              <a:gd name="connsiteY1" fmla="*/ 0 h 22738"/>
              <a:gd name="connsiteX2" fmla="*/ 21600 w 21600"/>
              <a:gd name="connsiteY2" fmla="*/ 15547 h 22738"/>
              <a:gd name="connsiteX3" fmla="*/ 15340 w 21600"/>
              <a:gd name="connsiteY3" fmla="*/ 21257 h 22738"/>
              <a:gd name="connsiteX4" fmla="*/ 0 w 21600"/>
              <a:gd name="connsiteY4" fmla="*/ 20172 h 22738"/>
              <a:gd name="connsiteX5" fmla="*/ 0 w 21600"/>
              <a:gd name="connsiteY5" fmla="*/ 0 h 22738"/>
              <a:gd name="connsiteX0" fmla="*/ 0 w 21600"/>
              <a:gd name="connsiteY0" fmla="*/ 0 h 22738"/>
              <a:gd name="connsiteX1" fmla="*/ 21600 w 21600"/>
              <a:gd name="connsiteY1" fmla="*/ 0 h 22738"/>
              <a:gd name="connsiteX2" fmla="*/ 21600 w 21600"/>
              <a:gd name="connsiteY2" fmla="*/ 15547 h 22738"/>
              <a:gd name="connsiteX3" fmla="*/ 15340 w 21600"/>
              <a:gd name="connsiteY3" fmla="*/ 21257 h 22738"/>
              <a:gd name="connsiteX4" fmla="*/ 0 w 21600"/>
              <a:gd name="connsiteY4" fmla="*/ 20172 h 22738"/>
              <a:gd name="connsiteX5" fmla="*/ 0 w 21600"/>
              <a:gd name="connsiteY5" fmla="*/ 0 h 22738"/>
              <a:gd name="connsiteX0" fmla="*/ 0 w 21600"/>
              <a:gd name="connsiteY0" fmla="*/ 0 h 22738"/>
              <a:gd name="connsiteX1" fmla="*/ 21600 w 21600"/>
              <a:gd name="connsiteY1" fmla="*/ 0 h 22738"/>
              <a:gd name="connsiteX2" fmla="*/ 21600 w 21600"/>
              <a:gd name="connsiteY2" fmla="*/ 15547 h 22738"/>
              <a:gd name="connsiteX3" fmla="*/ 15340 w 21600"/>
              <a:gd name="connsiteY3" fmla="*/ 21257 h 22738"/>
              <a:gd name="connsiteX4" fmla="*/ 0 w 21600"/>
              <a:gd name="connsiteY4" fmla="*/ 20172 h 22738"/>
              <a:gd name="connsiteX5" fmla="*/ 0 w 21600"/>
              <a:gd name="connsiteY5" fmla="*/ 0 h 22738"/>
              <a:gd name="connsiteX0" fmla="*/ 0 w 21600"/>
              <a:gd name="connsiteY0" fmla="*/ 0 h 22738"/>
              <a:gd name="connsiteX1" fmla="*/ 21600 w 21600"/>
              <a:gd name="connsiteY1" fmla="*/ 0 h 22738"/>
              <a:gd name="connsiteX2" fmla="*/ 21600 w 21600"/>
              <a:gd name="connsiteY2" fmla="*/ 15547 h 22738"/>
              <a:gd name="connsiteX3" fmla="*/ 15340 w 21600"/>
              <a:gd name="connsiteY3" fmla="*/ 21257 h 22738"/>
              <a:gd name="connsiteX4" fmla="*/ 0 w 21600"/>
              <a:gd name="connsiteY4" fmla="*/ 20172 h 22738"/>
              <a:gd name="connsiteX5" fmla="*/ 0 w 21600"/>
              <a:gd name="connsiteY5" fmla="*/ 0 h 22738"/>
              <a:gd name="connsiteX0" fmla="*/ 0 w 21600"/>
              <a:gd name="connsiteY0" fmla="*/ 0 h 22552"/>
              <a:gd name="connsiteX1" fmla="*/ 21600 w 21600"/>
              <a:gd name="connsiteY1" fmla="*/ 0 h 22552"/>
              <a:gd name="connsiteX2" fmla="*/ 21600 w 21600"/>
              <a:gd name="connsiteY2" fmla="*/ 15547 h 22552"/>
              <a:gd name="connsiteX3" fmla="*/ 15340 w 21600"/>
              <a:gd name="connsiteY3" fmla="*/ 21257 h 22552"/>
              <a:gd name="connsiteX4" fmla="*/ 0 w 21600"/>
              <a:gd name="connsiteY4" fmla="*/ 20172 h 22552"/>
              <a:gd name="connsiteX5" fmla="*/ 0 w 21600"/>
              <a:gd name="connsiteY5" fmla="*/ 0 h 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52">
                <a:moveTo>
                  <a:pt x="0" y="0"/>
                </a:moveTo>
                <a:lnTo>
                  <a:pt x="21600" y="0"/>
                </a:lnTo>
                <a:lnTo>
                  <a:pt x="21600" y="15547"/>
                </a:lnTo>
                <a:cubicBezTo>
                  <a:pt x="20070" y="18445"/>
                  <a:pt x="18538" y="19791"/>
                  <a:pt x="15340" y="21257"/>
                </a:cubicBezTo>
                <a:cubicBezTo>
                  <a:pt x="11232" y="23027"/>
                  <a:pt x="2460" y="23265"/>
                  <a:pt x="0" y="20172"/>
                </a:cubicBez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8" name="Image 5">
            <a:extLst>
              <a:ext uri="{FF2B5EF4-FFF2-40B4-BE49-F238E27FC236}">
                <a16:creationId xmlns:a16="http://schemas.microsoft.com/office/drawing/2014/main" id="{777945A7-E6EC-4BB2-B04C-37023B23609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1996" y="37885"/>
            <a:ext cx="669567" cy="953909"/>
          </a:xfrm>
          <a:prstGeom prst="rect">
            <a:avLst/>
          </a:prstGeom>
          <a:noFill/>
          <a:ln>
            <a:noFill/>
          </a:ln>
          <a:effectLst/>
        </p:spPr>
      </p:pic>
      <p:pic>
        <p:nvPicPr>
          <p:cNvPr id="9" name="Image 6">
            <a:extLst>
              <a:ext uri="{FF2B5EF4-FFF2-40B4-BE49-F238E27FC236}">
                <a16:creationId xmlns:a16="http://schemas.microsoft.com/office/drawing/2014/main" id="{1C1BDBD0-1BF8-47D9-908A-28A852CE4A2A}"/>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748" b="95846" l="6667" r="91905">
                        <a14:foregroundMark x1="8571" y1="72997" x2="8571" y2="72997"/>
                        <a14:foregroundMark x1="21429" y1="91691" x2="21429" y2="91691"/>
                        <a14:foregroundMark x1="20476" y1="95846" x2="20476" y2="95846"/>
                        <a14:foregroundMark x1="69524" y1="8309" x2="69524" y2="8309"/>
                        <a14:foregroundMark x1="69524" y1="5935" x2="69524" y2="5935"/>
                        <a14:foregroundMark x1="6667" y1="71810" x2="6667" y2="71810"/>
                        <a14:foregroundMark x1="91905" y1="94955" x2="91905" y2="94955"/>
                        <a14:foregroundMark x1="70000" y1="4748" x2="70000" y2="4748"/>
                      </a14:backgroundRemoval>
                    </a14:imgEffect>
                    <a14:imgEffect>
                      <a14:colorTemperature colorTemp="11200"/>
                    </a14:imgEffect>
                    <a14:imgEffect>
                      <a14:saturation sat="400000"/>
                    </a14:imgEffect>
                  </a14:imgLayer>
                </a14:imgProps>
              </a:ext>
            </a:extLst>
          </a:blip>
          <a:stretch>
            <a:fillRect/>
          </a:stretch>
        </p:blipFill>
        <p:spPr>
          <a:xfrm>
            <a:off x="4572438" y="38147"/>
            <a:ext cx="560919" cy="900143"/>
          </a:xfrm>
          <a:prstGeom prst="rect">
            <a:avLst/>
          </a:prstGeom>
        </p:spPr>
      </p:pic>
      <p:grpSp>
        <p:nvGrpSpPr>
          <p:cNvPr id="10" name="Group 9">
            <a:extLst>
              <a:ext uri="{FF2B5EF4-FFF2-40B4-BE49-F238E27FC236}">
                <a16:creationId xmlns:a16="http://schemas.microsoft.com/office/drawing/2014/main" id="{839FB2E9-F6A8-487B-944F-3DCAF159865A}"/>
              </a:ext>
            </a:extLst>
          </p:cNvPr>
          <p:cNvGrpSpPr/>
          <p:nvPr userDrawn="1"/>
        </p:nvGrpSpPr>
        <p:grpSpPr>
          <a:xfrm>
            <a:off x="139234" y="5420010"/>
            <a:ext cx="1128464" cy="1378327"/>
            <a:chOff x="143606" y="3570193"/>
            <a:chExt cx="1710085" cy="2167667"/>
          </a:xfrm>
        </p:grpSpPr>
        <p:sp>
          <p:nvSpPr>
            <p:cNvPr id="11" name="Diamond 10">
              <a:extLst>
                <a:ext uri="{FF2B5EF4-FFF2-40B4-BE49-F238E27FC236}">
                  <a16:creationId xmlns:a16="http://schemas.microsoft.com/office/drawing/2014/main" id="{2BFF4046-5234-4083-8040-23C7EA9E3F60}"/>
                </a:ext>
              </a:extLst>
            </p:cNvPr>
            <p:cNvSpPr/>
            <p:nvPr/>
          </p:nvSpPr>
          <p:spPr>
            <a:xfrm>
              <a:off x="143809" y="3570193"/>
              <a:ext cx="1095105" cy="1018904"/>
            </a:xfrm>
            <a:prstGeom prst="diamond">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Diamond 11">
              <a:extLst>
                <a:ext uri="{FF2B5EF4-FFF2-40B4-BE49-F238E27FC236}">
                  <a16:creationId xmlns:a16="http://schemas.microsoft.com/office/drawing/2014/main" id="{40341E11-052F-4AE1-8B6E-A46667B8E809}"/>
                </a:ext>
              </a:extLst>
            </p:cNvPr>
            <p:cNvSpPr/>
            <p:nvPr/>
          </p:nvSpPr>
          <p:spPr>
            <a:xfrm>
              <a:off x="1033009" y="4145337"/>
              <a:ext cx="524691" cy="482078"/>
            </a:xfrm>
            <a:prstGeom prst="diamond">
              <a:avLst/>
            </a:prstGeom>
            <a:pattFill prst="wdUpDiag">
              <a:fgClr>
                <a:srgbClr val="FFFF00"/>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iamond 12">
              <a:extLst>
                <a:ext uri="{FF2B5EF4-FFF2-40B4-BE49-F238E27FC236}">
                  <a16:creationId xmlns:a16="http://schemas.microsoft.com/office/drawing/2014/main" id="{50F4CDED-7595-47BF-989F-D0E2BFE9747A}"/>
                </a:ext>
              </a:extLst>
            </p:cNvPr>
            <p:cNvSpPr/>
            <p:nvPr/>
          </p:nvSpPr>
          <p:spPr>
            <a:xfrm>
              <a:off x="1329000" y="4417837"/>
              <a:ext cx="524691" cy="482078"/>
            </a:xfrm>
            <a:prstGeom prst="diamond">
              <a:avLst/>
            </a:prstGeom>
            <a:pattFill prst="wdDnDiag">
              <a:fgClr>
                <a:srgbClr val="00B05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Diamond 13">
              <a:extLst>
                <a:ext uri="{FF2B5EF4-FFF2-40B4-BE49-F238E27FC236}">
                  <a16:creationId xmlns:a16="http://schemas.microsoft.com/office/drawing/2014/main" id="{AB5E78CA-0252-4910-8A77-F922602D113A}"/>
                </a:ext>
              </a:extLst>
            </p:cNvPr>
            <p:cNvSpPr/>
            <p:nvPr/>
          </p:nvSpPr>
          <p:spPr>
            <a:xfrm>
              <a:off x="739504" y="4416411"/>
              <a:ext cx="524691" cy="482078"/>
            </a:xfrm>
            <a:prstGeom prst="diamond">
              <a:avLst/>
            </a:prstGeom>
            <a:pattFill prst="wdDnDiag">
              <a:fgClr>
                <a:srgbClr val="FF000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Diamond 14">
              <a:extLst>
                <a:ext uri="{FF2B5EF4-FFF2-40B4-BE49-F238E27FC236}">
                  <a16:creationId xmlns:a16="http://schemas.microsoft.com/office/drawing/2014/main" id="{F8D69482-CC7B-4254-A017-D372ACBDA2C6}"/>
                </a:ext>
              </a:extLst>
            </p:cNvPr>
            <p:cNvSpPr/>
            <p:nvPr/>
          </p:nvSpPr>
          <p:spPr>
            <a:xfrm>
              <a:off x="1035495" y="4688911"/>
              <a:ext cx="524691" cy="482078"/>
            </a:xfrm>
            <a:prstGeom prst="diamond">
              <a:avLst/>
            </a:prstGeom>
            <a:pattFill prst="wdUpDiag">
              <a:fgClr>
                <a:schemeClr val="accent4"/>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iamond 15">
              <a:extLst>
                <a:ext uri="{FF2B5EF4-FFF2-40B4-BE49-F238E27FC236}">
                  <a16:creationId xmlns:a16="http://schemas.microsoft.com/office/drawing/2014/main" id="{A8928648-8C8E-417A-89FC-8E86021E31C7}"/>
                </a:ext>
              </a:extLst>
            </p:cNvPr>
            <p:cNvSpPr/>
            <p:nvPr/>
          </p:nvSpPr>
          <p:spPr>
            <a:xfrm>
              <a:off x="143606" y="4718956"/>
              <a:ext cx="1095105" cy="1018904"/>
            </a:xfrm>
            <a:prstGeom prst="diamond">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4" name="Picture 23">
            <a:extLst>
              <a:ext uri="{FF2B5EF4-FFF2-40B4-BE49-F238E27FC236}">
                <a16:creationId xmlns:a16="http://schemas.microsoft.com/office/drawing/2014/main" id="{A1A048D3-99C6-46EA-9E6F-84244EE92F32}"/>
              </a:ext>
            </a:extLst>
          </p:cNvPr>
          <p:cNvPicPr>
            <a:picLocks noChangeAspect="1"/>
          </p:cNvPicPr>
          <p:nvPr userDrawn="1"/>
        </p:nvPicPr>
        <p:blipFill>
          <a:blip r:embed="rId7"/>
          <a:stretch>
            <a:fillRect/>
          </a:stretch>
        </p:blipFill>
        <p:spPr>
          <a:xfrm>
            <a:off x="113629" y="107829"/>
            <a:ext cx="922459" cy="922459"/>
          </a:xfrm>
          <a:prstGeom prst="rect">
            <a:avLst/>
          </a:prstGeom>
        </p:spPr>
      </p:pic>
      <p:grpSp>
        <p:nvGrpSpPr>
          <p:cNvPr id="25" name="Group 24">
            <a:extLst>
              <a:ext uri="{FF2B5EF4-FFF2-40B4-BE49-F238E27FC236}">
                <a16:creationId xmlns:a16="http://schemas.microsoft.com/office/drawing/2014/main" id="{DC17375F-91DA-4EC3-BD28-2E62EF89D39A}"/>
              </a:ext>
            </a:extLst>
          </p:cNvPr>
          <p:cNvGrpSpPr/>
          <p:nvPr userDrawn="1"/>
        </p:nvGrpSpPr>
        <p:grpSpPr>
          <a:xfrm>
            <a:off x="8442385" y="-18949"/>
            <a:ext cx="681477" cy="1261410"/>
            <a:chOff x="219778" y="230319"/>
            <a:chExt cx="681477" cy="1261410"/>
          </a:xfrm>
        </p:grpSpPr>
        <p:grpSp>
          <p:nvGrpSpPr>
            <p:cNvPr id="26" name="Group 25">
              <a:extLst>
                <a:ext uri="{FF2B5EF4-FFF2-40B4-BE49-F238E27FC236}">
                  <a16:creationId xmlns:a16="http://schemas.microsoft.com/office/drawing/2014/main" id="{768BEDE2-CAC4-4725-90C9-5E312095B4C5}"/>
                </a:ext>
              </a:extLst>
            </p:cNvPr>
            <p:cNvGrpSpPr/>
            <p:nvPr/>
          </p:nvGrpSpPr>
          <p:grpSpPr>
            <a:xfrm rot="16200000">
              <a:off x="-70188" y="520285"/>
              <a:ext cx="1261410" cy="681477"/>
              <a:chOff x="4040464" y="3938"/>
              <a:chExt cx="1261410" cy="681477"/>
            </a:xfrm>
            <a:effectLst/>
          </p:grpSpPr>
          <p:sp>
            <p:nvSpPr>
              <p:cNvPr id="28" name="Rectangle 27">
                <a:extLst>
                  <a:ext uri="{FF2B5EF4-FFF2-40B4-BE49-F238E27FC236}">
                    <a16:creationId xmlns:a16="http://schemas.microsoft.com/office/drawing/2014/main" id="{B704FC65-2471-4F0F-BC08-52D879B48A65}"/>
                  </a:ext>
                </a:extLst>
              </p:cNvPr>
              <p:cNvSpPr/>
              <p:nvPr/>
            </p:nvSpPr>
            <p:spPr>
              <a:xfrm>
                <a:off x="4040464" y="3938"/>
                <a:ext cx="9144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 name="Rectangle 28">
                <a:extLst>
                  <a:ext uri="{FF2B5EF4-FFF2-40B4-BE49-F238E27FC236}">
                    <a16:creationId xmlns:a16="http://schemas.microsoft.com/office/drawing/2014/main" id="{217574E5-5EC4-4873-B274-2EF520C0A225}"/>
                  </a:ext>
                </a:extLst>
              </p:cNvPr>
              <p:cNvSpPr/>
              <p:nvPr/>
            </p:nvSpPr>
            <p:spPr>
              <a:xfrm>
                <a:off x="4201348" y="231259"/>
                <a:ext cx="914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0" name="Rectangle 29">
                <a:extLst>
                  <a:ext uri="{FF2B5EF4-FFF2-40B4-BE49-F238E27FC236}">
                    <a16:creationId xmlns:a16="http://schemas.microsoft.com/office/drawing/2014/main" id="{D9791129-1DF2-4299-963B-C6E7A201917E}"/>
                  </a:ext>
                </a:extLst>
              </p:cNvPr>
              <p:cNvSpPr/>
              <p:nvPr/>
            </p:nvSpPr>
            <p:spPr>
              <a:xfrm>
                <a:off x="4387474" y="456815"/>
                <a:ext cx="914400" cy="228600"/>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27" name="Star: 5 Points 26">
              <a:extLst>
                <a:ext uri="{FF2B5EF4-FFF2-40B4-BE49-F238E27FC236}">
                  <a16:creationId xmlns:a16="http://schemas.microsoft.com/office/drawing/2014/main" id="{46149E52-0BF8-45CD-BD2F-EDF25799B620}"/>
                </a:ext>
              </a:extLst>
            </p:cNvPr>
            <p:cNvSpPr/>
            <p:nvPr/>
          </p:nvSpPr>
          <p:spPr>
            <a:xfrm>
              <a:off x="460079" y="721318"/>
              <a:ext cx="237490" cy="23749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31" name="Group 30">
            <a:extLst>
              <a:ext uri="{FF2B5EF4-FFF2-40B4-BE49-F238E27FC236}">
                <a16:creationId xmlns:a16="http://schemas.microsoft.com/office/drawing/2014/main" id="{827DF023-8C15-42FB-8C2C-E20245818E74}"/>
              </a:ext>
            </a:extLst>
          </p:cNvPr>
          <p:cNvGrpSpPr>
            <a:grpSpLocks noChangeAspect="1"/>
          </p:cNvGrpSpPr>
          <p:nvPr userDrawn="1"/>
        </p:nvGrpSpPr>
        <p:grpSpPr bwMode="auto">
          <a:xfrm>
            <a:off x="97457" y="3210614"/>
            <a:ext cx="2241603" cy="2409182"/>
            <a:chOff x="0" y="0"/>
            <a:chExt cx="691" cy="740"/>
          </a:xfrm>
        </p:grpSpPr>
        <p:grpSp>
          <p:nvGrpSpPr>
            <p:cNvPr id="32" name="Group 31">
              <a:extLst>
                <a:ext uri="{FF2B5EF4-FFF2-40B4-BE49-F238E27FC236}">
                  <a16:creationId xmlns:a16="http://schemas.microsoft.com/office/drawing/2014/main" id="{AAA47E06-8796-464A-83D6-734EAA6E6A38}"/>
                </a:ext>
              </a:extLst>
            </p:cNvPr>
            <p:cNvGrpSpPr>
              <a:grpSpLocks/>
            </p:cNvGrpSpPr>
            <p:nvPr/>
          </p:nvGrpSpPr>
          <p:grpSpPr bwMode="auto">
            <a:xfrm>
              <a:off x="143" y="7"/>
              <a:ext cx="541" cy="646"/>
              <a:chOff x="143" y="7"/>
              <a:chExt cx="541" cy="646"/>
            </a:xfrm>
          </p:grpSpPr>
          <p:sp>
            <p:nvSpPr>
              <p:cNvPr id="39" name="Freeform 34">
                <a:extLst>
                  <a:ext uri="{FF2B5EF4-FFF2-40B4-BE49-F238E27FC236}">
                    <a16:creationId xmlns:a16="http://schemas.microsoft.com/office/drawing/2014/main" id="{F13EAB91-E70B-49B3-8FCB-DC6B9D9CF550}"/>
                  </a:ext>
                </a:extLst>
              </p:cNvPr>
              <p:cNvSpPr>
                <a:spLocks/>
              </p:cNvSpPr>
              <p:nvPr/>
            </p:nvSpPr>
            <p:spPr bwMode="auto">
              <a:xfrm>
                <a:off x="256" y="248"/>
                <a:ext cx="80" cy="119"/>
              </a:xfrm>
              <a:custGeom>
                <a:avLst/>
                <a:gdLst>
                  <a:gd name="T0" fmla="*/ 956 w 1287"/>
                  <a:gd name="T1" fmla="*/ 111 h 1903"/>
                  <a:gd name="T2" fmla="*/ 1024 w 1287"/>
                  <a:gd name="T3" fmla="*/ 160 h 1903"/>
                  <a:gd name="T4" fmla="*/ 1024 w 1287"/>
                  <a:gd name="T5" fmla="*/ 221 h 1903"/>
                  <a:gd name="T6" fmla="*/ 980 w 1287"/>
                  <a:gd name="T7" fmla="*/ 293 h 1903"/>
                  <a:gd name="T8" fmla="*/ 893 w 1287"/>
                  <a:gd name="T9" fmla="*/ 347 h 1903"/>
                  <a:gd name="T10" fmla="*/ 830 w 1287"/>
                  <a:gd name="T11" fmla="*/ 448 h 1903"/>
                  <a:gd name="T12" fmla="*/ 809 w 1287"/>
                  <a:gd name="T13" fmla="*/ 517 h 1903"/>
                  <a:gd name="T14" fmla="*/ 766 w 1287"/>
                  <a:gd name="T15" fmla="*/ 611 h 1903"/>
                  <a:gd name="T16" fmla="*/ 717 w 1287"/>
                  <a:gd name="T17" fmla="*/ 673 h 1903"/>
                  <a:gd name="T18" fmla="*/ 703 w 1287"/>
                  <a:gd name="T19" fmla="*/ 758 h 1903"/>
                  <a:gd name="T20" fmla="*/ 695 w 1287"/>
                  <a:gd name="T21" fmla="*/ 765 h 1903"/>
                  <a:gd name="T22" fmla="*/ 633 w 1287"/>
                  <a:gd name="T23" fmla="*/ 778 h 1903"/>
                  <a:gd name="T24" fmla="*/ 615 w 1287"/>
                  <a:gd name="T25" fmla="*/ 895 h 1903"/>
                  <a:gd name="T26" fmla="*/ 550 w 1287"/>
                  <a:gd name="T27" fmla="*/ 950 h 1903"/>
                  <a:gd name="T28" fmla="*/ 519 w 1287"/>
                  <a:gd name="T29" fmla="*/ 1063 h 1903"/>
                  <a:gd name="T30" fmla="*/ 461 w 1287"/>
                  <a:gd name="T31" fmla="*/ 1105 h 1903"/>
                  <a:gd name="T32" fmla="*/ 413 w 1287"/>
                  <a:gd name="T33" fmla="*/ 1090 h 1903"/>
                  <a:gd name="T34" fmla="*/ 374 w 1287"/>
                  <a:gd name="T35" fmla="*/ 1032 h 1903"/>
                  <a:gd name="T36" fmla="*/ 324 w 1287"/>
                  <a:gd name="T37" fmla="*/ 1039 h 1903"/>
                  <a:gd name="T38" fmla="*/ 276 w 1287"/>
                  <a:gd name="T39" fmla="*/ 1032 h 1903"/>
                  <a:gd name="T40" fmla="*/ 233 w 1287"/>
                  <a:gd name="T41" fmla="*/ 1045 h 1903"/>
                  <a:gd name="T42" fmla="*/ 198 w 1287"/>
                  <a:gd name="T43" fmla="*/ 1104 h 1903"/>
                  <a:gd name="T44" fmla="*/ 159 w 1287"/>
                  <a:gd name="T45" fmla="*/ 1129 h 1903"/>
                  <a:gd name="T46" fmla="*/ 80 w 1287"/>
                  <a:gd name="T47" fmla="*/ 1203 h 1903"/>
                  <a:gd name="T48" fmla="*/ 56 w 1287"/>
                  <a:gd name="T49" fmla="*/ 1258 h 1903"/>
                  <a:gd name="T50" fmla="*/ 30 w 1287"/>
                  <a:gd name="T51" fmla="*/ 1340 h 1903"/>
                  <a:gd name="T52" fmla="*/ 40 w 1287"/>
                  <a:gd name="T53" fmla="*/ 1437 h 1903"/>
                  <a:gd name="T54" fmla="*/ 74 w 1287"/>
                  <a:gd name="T55" fmla="*/ 1497 h 1903"/>
                  <a:gd name="T56" fmla="*/ 156 w 1287"/>
                  <a:gd name="T57" fmla="*/ 1536 h 1903"/>
                  <a:gd name="T58" fmla="*/ 187 w 1287"/>
                  <a:gd name="T59" fmla="*/ 1538 h 1903"/>
                  <a:gd name="T60" fmla="*/ 188 w 1287"/>
                  <a:gd name="T61" fmla="*/ 1597 h 1903"/>
                  <a:gd name="T62" fmla="*/ 231 w 1287"/>
                  <a:gd name="T63" fmla="*/ 1703 h 1903"/>
                  <a:gd name="T64" fmla="*/ 577 w 1287"/>
                  <a:gd name="T65" fmla="*/ 1818 h 1903"/>
                  <a:gd name="T66" fmla="*/ 816 w 1287"/>
                  <a:gd name="T67" fmla="*/ 1834 h 1903"/>
                  <a:gd name="T68" fmla="*/ 944 w 1287"/>
                  <a:gd name="T69" fmla="*/ 1843 h 1903"/>
                  <a:gd name="T70" fmla="*/ 1024 w 1287"/>
                  <a:gd name="T71" fmla="*/ 1848 h 1903"/>
                  <a:gd name="T72" fmla="*/ 1210 w 1287"/>
                  <a:gd name="T73" fmla="*/ 1882 h 1903"/>
                  <a:gd name="T74" fmla="*/ 1267 w 1287"/>
                  <a:gd name="T75" fmla="*/ 1898 h 1903"/>
                  <a:gd name="T76" fmla="*/ 1280 w 1287"/>
                  <a:gd name="T77" fmla="*/ 1771 h 1903"/>
                  <a:gd name="T78" fmla="*/ 1245 w 1287"/>
                  <a:gd name="T79" fmla="*/ 1665 h 1903"/>
                  <a:gd name="T80" fmla="*/ 1152 w 1287"/>
                  <a:gd name="T81" fmla="*/ 1603 h 1903"/>
                  <a:gd name="T82" fmla="*/ 1092 w 1287"/>
                  <a:gd name="T83" fmla="*/ 1511 h 1903"/>
                  <a:gd name="T84" fmla="*/ 1082 w 1287"/>
                  <a:gd name="T85" fmla="*/ 1475 h 1903"/>
                  <a:gd name="T86" fmla="*/ 1027 w 1287"/>
                  <a:gd name="T87" fmla="*/ 1385 h 1903"/>
                  <a:gd name="T88" fmla="*/ 1013 w 1287"/>
                  <a:gd name="T89" fmla="*/ 1256 h 1903"/>
                  <a:gd name="T90" fmla="*/ 984 w 1287"/>
                  <a:gd name="T91" fmla="*/ 1190 h 1903"/>
                  <a:gd name="T92" fmla="*/ 1006 w 1287"/>
                  <a:gd name="T93" fmla="*/ 1154 h 1903"/>
                  <a:gd name="T94" fmla="*/ 1088 w 1287"/>
                  <a:gd name="T95" fmla="*/ 1041 h 1903"/>
                  <a:gd name="T96" fmla="*/ 1131 w 1287"/>
                  <a:gd name="T97" fmla="*/ 974 h 1903"/>
                  <a:gd name="T98" fmla="*/ 1144 w 1287"/>
                  <a:gd name="T99" fmla="*/ 852 h 1903"/>
                  <a:gd name="T100" fmla="*/ 1041 w 1287"/>
                  <a:gd name="T101" fmla="*/ 712 h 1903"/>
                  <a:gd name="T102" fmla="*/ 928 w 1287"/>
                  <a:gd name="T103" fmla="*/ 591 h 1903"/>
                  <a:gd name="T104" fmla="*/ 964 w 1287"/>
                  <a:gd name="T105" fmla="*/ 527 h 1903"/>
                  <a:gd name="T106" fmla="*/ 1085 w 1287"/>
                  <a:gd name="T107" fmla="*/ 533 h 1903"/>
                  <a:gd name="T108" fmla="*/ 1162 w 1287"/>
                  <a:gd name="T109" fmla="*/ 542 h 1903"/>
                  <a:gd name="T110" fmla="*/ 1170 w 1287"/>
                  <a:gd name="T111" fmla="*/ 524 h 1903"/>
                  <a:gd name="T112" fmla="*/ 1092 w 1287"/>
                  <a:gd name="T113" fmla="*/ 304 h 1903"/>
                  <a:gd name="T114" fmla="*/ 1080 w 1287"/>
                  <a:gd name="T115" fmla="*/ 146 h 1903"/>
                  <a:gd name="T116" fmla="*/ 1010 w 1287"/>
                  <a:gd name="T117" fmla="*/ 26 h 1903"/>
                  <a:gd name="T118" fmla="*/ 929 w 1287"/>
                  <a:gd name="T119" fmla="*/ 0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7" h="1903">
                    <a:moveTo>
                      <a:pt x="936" y="11"/>
                    </a:moveTo>
                    <a:lnTo>
                      <a:pt x="938" y="15"/>
                    </a:lnTo>
                    <a:lnTo>
                      <a:pt x="940" y="23"/>
                    </a:lnTo>
                    <a:lnTo>
                      <a:pt x="942" y="35"/>
                    </a:lnTo>
                    <a:lnTo>
                      <a:pt x="946" y="50"/>
                    </a:lnTo>
                    <a:lnTo>
                      <a:pt x="948" y="67"/>
                    </a:lnTo>
                    <a:lnTo>
                      <a:pt x="953" y="87"/>
                    </a:lnTo>
                    <a:lnTo>
                      <a:pt x="956" y="111"/>
                    </a:lnTo>
                    <a:lnTo>
                      <a:pt x="960" y="139"/>
                    </a:lnTo>
                    <a:lnTo>
                      <a:pt x="961" y="140"/>
                    </a:lnTo>
                    <a:lnTo>
                      <a:pt x="964" y="142"/>
                    </a:lnTo>
                    <a:lnTo>
                      <a:pt x="976" y="146"/>
                    </a:lnTo>
                    <a:lnTo>
                      <a:pt x="994" y="151"/>
                    </a:lnTo>
                    <a:lnTo>
                      <a:pt x="1019" y="158"/>
                    </a:lnTo>
                    <a:lnTo>
                      <a:pt x="1021" y="158"/>
                    </a:lnTo>
                    <a:lnTo>
                      <a:pt x="1024" y="160"/>
                    </a:lnTo>
                    <a:lnTo>
                      <a:pt x="1026" y="163"/>
                    </a:lnTo>
                    <a:lnTo>
                      <a:pt x="1028" y="168"/>
                    </a:lnTo>
                    <a:lnTo>
                      <a:pt x="1028" y="173"/>
                    </a:lnTo>
                    <a:lnTo>
                      <a:pt x="1029" y="180"/>
                    </a:lnTo>
                    <a:lnTo>
                      <a:pt x="1028" y="188"/>
                    </a:lnTo>
                    <a:lnTo>
                      <a:pt x="1028" y="197"/>
                    </a:lnTo>
                    <a:lnTo>
                      <a:pt x="1026" y="207"/>
                    </a:lnTo>
                    <a:lnTo>
                      <a:pt x="1024" y="221"/>
                    </a:lnTo>
                    <a:lnTo>
                      <a:pt x="1021" y="237"/>
                    </a:lnTo>
                    <a:lnTo>
                      <a:pt x="1019" y="255"/>
                    </a:lnTo>
                    <a:lnTo>
                      <a:pt x="1018" y="259"/>
                    </a:lnTo>
                    <a:lnTo>
                      <a:pt x="1016" y="263"/>
                    </a:lnTo>
                    <a:lnTo>
                      <a:pt x="1009" y="273"/>
                    </a:lnTo>
                    <a:lnTo>
                      <a:pt x="996" y="283"/>
                    </a:lnTo>
                    <a:lnTo>
                      <a:pt x="989" y="287"/>
                    </a:lnTo>
                    <a:lnTo>
                      <a:pt x="980" y="293"/>
                    </a:lnTo>
                    <a:lnTo>
                      <a:pt x="958" y="303"/>
                    </a:lnTo>
                    <a:lnTo>
                      <a:pt x="941" y="311"/>
                    </a:lnTo>
                    <a:lnTo>
                      <a:pt x="926" y="318"/>
                    </a:lnTo>
                    <a:lnTo>
                      <a:pt x="916" y="324"/>
                    </a:lnTo>
                    <a:lnTo>
                      <a:pt x="910" y="326"/>
                    </a:lnTo>
                    <a:lnTo>
                      <a:pt x="905" y="332"/>
                    </a:lnTo>
                    <a:lnTo>
                      <a:pt x="898" y="338"/>
                    </a:lnTo>
                    <a:lnTo>
                      <a:pt x="893" y="347"/>
                    </a:lnTo>
                    <a:lnTo>
                      <a:pt x="885" y="355"/>
                    </a:lnTo>
                    <a:lnTo>
                      <a:pt x="879" y="366"/>
                    </a:lnTo>
                    <a:lnTo>
                      <a:pt x="864" y="392"/>
                    </a:lnTo>
                    <a:lnTo>
                      <a:pt x="855" y="406"/>
                    </a:lnTo>
                    <a:lnTo>
                      <a:pt x="847" y="419"/>
                    </a:lnTo>
                    <a:lnTo>
                      <a:pt x="841" y="431"/>
                    </a:lnTo>
                    <a:lnTo>
                      <a:pt x="835" y="440"/>
                    </a:lnTo>
                    <a:lnTo>
                      <a:pt x="830" y="448"/>
                    </a:lnTo>
                    <a:lnTo>
                      <a:pt x="827" y="453"/>
                    </a:lnTo>
                    <a:lnTo>
                      <a:pt x="825" y="457"/>
                    </a:lnTo>
                    <a:lnTo>
                      <a:pt x="824" y="461"/>
                    </a:lnTo>
                    <a:lnTo>
                      <a:pt x="819" y="464"/>
                    </a:lnTo>
                    <a:lnTo>
                      <a:pt x="816" y="471"/>
                    </a:lnTo>
                    <a:lnTo>
                      <a:pt x="814" y="479"/>
                    </a:lnTo>
                    <a:lnTo>
                      <a:pt x="812" y="491"/>
                    </a:lnTo>
                    <a:lnTo>
                      <a:pt x="809" y="517"/>
                    </a:lnTo>
                    <a:lnTo>
                      <a:pt x="809" y="533"/>
                    </a:lnTo>
                    <a:lnTo>
                      <a:pt x="809" y="553"/>
                    </a:lnTo>
                    <a:lnTo>
                      <a:pt x="807" y="562"/>
                    </a:lnTo>
                    <a:lnTo>
                      <a:pt x="803" y="573"/>
                    </a:lnTo>
                    <a:lnTo>
                      <a:pt x="797" y="581"/>
                    </a:lnTo>
                    <a:lnTo>
                      <a:pt x="790" y="592"/>
                    </a:lnTo>
                    <a:lnTo>
                      <a:pt x="778" y="600"/>
                    </a:lnTo>
                    <a:lnTo>
                      <a:pt x="766" y="611"/>
                    </a:lnTo>
                    <a:lnTo>
                      <a:pt x="759" y="615"/>
                    </a:lnTo>
                    <a:lnTo>
                      <a:pt x="754" y="617"/>
                    </a:lnTo>
                    <a:lnTo>
                      <a:pt x="752" y="618"/>
                    </a:lnTo>
                    <a:lnTo>
                      <a:pt x="751" y="621"/>
                    </a:lnTo>
                    <a:lnTo>
                      <a:pt x="735" y="631"/>
                    </a:lnTo>
                    <a:lnTo>
                      <a:pt x="723" y="648"/>
                    </a:lnTo>
                    <a:lnTo>
                      <a:pt x="719" y="659"/>
                    </a:lnTo>
                    <a:lnTo>
                      <a:pt x="717" y="673"/>
                    </a:lnTo>
                    <a:lnTo>
                      <a:pt x="714" y="702"/>
                    </a:lnTo>
                    <a:lnTo>
                      <a:pt x="714" y="719"/>
                    </a:lnTo>
                    <a:lnTo>
                      <a:pt x="716" y="739"/>
                    </a:lnTo>
                    <a:lnTo>
                      <a:pt x="713" y="745"/>
                    </a:lnTo>
                    <a:lnTo>
                      <a:pt x="711" y="752"/>
                    </a:lnTo>
                    <a:lnTo>
                      <a:pt x="706" y="756"/>
                    </a:lnTo>
                    <a:lnTo>
                      <a:pt x="704" y="758"/>
                    </a:lnTo>
                    <a:lnTo>
                      <a:pt x="703" y="758"/>
                    </a:lnTo>
                    <a:lnTo>
                      <a:pt x="703" y="759"/>
                    </a:lnTo>
                    <a:lnTo>
                      <a:pt x="703" y="761"/>
                    </a:lnTo>
                    <a:lnTo>
                      <a:pt x="701" y="761"/>
                    </a:lnTo>
                    <a:lnTo>
                      <a:pt x="700" y="761"/>
                    </a:lnTo>
                    <a:lnTo>
                      <a:pt x="700" y="762"/>
                    </a:lnTo>
                    <a:lnTo>
                      <a:pt x="698" y="765"/>
                    </a:lnTo>
                    <a:lnTo>
                      <a:pt x="696" y="765"/>
                    </a:lnTo>
                    <a:lnTo>
                      <a:pt x="695" y="765"/>
                    </a:lnTo>
                    <a:lnTo>
                      <a:pt x="695" y="766"/>
                    </a:lnTo>
                    <a:lnTo>
                      <a:pt x="692" y="768"/>
                    </a:lnTo>
                    <a:lnTo>
                      <a:pt x="686" y="769"/>
                    </a:lnTo>
                    <a:lnTo>
                      <a:pt x="680" y="770"/>
                    </a:lnTo>
                    <a:lnTo>
                      <a:pt x="662" y="770"/>
                    </a:lnTo>
                    <a:lnTo>
                      <a:pt x="649" y="772"/>
                    </a:lnTo>
                    <a:lnTo>
                      <a:pt x="638" y="774"/>
                    </a:lnTo>
                    <a:lnTo>
                      <a:pt x="633" y="778"/>
                    </a:lnTo>
                    <a:lnTo>
                      <a:pt x="625" y="787"/>
                    </a:lnTo>
                    <a:lnTo>
                      <a:pt x="621" y="799"/>
                    </a:lnTo>
                    <a:lnTo>
                      <a:pt x="618" y="813"/>
                    </a:lnTo>
                    <a:lnTo>
                      <a:pt x="619" y="830"/>
                    </a:lnTo>
                    <a:lnTo>
                      <a:pt x="620" y="852"/>
                    </a:lnTo>
                    <a:lnTo>
                      <a:pt x="623" y="881"/>
                    </a:lnTo>
                    <a:lnTo>
                      <a:pt x="621" y="887"/>
                    </a:lnTo>
                    <a:lnTo>
                      <a:pt x="615" y="895"/>
                    </a:lnTo>
                    <a:lnTo>
                      <a:pt x="605" y="903"/>
                    </a:lnTo>
                    <a:lnTo>
                      <a:pt x="592" y="912"/>
                    </a:lnTo>
                    <a:lnTo>
                      <a:pt x="576" y="920"/>
                    </a:lnTo>
                    <a:lnTo>
                      <a:pt x="570" y="923"/>
                    </a:lnTo>
                    <a:lnTo>
                      <a:pt x="566" y="928"/>
                    </a:lnTo>
                    <a:lnTo>
                      <a:pt x="558" y="934"/>
                    </a:lnTo>
                    <a:lnTo>
                      <a:pt x="555" y="939"/>
                    </a:lnTo>
                    <a:lnTo>
                      <a:pt x="550" y="950"/>
                    </a:lnTo>
                    <a:lnTo>
                      <a:pt x="547" y="966"/>
                    </a:lnTo>
                    <a:lnTo>
                      <a:pt x="545" y="984"/>
                    </a:lnTo>
                    <a:lnTo>
                      <a:pt x="545" y="1008"/>
                    </a:lnTo>
                    <a:lnTo>
                      <a:pt x="544" y="1012"/>
                    </a:lnTo>
                    <a:lnTo>
                      <a:pt x="543" y="1018"/>
                    </a:lnTo>
                    <a:lnTo>
                      <a:pt x="537" y="1034"/>
                    </a:lnTo>
                    <a:lnTo>
                      <a:pt x="526" y="1053"/>
                    </a:lnTo>
                    <a:lnTo>
                      <a:pt x="519" y="1063"/>
                    </a:lnTo>
                    <a:lnTo>
                      <a:pt x="511" y="1076"/>
                    </a:lnTo>
                    <a:lnTo>
                      <a:pt x="510" y="1079"/>
                    </a:lnTo>
                    <a:lnTo>
                      <a:pt x="507" y="1083"/>
                    </a:lnTo>
                    <a:lnTo>
                      <a:pt x="502" y="1088"/>
                    </a:lnTo>
                    <a:lnTo>
                      <a:pt x="495" y="1092"/>
                    </a:lnTo>
                    <a:lnTo>
                      <a:pt x="486" y="1096"/>
                    </a:lnTo>
                    <a:lnTo>
                      <a:pt x="475" y="1100"/>
                    </a:lnTo>
                    <a:lnTo>
                      <a:pt x="461" y="1105"/>
                    </a:lnTo>
                    <a:lnTo>
                      <a:pt x="447" y="1110"/>
                    </a:lnTo>
                    <a:lnTo>
                      <a:pt x="439" y="1111"/>
                    </a:lnTo>
                    <a:lnTo>
                      <a:pt x="432" y="1111"/>
                    </a:lnTo>
                    <a:lnTo>
                      <a:pt x="426" y="1110"/>
                    </a:lnTo>
                    <a:lnTo>
                      <a:pt x="422" y="1108"/>
                    </a:lnTo>
                    <a:lnTo>
                      <a:pt x="417" y="1103"/>
                    </a:lnTo>
                    <a:lnTo>
                      <a:pt x="415" y="1097"/>
                    </a:lnTo>
                    <a:lnTo>
                      <a:pt x="413" y="1090"/>
                    </a:lnTo>
                    <a:lnTo>
                      <a:pt x="413" y="1081"/>
                    </a:lnTo>
                    <a:lnTo>
                      <a:pt x="412" y="1073"/>
                    </a:lnTo>
                    <a:lnTo>
                      <a:pt x="410" y="1065"/>
                    </a:lnTo>
                    <a:lnTo>
                      <a:pt x="407" y="1058"/>
                    </a:lnTo>
                    <a:lnTo>
                      <a:pt x="402" y="1051"/>
                    </a:lnTo>
                    <a:lnTo>
                      <a:pt x="390" y="1040"/>
                    </a:lnTo>
                    <a:lnTo>
                      <a:pt x="382" y="1035"/>
                    </a:lnTo>
                    <a:lnTo>
                      <a:pt x="374" y="1032"/>
                    </a:lnTo>
                    <a:lnTo>
                      <a:pt x="360" y="1028"/>
                    </a:lnTo>
                    <a:lnTo>
                      <a:pt x="348" y="1028"/>
                    </a:lnTo>
                    <a:lnTo>
                      <a:pt x="337" y="1030"/>
                    </a:lnTo>
                    <a:lnTo>
                      <a:pt x="330" y="1038"/>
                    </a:lnTo>
                    <a:lnTo>
                      <a:pt x="328" y="1038"/>
                    </a:lnTo>
                    <a:lnTo>
                      <a:pt x="326" y="1038"/>
                    </a:lnTo>
                    <a:lnTo>
                      <a:pt x="324" y="1038"/>
                    </a:lnTo>
                    <a:lnTo>
                      <a:pt x="324" y="1039"/>
                    </a:lnTo>
                    <a:lnTo>
                      <a:pt x="322" y="1038"/>
                    </a:lnTo>
                    <a:lnTo>
                      <a:pt x="321" y="1038"/>
                    </a:lnTo>
                    <a:lnTo>
                      <a:pt x="319" y="1038"/>
                    </a:lnTo>
                    <a:lnTo>
                      <a:pt x="313" y="1038"/>
                    </a:lnTo>
                    <a:lnTo>
                      <a:pt x="304" y="1035"/>
                    </a:lnTo>
                    <a:lnTo>
                      <a:pt x="295" y="1035"/>
                    </a:lnTo>
                    <a:lnTo>
                      <a:pt x="283" y="1033"/>
                    </a:lnTo>
                    <a:lnTo>
                      <a:pt x="276" y="1032"/>
                    </a:lnTo>
                    <a:lnTo>
                      <a:pt x="271" y="1032"/>
                    </a:lnTo>
                    <a:lnTo>
                      <a:pt x="263" y="1030"/>
                    </a:lnTo>
                    <a:lnTo>
                      <a:pt x="256" y="1030"/>
                    </a:lnTo>
                    <a:lnTo>
                      <a:pt x="251" y="1031"/>
                    </a:lnTo>
                    <a:lnTo>
                      <a:pt x="249" y="1034"/>
                    </a:lnTo>
                    <a:lnTo>
                      <a:pt x="241" y="1039"/>
                    </a:lnTo>
                    <a:lnTo>
                      <a:pt x="237" y="1043"/>
                    </a:lnTo>
                    <a:lnTo>
                      <a:pt x="233" y="1045"/>
                    </a:lnTo>
                    <a:lnTo>
                      <a:pt x="232" y="1047"/>
                    </a:lnTo>
                    <a:lnTo>
                      <a:pt x="226" y="1050"/>
                    </a:lnTo>
                    <a:lnTo>
                      <a:pt x="222" y="1058"/>
                    </a:lnTo>
                    <a:lnTo>
                      <a:pt x="216" y="1067"/>
                    </a:lnTo>
                    <a:lnTo>
                      <a:pt x="211" y="1081"/>
                    </a:lnTo>
                    <a:lnTo>
                      <a:pt x="207" y="1087"/>
                    </a:lnTo>
                    <a:lnTo>
                      <a:pt x="204" y="1093"/>
                    </a:lnTo>
                    <a:lnTo>
                      <a:pt x="198" y="1104"/>
                    </a:lnTo>
                    <a:lnTo>
                      <a:pt x="193" y="1107"/>
                    </a:lnTo>
                    <a:lnTo>
                      <a:pt x="191" y="1108"/>
                    </a:lnTo>
                    <a:lnTo>
                      <a:pt x="190" y="1110"/>
                    </a:lnTo>
                    <a:lnTo>
                      <a:pt x="184" y="1115"/>
                    </a:lnTo>
                    <a:lnTo>
                      <a:pt x="177" y="1116"/>
                    </a:lnTo>
                    <a:lnTo>
                      <a:pt x="172" y="1120"/>
                    </a:lnTo>
                    <a:lnTo>
                      <a:pt x="166" y="1123"/>
                    </a:lnTo>
                    <a:lnTo>
                      <a:pt x="159" y="1129"/>
                    </a:lnTo>
                    <a:lnTo>
                      <a:pt x="151" y="1135"/>
                    </a:lnTo>
                    <a:lnTo>
                      <a:pt x="143" y="1142"/>
                    </a:lnTo>
                    <a:lnTo>
                      <a:pt x="134" y="1151"/>
                    </a:lnTo>
                    <a:lnTo>
                      <a:pt x="125" y="1161"/>
                    </a:lnTo>
                    <a:lnTo>
                      <a:pt x="113" y="1171"/>
                    </a:lnTo>
                    <a:lnTo>
                      <a:pt x="104" y="1180"/>
                    </a:lnTo>
                    <a:lnTo>
                      <a:pt x="88" y="1198"/>
                    </a:lnTo>
                    <a:lnTo>
                      <a:pt x="80" y="1203"/>
                    </a:lnTo>
                    <a:lnTo>
                      <a:pt x="75" y="1209"/>
                    </a:lnTo>
                    <a:lnTo>
                      <a:pt x="70" y="1214"/>
                    </a:lnTo>
                    <a:lnTo>
                      <a:pt x="66" y="1218"/>
                    </a:lnTo>
                    <a:lnTo>
                      <a:pt x="58" y="1224"/>
                    </a:lnTo>
                    <a:lnTo>
                      <a:pt x="54" y="1233"/>
                    </a:lnTo>
                    <a:lnTo>
                      <a:pt x="51" y="1240"/>
                    </a:lnTo>
                    <a:lnTo>
                      <a:pt x="53" y="1249"/>
                    </a:lnTo>
                    <a:lnTo>
                      <a:pt x="56" y="1258"/>
                    </a:lnTo>
                    <a:lnTo>
                      <a:pt x="61" y="1272"/>
                    </a:lnTo>
                    <a:lnTo>
                      <a:pt x="60" y="1275"/>
                    </a:lnTo>
                    <a:lnTo>
                      <a:pt x="58" y="1281"/>
                    </a:lnTo>
                    <a:lnTo>
                      <a:pt x="55" y="1288"/>
                    </a:lnTo>
                    <a:lnTo>
                      <a:pt x="50" y="1299"/>
                    </a:lnTo>
                    <a:lnTo>
                      <a:pt x="44" y="1311"/>
                    </a:lnTo>
                    <a:lnTo>
                      <a:pt x="38" y="1324"/>
                    </a:lnTo>
                    <a:lnTo>
                      <a:pt x="30" y="1340"/>
                    </a:lnTo>
                    <a:lnTo>
                      <a:pt x="22" y="1360"/>
                    </a:lnTo>
                    <a:lnTo>
                      <a:pt x="11" y="1385"/>
                    </a:lnTo>
                    <a:lnTo>
                      <a:pt x="0" y="1416"/>
                    </a:lnTo>
                    <a:lnTo>
                      <a:pt x="9" y="1421"/>
                    </a:lnTo>
                    <a:lnTo>
                      <a:pt x="19" y="1427"/>
                    </a:lnTo>
                    <a:lnTo>
                      <a:pt x="27" y="1429"/>
                    </a:lnTo>
                    <a:lnTo>
                      <a:pt x="34" y="1433"/>
                    </a:lnTo>
                    <a:lnTo>
                      <a:pt x="40" y="1437"/>
                    </a:lnTo>
                    <a:lnTo>
                      <a:pt x="43" y="1442"/>
                    </a:lnTo>
                    <a:lnTo>
                      <a:pt x="45" y="1445"/>
                    </a:lnTo>
                    <a:lnTo>
                      <a:pt x="48" y="1452"/>
                    </a:lnTo>
                    <a:lnTo>
                      <a:pt x="51" y="1462"/>
                    </a:lnTo>
                    <a:lnTo>
                      <a:pt x="57" y="1475"/>
                    </a:lnTo>
                    <a:lnTo>
                      <a:pt x="61" y="1482"/>
                    </a:lnTo>
                    <a:lnTo>
                      <a:pt x="67" y="1491"/>
                    </a:lnTo>
                    <a:lnTo>
                      <a:pt x="74" y="1497"/>
                    </a:lnTo>
                    <a:lnTo>
                      <a:pt x="83" y="1505"/>
                    </a:lnTo>
                    <a:lnTo>
                      <a:pt x="105" y="1517"/>
                    </a:lnTo>
                    <a:lnTo>
                      <a:pt x="116" y="1523"/>
                    </a:lnTo>
                    <a:lnTo>
                      <a:pt x="131" y="1529"/>
                    </a:lnTo>
                    <a:lnTo>
                      <a:pt x="136" y="1532"/>
                    </a:lnTo>
                    <a:lnTo>
                      <a:pt x="142" y="1536"/>
                    </a:lnTo>
                    <a:lnTo>
                      <a:pt x="148" y="1537"/>
                    </a:lnTo>
                    <a:lnTo>
                      <a:pt x="156" y="1536"/>
                    </a:lnTo>
                    <a:lnTo>
                      <a:pt x="166" y="1532"/>
                    </a:lnTo>
                    <a:lnTo>
                      <a:pt x="174" y="1530"/>
                    </a:lnTo>
                    <a:lnTo>
                      <a:pt x="179" y="1529"/>
                    </a:lnTo>
                    <a:lnTo>
                      <a:pt x="183" y="1529"/>
                    </a:lnTo>
                    <a:lnTo>
                      <a:pt x="184" y="1529"/>
                    </a:lnTo>
                    <a:lnTo>
                      <a:pt x="186" y="1531"/>
                    </a:lnTo>
                    <a:lnTo>
                      <a:pt x="186" y="1533"/>
                    </a:lnTo>
                    <a:lnTo>
                      <a:pt x="187" y="1538"/>
                    </a:lnTo>
                    <a:lnTo>
                      <a:pt x="185" y="1542"/>
                    </a:lnTo>
                    <a:lnTo>
                      <a:pt x="184" y="1549"/>
                    </a:lnTo>
                    <a:lnTo>
                      <a:pt x="182" y="1557"/>
                    </a:lnTo>
                    <a:lnTo>
                      <a:pt x="179" y="1567"/>
                    </a:lnTo>
                    <a:lnTo>
                      <a:pt x="178" y="1571"/>
                    </a:lnTo>
                    <a:lnTo>
                      <a:pt x="179" y="1578"/>
                    </a:lnTo>
                    <a:lnTo>
                      <a:pt x="183" y="1586"/>
                    </a:lnTo>
                    <a:lnTo>
                      <a:pt x="188" y="1597"/>
                    </a:lnTo>
                    <a:lnTo>
                      <a:pt x="193" y="1609"/>
                    </a:lnTo>
                    <a:lnTo>
                      <a:pt x="203" y="1624"/>
                    </a:lnTo>
                    <a:lnTo>
                      <a:pt x="214" y="1640"/>
                    </a:lnTo>
                    <a:lnTo>
                      <a:pt x="227" y="1658"/>
                    </a:lnTo>
                    <a:lnTo>
                      <a:pt x="231" y="1669"/>
                    </a:lnTo>
                    <a:lnTo>
                      <a:pt x="232" y="1680"/>
                    </a:lnTo>
                    <a:lnTo>
                      <a:pt x="232" y="1690"/>
                    </a:lnTo>
                    <a:lnTo>
                      <a:pt x="231" y="1703"/>
                    </a:lnTo>
                    <a:lnTo>
                      <a:pt x="227" y="1709"/>
                    </a:lnTo>
                    <a:lnTo>
                      <a:pt x="225" y="1719"/>
                    </a:lnTo>
                    <a:lnTo>
                      <a:pt x="222" y="1730"/>
                    </a:lnTo>
                    <a:lnTo>
                      <a:pt x="220" y="1744"/>
                    </a:lnTo>
                    <a:lnTo>
                      <a:pt x="214" y="1810"/>
                    </a:lnTo>
                    <a:lnTo>
                      <a:pt x="457" y="1810"/>
                    </a:lnTo>
                    <a:lnTo>
                      <a:pt x="519" y="1814"/>
                    </a:lnTo>
                    <a:lnTo>
                      <a:pt x="577" y="1818"/>
                    </a:lnTo>
                    <a:lnTo>
                      <a:pt x="590" y="1818"/>
                    </a:lnTo>
                    <a:lnTo>
                      <a:pt x="596" y="1818"/>
                    </a:lnTo>
                    <a:lnTo>
                      <a:pt x="604" y="1819"/>
                    </a:lnTo>
                    <a:lnTo>
                      <a:pt x="632" y="1821"/>
                    </a:lnTo>
                    <a:lnTo>
                      <a:pt x="684" y="1826"/>
                    </a:lnTo>
                    <a:lnTo>
                      <a:pt x="731" y="1828"/>
                    </a:lnTo>
                    <a:lnTo>
                      <a:pt x="776" y="1832"/>
                    </a:lnTo>
                    <a:lnTo>
                      <a:pt x="816" y="1834"/>
                    </a:lnTo>
                    <a:lnTo>
                      <a:pt x="855" y="1838"/>
                    </a:lnTo>
                    <a:lnTo>
                      <a:pt x="871" y="1838"/>
                    </a:lnTo>
                    <a:lnTo>
                      <a:pt x="888" y="1839"/>
                    </a:lnTo>
                    <a:lnTo>
                      <a:pt x="917" y="1842"/>
                    </a:lnTo>
                    <a:lnTo>
                      <a:pt x="930" y="1842"/>
                    </a:lnTo>
                    <a:lnTo>
                      <a:pt x="937" y="1842"/>
                    </a:lnTo>
                    <a:lnTo>
                      <a:pt x="940" y="1842"/>
                    </a:lnTo>
                    <a:lnTo>
                      <a:pt x="944" y="1843"/>
                    </a:lnTo>
                    <a:lnTo>
                      <a:pt x="968" y="1845"/>
                    </a:lnTo>
                    <a:lnTo>
                      <a:pt x="987" y="1845"/>
                    </a:lnTo>
                    <a:lnTo>
                      <a:pt x="1003" y="1847"/>
                    </a:lnTo>
                    <a:lnTo>
                      <a:pt x="1015" y="1847"/>
                    </a:lnTo>
                    <a:lnTo>
                      <a:pt x="1019" y="1847"/>
                    </a:lnTo>
                    <a:lnTo>
                      <a:pt x="1021" y="1847"/>
                    </a:lnTo>
                    <a:lnTo>
                      <a:pt x="1022" y="1847"/>
                    </a:lnTo>
                    <a:lnTo>
                      <a:pt x="1024" y="1848"/>
                    </a:lnTo>
                    <a:lnTo>
                      <a:pt x="1048" y="1848"/>
                    </a:lnTo>
                    <a:lnTo>
                      <a:pt x="1072" y="1850"/>
                    </a:lnTo>
                    <a:lnTo>
                      <a:pt x="1096" y="1852"/>
                    </a:lnTo>
                    <a:lnTo>
                      <a:pt x="1120" y="1857"/>
                    </a:lnTo>
                    <a:lnTo>
                      <a:pt x="1143" y="1861"/>
                    </a:lnTo>
                    <a:lnTo>
                      <a:pt x="1166" y="1867"/>
                    </a:lnTo>
                    <a:lnTo>
                      <a:pt x="1187" y="1874"/>
                    </a:lnTo>
                    <a:lnTo>
                      <a:pt x="1210" y="1882"/>
                    </a:lnTo>
                    <a:lnTo>
                      <a:pt x="1218" y="1885"/>
                    </a:lnTo>
                    <a:lnTo>
                      <a:pt x="1229" y="1891"/>
                    </a:lnTo>
                    <a:lnTo>
                      <a:pt x="1252" y="1902"/>
                    </a:lnTo>
                    <a:lnTo>
                      <a:pt x="1259" y="1903"/>
                    </a:lnTo>
                    <a:lnTo>
                      <a:pt x="1261" y="1902"/>
                    </a:lnTo>
                    <a:lnTo>
                      <a:pt x="1264" y="1902"/>
                    </a:lnTo>
                    <a:lnTo>
                      <a:pt x="1265" y="1900"/>
                    </a:lnTo>
                    <a:lnTo>
                      <a:pt x="1267" y="1898"/>
                    </a:lnTo>
                    <a:lnTo>
                      <a:pt x="1267" y="1895"/>
                    </a:lnTo>
                    <a:lnTo>
                      <a:pt x="1268" y="1893"/>
                    </a:lnTo>
                    <a:lnTo>
                      <a:pt x="1268" y="1869"/>
                    </a:lnTo>
                    <a:lnTo>
                      <a:pt x="1269" y="1852"/>
                    </a:lnTo>
                    <a:lnTo>
                      <a:pt x="1271" y="1841"/>
                    </a:lnTo>
                    <a:lnTo>
                      <a:pt x="1273" y="1834"/>
                    </a:lnTo>
                    <a:lnTo>
                      <a:pt x="1287" y="1815"/>
                    </a:lnTo>
                    <a:lnTo>
                      <a:pt x="1280" y="1771"/>
                    </a:lnTo>
                    <a:lnTo>
                      <a:pt x="1278" y="1753"/>
                    </a:lnTo>
                    <a:lnTo>
                      <a:pt x="1276" y="1737"/>
                    </a:lnTo>
                    <a:lnTo>
                      <a:pt x="1272" y="1710"/>
                    </a:lnTo>
                    <a:lnTo>
                      <a:pt x="1268" y="1692"/>
                    </a:lnTo>
                    <a:lnTo>
                      <a:pt x="1263" y="1681"/>
                    </a:lnTo>
                    <a:lnTo>
                      <a:pt x="1259" y="1675"/>
                    </a:lnTo>
                    <a:lnTo>
                      <a:pt x="1256" y="1672"/>
                    </a:lnTo>
                    <a:lnTo>
                      <a:pt x="1245" y="1665"/>
                    </a:lnTo>
                    <a:lnTo>
                      <a:pt x="1232" y="1661"/>
                    </a:lnTo>
                    <a:lnTo>
                      <a:pt x="1214" y="1657"/>
                    </a:lnTo>
                    <a:lnTo>
                      <a:pt x="1201" y="1653"/>
                    </a:lnTo>
                    <a:lnTo>
                      <a:pt x="1195" y="1650"/>
                    </a:lnTo>
                    <a:lnTo>
                      <a:pt x="1191" y="1648"/>
                    </a:lnTo>
                    <a:lnTo>
                      <a:pt x="1185" y="1643"/>
                    </a:lnTo>
                    <a:lnTo>
                      <a:pt x="1163" y="1616"/>
                    </a:lnTo>
                    <a:lnTo>
                      <a:pt x="1152" y="1603"/>
                    </a:lnTo>
                    <a:lnTo>
                      <a:pt x="1144" y="1592"/>
                    </a:lnTo>
                    <a:lnTo>
                      <a:pt x="1128" y="1571"/>
                    </a:lnTo>
                    <a:lnTo>
                      <a:pt x="1120" y="1561"/>
                    </a:lnTo>
                    <a:lnTo>
                      <a:pt x="1115" y="1554"/>
                    </a:lnTo>
                    <a:lnTo>
                      <a:pt x="1104" y="1538"/>
                    </a:lnTo>
                    <a:lnTo>
                      <a:pt x="1098" y="1526"/>
                    </a:lnTo>
                    <a:lnTo>
                      <a:pt x="1093" y="1516"/>
                    </a:lnTo>
                    <a:lnTo>
                      <a:pt x="1092" y="1511"/>
                    </a:lnTo>
                    <a:lnTo>
                      <a:pt x="1091" y="1509"/>
                    </a:lnTo>
                    <a:lnTo>
                      <a:pt x="1091" y="1508"/>
                    </a:lnTo>
                    <a:lnTo>
                      <a:pt x="1091" y="1506"/>
                    </a:lnTo>
                    <a:lnTo>
                      <a:pt x="1091" y="1501"/>
                    </a:lnTo>
                    <a:lnTo>
                      <a:pt x="1089" y="1493"/>
                    </a:lnTo>
                    <a:lnTo>
                      <a:pt x="1087" y="1488"/>
                    </a:lnTo>
                    <a:lnTo>
                      <a:pt x="1086" y="1483"/>
                    </a:lnTo>
                    <a:lnTo>
                      <a:pt x="1082" y="1475"/>
                    </a:lnTo>
                    <a:lnTo>
                      <a:pt x="1075" y="1464"/>
                    </a:lnTo>
                    <a:lnTo>
                      <a:pt x="1069" y="1455"/>
                    </a:lnTo>
                    <a:lnTo>
                      <a:pt x="1061" y="1444"/>
                    </a:lnTo>
                    <a:lnTo>
                      <a:pt x="1053" y="1433"/>
                    </a:lnTo>
                    <a:lnTo>
                      <a:pt x="1044" y="1423"/>
                    </a:lnTo>
                    <a:lnTo>
                      <a:pt x="1038" y="1412"/>
                    </a:lnTo>
                    <a:lnTo>
                      <a:pt x="1032" y="1399"/>
                    </a:lnTo>
                    <a:lnTo>
                      <a:pt x="1027" y="1385"/>
                    </a:lnTo>
                    <a:lnTo>
                      <a:pt x="1022" y="1369"/>
                    </a:lnTo>
                    <a:lnTo>
                      <a:pt x="1019" y="1353"/>
                    </a:lnTo>
                    <a:lnTo>
                      <a:pt x="1016" y="1335"/>
                    </a:lnTo>
                    <a:lnTo>
                      <a:pt x="1015" y="1316"/>
                    </a:lnTo>
                    <a:lnTo>
                      <a:pt x="1015" y="1294"/>
                    </a:lnTo>
                    <a:lnTo>
                      <a:pt x="1015" y="1273"/>
                    </a:lnTo>
                    <a:lnTo>
                      <a:pt x="1013" y="1264"/>
                    </a:lnTo>
                    <a:lnTo>
                      <a:pt x="1013" y="1256"/>
                    </a:lnTo>
                    <a:lnTo>
                      <a:pt x="1013" y="1242"/>
                    </a:lnTo>
                    <a:lnTo>
                      <a:pt x="1011" y="1230"/>
                    </a:lnTo>
                    <a:lnTo>
                      <a:pt x="1009" y="1220"/>
                    </a:lnTo>
                    <a:lnTo>
                      <a:pt x="1006" y="1212"/>
                    </a:lnTo>
                    <a:lnTo>
                      <a:pt x="1004" y="1208"/>
                    </a:lnTo>
                    <a:lnTo>
                      <a:pt x="994" y="1201"/>
                    </a:lnTo>
                    <a:lnTo>
                      <a:pt x="989" y="1195"/>
                    </a:lnTo>
                    <a:lnTo>
                      <a:pt x="984" y="1190"/>
                    </a:lnTo>
                    <a:lnTo>
                      <a:pt x="981" y="1187"/>
                    </a:lnTo>
                    <a:lnTo>
                      <a:pt x="979" y="1183"/>
                    </a:lnTo>
                    <a:lnTo>
                      <a:pt x="979" y="1179"/>
                    </a:lnTo>
                    <a:lnTo>
                      <a:pt x="981" y="1173"/>
                    </a:lnTo>
                    <a:lnTo>
                      <a:pt x="984" y="1169"/>
                    </a:lnTo>
                    <a:lnTo>
                      <a:pt x="988" y="1166"/>
                    </a:lnTo>
                    <a:lnTo>
                      <a:pt x="1000" y="1159"/>
                    </a:lnTo>
                    <a:lnTo>
                      <a:pt x="1006" y="1154"/>
                    </a:lnTo>
                    <a:lnTo>
                      <a:pt x="1012" y="1147"/>
                    </a:lnTo>
                    <a:lnTo>
                      <a:pt x="1028" y="1130"/>
                    </a:lnTo>
                    <a:lnTo>
                      <a:pt x="1037" y="1120"/>
                    </a:lnTo>
                    <a:lnTo>
                      <a:pt x="1047" y="1108"/>
                    </a:lnTo>
                    <a:lnTo>
                      <a:pt x="1056" y="1094"/>
                    </a:lnTo>
                    <a:lnTo>
                      <a:pt x="1067" y="1079"/>
                    </a:lnTo>
                    <a:lnTo>
                      <a:pt x="1082" y="1053"/>
                    </a:lnTo>
                    <a:lnTo>
                      <a:pt x="1088" y="1041"/>
                    </a:lnTo>
                    <a:lnTo>
                      <a:pt x="1095" y="1031"/>
                    </a:lnTo>
                    <a:lnTo>
                      <a:pt x="1099" y="1021"/>
                    </a:lnTo>
                    <a:lnTo>
                      <a:pt x="1104" y="1012"/>
                    </a:lnTo>
                    <a:lnTo>
                      <a:pt x="1112" y="998"/>
                    </a:lnTo>
                    <a:lnTo>
                      <a:pt x="1112" y="995"/>
                    </a:lnTo>
                    <a:lnTo>
                      <a:pt x="1114" y="993"/>
                    </a:lnTo>
                    <a:lnTo>
                      <a:pt x="1121" y="985"/>
                    </a:lnTo>
                    <a:lnTo>
                      <a:pt x="1131" y="974"/>
                    </a:lnTo>
                    <a:lnTo>
                      <a:pt x="1137" y="966"/>
                    </a:lnTo>
                    <a:lnTo>
                      <a:pt x="1146" y="960"/>
                    </a:lnTo>
                    <a:lnTo>
                      <a:pt x="1156" y="947"/>
                    </a:lnTo>
                    <a:lnTo>
                      <a:pt x="1163" y="935"/>
                    </a:lnTo>
                    <a:lnTo>
                      <a:pt x="1166" y="925"/>
                    </a:lnTo>
                    <a:lnTo>
                      <a:pt x="1166" y="915"/>
                    </a:lnTo>
                    <a:lnTo>
                      <a:pt x="1154" y="881"/>
                    </a:lnTo>
                    <a:lnTo>
                      <a:pt x="1144" y="852"/>
                    </a:lnTo>
                    <a:lnTo>
                      <a:pt x="1134" y="826"/>
                    </a:lnTo>
                    <a:lnTo>
                      <a:pt x="1125" y="805"/>
                    </a:lnTo>
                    <a:lnTo>
                      <a:pt x="1116" y="786"/>
                    </a:lnTo>
                    <a:lnTo>
                      <a:pt x="1107" y="772"/>
                    </a:lnTo>
                    <a:lnTo>
                      <a:pt x="1099" y="760"/>
                    </a:lnTo>
                    <a:lnTo>
                      <a:pt x="1092" y="754"/>
                    </a:lnTo>
                    <a:lnTo>
                      <a:pt x="1067" y="734"/>
                    </a:lnTo>
                    <a:lnTo>
                      <a:pt x="1041" y="712"/>
                    </a:lnTo>
                    <a:lnTo>
                      <a:pt x="1027" y="700"/>
                    </a:lnTo>
                    <a:lnTo>
                      <a:pt x="1015" y="688"/>
                    </a:lnTo>
                    <a:lnTo>
                      <a:pt x="987" y="661"/>
                    </a:lnTo>
                    <a:lnTo>
                      <a:pt x="969" y="643"/>
                    </a:lnTo>
                    <a:lnTo>
                      <a:pt x="955" y="628"/>
                    </a:lnTo>
                    <a:lnTo>
                      <a:pt x="943" y="614"/>
                    </a:lnTo>
                    <a:lnTo>
                      <a:pt x="935" y="602"/>
                    </a:lnTo>
                    <a:lnTo>
                      <a:pt x="928" y="591"/>
                    </a:lnTo>
                    <a:lnTo>
                      <a:pt x="925" y="583"/>
                    </a:lnTo>
                    <a:lnTo>
                      <a:pt x="924" y="576"/>
                    </a:lnTo>
                    <a:lnTo>
                      <a:pt x="926" y="573"/>
                    </a:lnTo>
                    <a:lnTo>
                      <a:pt x="930" y="565"/>
                    </a:lnTo>
                    <a:lnTo>
                      <a:pt x="938" y="557"/>
                    </a:lnTo>
                    <a:lnTo>
                      <a:pt x="945" y="547"/>
                    </a:lnTo>
                    <a:lnTo>
                      <a:pt x="955" y="535"/>
                    </a:lnTo>
                    <a:lnTo>
                      <a:pt x="964" y="527"/>
                    </a:lnTo>
                    <a:lnTo>
                      <a:pt x="978" y="523"/>
                    </a:lnTo>
                    <a:lnTo>
                      <a:pt x="992" y="521"/>
                    </a:lnTo>
                    <a:lnTo>
                      <a:pt x="1009" y="524"/>
                    </a:lnTo>
                    <a:lnTo>
                      <a:pt x="1026" y="526"/>
                    </a:lnTo>
                    <a:lnTo>
                      <a:pt x="1043" y="529"/>
                    </a:lnTo>
                    <a:lnTo>
                      <a:pt x="1058" y="531"/>
                    </a:lnTo>
                    <a:lnTo>
                      <a:pt x="1073" y="533"/>
                    </a:lnTo>
                    <a:lnTo>
                      <a:pt x="1085" y="533"/>
                    </a:lnTo>
                    <a:lnTo>
                      <a:pt x="1090" y="533"/>
                    </a:lnTo>
                    <a:lnTo>
                      <a:pt x="1097" y="534"/>
                    </a:lnTo>
                    <a:lnTo>
                      <a:pt x="1107" y="534"/>
                    </a:lnTo>
                    <a:lnTo>
                      <a:pt x="1117" y="534"/>
                    </a:lnTo>
                    <a:lnTo>
                      <a:pt x="1123" y="533"/>
                    </a:lnTo>
                    <a:lnTo>
                      <a:pt x="1133" y="534"/>
                    </a:lnTo>
                    <a:lnTo>
                      <a:pt x="1146" y="536"/>
                    </a:lnTo>
                    <a:lnTo>
                      <a:pt x="1162" y="542"/>
                    </a:lnTo>
                    <a:lnTo>
                      <a:pt x="1165" y="542"/>
                    </a:lnTo>
                    <a:lnTo>
                      <a:pt x="1168" y="542"/>
                    </a:lnTo>
                    <a:lnTo>
                      <a:pt x="1170" y="540"/>
                    </a:lnTo>
                    <a:lnTo>
                      <a:pt x="1172" y="539"/>
                    </a:lnTo>
                    <a:lnTo>
                      <a:pt x="1172" y="535"/>
                    </a:lnTo>
                    <a:lnTo>
                      <a:pt x="1172" y="532"/>
                    </a:lnTo>
                    <a:lnTo>
                      <a:pt x="1171" y="528"/>
                    </a:lnTo>
                    <a:lnTo>
                      <a:pt x="1170" y="524"/>
                    </a:lnTo>
                    <a:lnTo>
                      <a:pt x="1156" y="498"/>
                    </a:lnTo>
                    <a:lnTo>
                      <a:pt x="1145" y="476"/>
                    </a:lnTo>
                    <a:lnTo>
                      <a:pt x="1134" y="453"/>
                    </a:lnTo>
                    <a:lnTo>
                      <a:pt x="1125" y="434"/>
                    </a:lnTo>
                    <a:lnTo>
                      <a:pt x="1111" y="398"/>
                    </a:lnTo>
                    <a:lnTo>
                      <a:pt x="1100" y="365"/>
                    </a:lnTo>
                    <a:lnTo>
                      <a:pt x="1093" y="333"/>
                    </a:lnTo>
                    <a:lnTo>
                      <a:pt x="1092" y="304"/>
                    </a:lnTo>
                    <a:lnTo>
                      <a:pt x="1091" y="283"/>
                    </a:lnTo>
                    <a:lnTo>
                      <a:pt x="1091" y="263"/>
                    </a:lnTo>
                    <a:lnTo>
                      <a:pt x="1090" y="245"/>
                    </a:lnTo>
                    <a:lnTo>
                      <a:pt x="1090" y="229"/>
                    </a:lnTo>
                    <a:lnTo>
                      <a:pt x="1088" y="212"/>
                    </a:lnTo>
                    <a:lnTo>
                      <a:pt x="1087" y="197"/>
                    </a:lnTo>
                    <a:lnTo>
                      <a:pt x="1085" y="171"/>
                    </a:lnTo>
                    <a:lnTo>
                      <a:pt x="1080" y="146"/>
                    </a:lnTo>
                    <a:lnTo>
                      <a:pt x="1075" y="127"/>
                    </a:lnTo>
                    <a:lnTo>
                      <a:pt x="1069" y="110"/>
                    </a:lnTo>
                    <a:lnTo>
                      <a:pt x="1063" y="99"/>
                    </a:lnTo>
                    <a:lnTo>
                      <a:pt x="1051" y="82"/>
                    </a:lnTo>
                    <a:lnTo>
                      <a:pt x="1041" y="68"/>
                    </a:lnTo>
                    <a:lnTo>
                      <a:pt x="1032" y="54"/>
                    </a:lnTo>
                    <a:lnTo>
                      <a:pt x="1024" y="44"/>
                    </a:lnTo>
                    <a:lnTo>
                      <a:pt x="1010" y="26"/>
                    </a:lnTo>
                    <a:lnTo>
                      <a:pt x="1004" y="19"/>
                    </a:lnTo>
                    <a:lnTo>
                      <a:pt x="1000" y="16"/>
                    </a:lnTo>
                    <a:lnTo>
                      <a:pt x="994" y="12"/>
                    </a:lnTo>
                    <a:lnTo>
                      <a:pt x="988" y="10"/>
                    </a:lnTo>
                    <a:lnTo>
                      <a:pt x="973" y="5"/>
                    </a:lnTo>
                    <a:lnTo>
                      <a:pt x="963" y="3"/>
                    </a:lnTo>
                    <a:lnTo>
                      <a:pt x="953" y="2"/>
                    </a:lnTo>
                    <a:lnTo>
                      <a:pt x="929" y="0"/>
                    </a:lnTo>
                    <a:lnTo>
                      <a:pt x="936" y="11"/>
                    </a:lnTo>
                    <a:close/>
                  </a:path>
                </a:pathLst>
              </a:custGeom>
              <a:solidFill>
                <a:schemeClr val="bg1"/>
              </a:solidFill>
              <a:ln w="9525">
                <a:noFill/>
                <a:round/>
                <a:headEnd/>
                <a:tailEnd/>
              </a:ln>
            </p:spPr>
            <p:txBody>
              <a:bodyPr/>
              <a:lstStyle/>
              <a:p>
                <a:endParaRPr lang="fr-FR"/>
              </a:p>
            </p:txBody>
          </p:sp>
          <p:sp>
            <p:nvSpPr>
              <p:cNvPr id="40" name="Freeform 43">
                <a:extLst>
                  <a:ext uri="{FF2B5EF4-FFF2-40B4-BE49-F238E27FC236}">
                    <a16:creationId xmlns:a16="http://schemas.microsoft.com/office/drawing/2014/main" id="{25B65A07-624A-4AF2-8C41-F40670E3234F}"/>
                  </a:ext>
                </a:extLst>
              </p:cNvPr>
              <p:cNvSpPr>
                <a:spLocks/>
              </p:cNvSpPr>
              <p:nvPr/>
            </p:nvSpPr>
            <p:spPr bwMode="auto">
              <a:xfrm>
                <a:off x="604" y="509"/>
                <a:ext cx="80" cy="144"/>
              </a:xfrm>
              <a:custGeom>
                <a:avLst/>
                <a:gdLst>
                  <a:gd name="T0" fmla="*/ 1173 w 1278"/>
                  <a:gd name="T1" fmla="*/ 86 h 2295"/>
                  <a:gd name="T2" fmla="*/ 1140 w 1278"/>
                  <a:gd name="T3" fmla="*/ 25 h 2295"/>
                  <a:gd name="T4" fmla="*/ 1072 w 1278"/>
                  <a:gd name="T5" fmla="*/ 52 h 2295"/>
                  <a:gd name="T6" fmla="*/ 1058 w 1278"/>
                  <a:gd name="T7" fmla="*/ 106 h 2295"/>
                  <a:gd name="T8" fmla="*/ 1057 w 1278"/>
                  <a:gd name="T9" fmla="*/ 138 h 2295"/>
                  <a:gd name="T10" fmla="*/ 1031 w 1278"/>
                  <a:gd name="T11" fmla="*/ 207 h 2295"/>
                  <a:gd name="T12" fmla="*/ 1018 w 1278"/>
                  <a:gd name="T13" fmla="*/ 237 h 2295"/>
                  <a:gd name="T14" fmla="*/ 931 w 1278"/>
                  <a:gd name="T15" fmla="*/ 267 h 2295"/>
                  <a:gd name="T16" fmla="*/ 885 w 1278"/>
                  <a:gd name="T17" fmla="*/ 277 h 2295"/>
                  <a:gd name="T18" fmla="*/ 890 w 1278"/>
                  <a:gd name="T19" fmla="*/ 350 h 2295"/>
                  <a:gd name="T20" fmla="*/ 857 w 1278"/>
                  <a:gd name="T21" fmla="*/ 374 h 2295"/>
                  <a:gd name="T22" fmla="*/ 861 w 1278"/>
                  <a:gd name="T23" fmla="*/ 435 h 2295"/>
                  <a:gd name="T24" fmla="*/ 857 w 1278"/>
                  <a:gd name="T25" fmla="*/ 463 h 2295"/>
                  <a:gd name="T26" fmla="*/ 794 w 1278"/>
                  <a:gd name="T27" fmla="*/ 504 h 2295"/>
                  <a:gd name="T28" fmla="*/ 784 w 1278"/>
                  <a:gd name="T29" fmla="*/ 477 h 2295"/>
                  <a:gd name="T30" fmla="*/ 752 w 1278"/>
                  <a:gd name="T31" fmla="*/ 583 h 2295"/>
                  <a:gd name="T32" fmla="*/ 729 w 1278"/>
                  <a:gd name="T33" fmla="*/ 576 h 2295"/>
                  <a:gd name="T34" fmla="*/ 684 w 1278"/>
                  <a:gd name="T35" fmla="*/ 558 h 2295"/>
                  <a:gd name="T36" fmla="*/ 639 w 1278"/>
                  <a:gd name="T37" fmla="*/ 607 h 2295"/>
                  <a:gd name="T38" fmla="*/ 589 w 1278"/>
                  <a:gd name="T39" fmla="*/ 630 h 2295"/>
                  <a:gd name="T40" fmla="*/ 445 w 1278"/>
                  <a:gd name="T41" fmla="*/ 673 h 2295"/>
                  <a:gd name="T42" fmla="*/ 334 w 1278"/>
                  <a:gd name="T43" fmla="*/ 697 h 2295"/>
                  <a:gd name="T44" fmla="*/ 298 w 1278"/>
                  <a:gd name="T45" fmla="*/ 735 h 2295"/>
                  <a:gd name="T46" fmla="*/ 282 w 1278"/>
                  <a:gd name="T47" fmla="*/ 809 h 2295"/>
                  <a:gd name="T48" fmla="*/ 202 w 1278"/>
                  <a:gd name="T49" fmla="*/ 933 h 2295"/>
                  <a:gd name="T50" fmla="*/ 210 w 1278"/>
                  <a:gd name="T51" fmla="*/ 1106 h 2295"/>
                  <a:gd name="T52" fmla="*/ 228 w 1278"/>
                  <a:gd name="T53" fmla="*/ 1215 h 2295"/>
                  <a:gd name="T54" fmla="*/ 247 w 1278"/>
                  <a:gd name="T55" fmla="*/ 1258 h 2295"/>
                  <a:gd name="T56" fmla="*/ 227 w 1278"/>
                  <a:gd name="T57" fmla="*/ 1351 h 2295"/>
                  <a:gd name="T58" fmla="*/ 146 w 1278"/>
                  <a:gd name="T59" fmla="*/ 1467 h 2295"/>
                  <a:gd name="T60" fmla="*/ 105 w 1278"/>
                  <a:gd name="T61" fmla="*/ 1563 h 2295"/>
                  <a:gd name="T62" fmla="*/ 45 w 1278"/>
                  <a:gd name="T63" fmla="*/ 1618 h 2295"/>
                  <a:gd name="T64" fmla="*/ 0 w 1278"/>
                  <a:gd name="T65" fmla="*/ 1765 h 2295"/>
                  <a:gd name="T66" fmla="*/ 35 w 1278"/>
                  <a:gd name="T67" fmla="*/ 1910 h 2295"/>
                  <a:gd name="T68" fmla="*/ 38 w 1278"/>
                  <a:gd name="T69" fmla="*/ 1973 h 2295"/>
                  <a:gd name="T70" fmla="*/ 51 w 1278"/>
                  <a:gd name="T71" fmla="*/ 2152 h 2295"/>
                  <a:gd name="T72" fmla="*/ 158 w 1278"/>
                  <a:gd name="T73" fmla="*/ 2257 h 2295"/>
                  <a:gd name="T74" fmla="*/ 213 w 1278"/>
                  <a:gd name="T75" fmla="*/ 2293 h 2295"/>
                  <a:gd name="T76" fmla="*/ 245 w 1278"/>
                  <a:gd name="T77" fmla="*/ 2291 h 2295"/>
                  <a:gd name="T78" fmla="*/ 345 w 1278"/>
                  <a:gd name="T79" fmla="*/ 2250 h 2295"/>
                  <a:gd name="T80" fmla="*/ 463 w 1278"/>
                  <a:gd name="T81" fmla="*/ 2228 h 2295"/>
                  <a:gd name="T82" fmla="*/ 534 w 1278"/>
                  <a:gd name="T83" fmla="*/ 2159 h 2295"/>
                  <a:gd name="T84" fmla="*/ 643 w 1278"/>
                  <a:gd name="T85" fmla="*/ 1958 h 2295"/>
                  <a:gd name="T86" fmla="*/ 716 w 1278"/>
                  <a:gd name="T87" fmla="*/ 1803 h 2295"/>
                  <a:gd name="T88" fmla="*/ 752 w 1278"/>
                  <a:gd name="T89" fmla="*/ 1704 h 2295"/>
                  <a:gd name="T90" fmla="*/ 856 w 1278"/>
                  <a:gd name="T91" fmla="*/ 1480 h 2295"/>
                  <a:gd name="T92" fmla="*/ 976 w 1278"/>
                  <a:gd name="T93" fmla="*/ 1227 h 2295"/>
                  <a:gd name="T94" fmla="*/ 1019 w 1278"/>
                  <a:gd name="T95" fmla="*/ 1125 h 2295"/>
                  <a:gd name="T96" fmla="*/ 1065 w 1278"/>
                  <a:gd name="T97" fmla="*/ 967 h 2295"/>
                  <a:gd name="T98" fmla="*/ 1097 w 1278"/>
                  <a:gd name="T99" fmla="*/ 869 h 2295"/>
                  <a:gd name="T100" fmla="*/ 1146 w 1278"/>
                  <a:gd name="T101" fmla="*/ 785 h 2295"/>
                  <a:gd name="T102" fmla="*/ 1138 w 1278"/>
                  <a:gd name="T103" fmla="*/ 687 h 2295"/>
                  <a:gd name="T104" fmla="*/ 1157 w 1278"/>
                  <a:gd name="T105" fmla="*/ 612 h 2295"/>
                  <a:gd name="T106" fmla="*/ 1199 w 1278"/>
                  <a:gd name="T107" fmla="*/ 670 h 2295"/>
                  <a:gd name="T108" fmla="*/ 1278 w 1278"/>
                  <a:gd name="T109" fmla="*/ 583 h 2295"/>
                  <a:gd name="T110" fmla="*/ 1241 w 1278"/>
                  <a:gd name="T111" fmla="*/ 374 h 2295"/>
                  <a:gd name="T112" fmla="*/ 1217 w 1278"/>
                  <a:gd name="T113" fmla="*/ 156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8" h="2295">
                    <a:moveTo>
                      <a:pt x="1204" y="133"/>
                    </a:moveTo>
                    <a:lnTo>
                      <a:pt x="1194" y="120"/>
                    </a:lnTo>
                    <a:lnTo>
                      <a:pt x="1186" y="110"/>
                    </a:lnTo>
                    <a:lnTo>
                      <a:pt x="1181" y="101"/>
                    </a:lnTo>
                    <a:lnTo>
                      <a:pt x="1179" y="96"/>
                    </a:lnTo>
                    <a:lnTo>
                      <a:pt x="1177" y="94"/>
                    </a:lnTo>
                    <a:lnTo>
                      <a:pt x="1176" y="92"/>
                    </a:lnTo>
                    <a:lnTo>
                      <a:pt x="1176" y="91"/>
                    </a:lnTo>
                    <a:lnTo>
                      <a:pt x="1173" y="86"/>
                    </a:lnTo>
                    <a:lnTo>
                      <a:pt x="1169" y="82"/>
                    </a:lnTo>
                    <a:lnTo>
                      <a:pt x="1166" y="78"/>
                    </a:lnTo>
                    <a:lnTo>
                      <a:pt x="1164" y="75"/>
                    </a:lnTo>
                    <a:lnTo>
                      <a:pt x="1161" y="70"/>
                    </a:lnTo>
                    <a:lnTo>
                      <a:pt x="1159" y="67"/>
                    </a:lnTo>
                    <a:lnTo>
                      <a:pt x="1151" y="59"/>
                    </a:lnTo>
                    <a:lnTo>
                      <a:pt x="1145" y="50"/>
                    </a:lnTo>
                    <a:lnTo>
                      <a:pt x="1142" y="36"/>
                    </a:lnTo>
                    <a:lnTo>
                      <a:pt x="1140" y="25"/>
                    </a:lnTo>
                    <a:lnTo>
                      <a:pt x="1135" y="9"/>
                    </a:lnTo>
                    <a:lnTo>
                      <a:pt x="1131" y="3"/>
                    </a:lnTo>
                    <a:lnTo>
                      <a:pt x="1129" y="0"/>
                    </a:lnTo>
                    <a:lnTo>
                      <a:pt x="1125" y="1"/>
                    </a:lnTo>
                    <a:lnTo>
                      <a:pt x="1110" y="17"/>
                    </a:lnTo>
                    <a:lnTo>
                      <a:pt x="1098" y="31"/>
                    </a:lnTo>
                    <a:lnTo>
                      <a:pt x="1087" y="41"/>
                    </a:lnTo>
                    <a:lnTo>
                      <a:pt x="1080" y="48"/>
                    </a:lnTo>
                    <a:lnTo>
                      <a:pt x="1072" y="52"/>
                    </a:lnTo>
                    <a:lnTo>
                      <a:pt x="1067" y="58"/>
                    </a:lnTo>
                    <a:lnTo>
                      <a:pt x="1062" y="62"/>
                    </a:lnTo>
                    <a:lnTo>
                      <a:pt x="1058" y="67"/>
                    </a:lnTo>
                    <a:lnTo>
                      <a:pt x="1055" y="70"/>
                    </a:lnTo>
                    <a:lnTo>
                      <a:pt x="1054" y="75"/>
                    </a:lnTo>
                    <a:lnTo>
                      <a:pt x="1053" y="78"/>
                    </a:lnTo>
                    <a:lnTo>
                      <a:pt x="1054" y="82"/>
                    </a:lnTo>
                    <a:lnTo>
                      <a:pt x="1056" y="94"/>
                    </a:lnTo>
                    <a:lnTo>
                      <a:pt x="1058" y="106"/>
                    </a:lnTo>
                    <a:lnTo>
                      <a:pt x="1058" y="116"/>
                    </a:lnTo>
                    <a:lnTo>
                      <a:pt x="1060" y="127"/>
                    </a:lnTo>
                    <a:lnTo>
                      <a:pt x="1058" y="127"/>
                    </a:lnTo>
                    <a:lnTo>
                      <a:pt x="1058" y="128"/>
                    </a:lnTo>
                    <a:lnTo>
                      <a:pt x="1058" y="130"/>
                    </a:lnTo>
                    <a:lnTo>
                      <a:pt x="1058" y="134"/>
                    </a:lnTo>
                    <a:lnTo>
                      <a:pt x="1057" y="134"/>
                    </a:lnTo>
                    <a:lnTo>
                      <a:pt x="1057" y="135"/>
                    </a:lnTo>
                    <a:lnTo>
                      <a:pt x="1057" y="138"/>
                    </a:lnTo>
                    <a:lnTo>
                      <a:pt x="1057" y="142"/>
                    </a:lnTo>
                    <a:lnTo>
                      <a:pt x="1054" y="148"/>
                    </a:lnTo>
                    <a:lnTo>
                      <a:pt x="1052" y="155"/>
                    </a:lnTo>
                    <a:lnTo>
                      <a:pt x="1045" y="163"/>
                    </a:lnTo>
                    <a:lnTo>
                      <a:pt x="1039" y="175"/>
                    </a:lnTo>
                    <a:lnTo>
                      <a:pt x="1035" y="187"/>
                    </a:lnTo>
                    <a:lnTo>
                      <a:pt x="1034" y="201"/>
                    </a:lnTo>
                    <a:lnTo>
                      <a:pt x="1032" y="207"/>
                    </a:lnTo>
                    <a:lnTo>
                      <a:pt x="1031" y="207"/>
                    </a:lnTo>
                    <a:lnTo>
                      <a:pt x="1031" y="208"/>
                    </a:lnTo>
                    <a:lnTo>
                      <a:pt x="1031" y="210"/>
                    </a:lnTo>
                    <a:lnTo>
                      <a:pt x="1031" y="214"/>
                    </a:lnTo>
                    <a:lnTo>
                      <a:pt x="1029" y="220"/>
                    </a:lnTo>
                    <a:lnTo>
                      <a:pt x="1028" y="222"/>
                    </a:lnTo>
                    <a:lnTo>
                      <a:pt x="1028" y="225"/>
                    </a:lnTo>
                    <a:lnTo>
                      <a:pt x="1023" y="233"/>
                    </a:lnTo>
                    <a:lnTo>
                      <a:pt x="1020" y="235"/>
                    </a:lnTo>
                    <a:lnTo>
                      <a:pt x="1018" y="237"/>
                    </a:lnTo>
                    <a:lnTo>
                      <a:pt x="980" y="247"/>
                    </a:lnTo>
                    <a:lnTo>
                      <a:pt x="968" y="262"/>
                    </a:lnTo>
                    <a:lnTo>
                      <a:pt x="958" y="273"/>
                    </a:lnTo>
                    <a:lnTo>
                      <a:pt x="950" y="277"/>
                    </a:lnTo>
                    <a:lnTo>
                      <a:pt x="943" y="277"/>
                    </a:lnTo>
                    <a:lnTo>
                      <a:pt x="939" y="274"/>
                    </a:lnTo>
                    <a:lnTo>
                      <a:pt x="937" y="272"/>
                    </a:lnTo>
                    <a:lnTo>
                      <a:pt x="936" y="271"/>
                    </a:lnTo>
                    <a:lnTo>
                      <a:pt x="931" y="267"/>
                    </a:lnTo>
                    <a:lnTo>
                      <a:pt x="928" y="265"/>
                    </a:lnTo>
                    <a:lnTo>
                      <a:pt x="927" y="263"/>
                    </a:lnTo>
                    <a:lnTo>
                      <a:pt x="925" y="261"/>
                    </a:lnTo>
                    <a:lnTo>
                      <a:pt x="921" y="258"/>
                    </a:lnTo>
                    <a:lnTo>
                      <a:pt x="918" y="257"/>
                    </a:lnTo>
                    <a:lnTo>
                      <a:pt x="909" y="259"/>
                    </a:lnTo>
                    <a:lnTo>
                      <a:pt x="894" y="267"/>
                    </a:lnTo>
                    <a:lnTo>
                      <a:pt x="888" y="271"/>
                    </a:lnTo>
                    <a:lnTo>
                      <a:pt x="885" y="277"/>
                    </a:lnTo>
                    <a:lnTo>
                      <a:pt x="881" y="283"/>
                    </a:lnTo>
                    <a:lnTo>
                      <a:pt x="880" y="290"/>
                    </a:lnTo>
                    <a:lnTo>
                      <a:pt x="880" y="306"/>
                    </a:lnTo>
                    <a:lnTo>
                      <a:pt x="880" y="311"/>
                    </a:lnTo>
                    <a:lnTo>
                      <a:pt x="883" y="320"/>
                    </a:lnTo>
                    <a:lnTo>
                      <a:pt x="886" y="330"/>
                    </a:lnTo>
                    <a:lnTo>
                      <a:pt x="890" y="343"/>
                    </a:lnTo>
                    <a:lnTo>
                      <a:pt x="890" y="348"/>
                    </a:lnTo>
                    <a:lnTo>
                      <a:pt x="890" y="350"/>
                    </a:lnTo>
                    <a:lnTo>
                      <a:pt x="890" y="351"/>
                    </a:lnTo>
                    <a:lnTo>
                      <a:pt x="891" y="353"/>
                    </a:lnTo>
                    <a:lnTo>
                      <a:pt x="891" y="361"/>
                    </a:lnTo>
                    <a:lnTo>
                      <a:pt x="889" y="363"/>
                    </a:lnTo>
                    <a:lnTo>
                      <a:pt x="888" y="365"/>
                    </a:lnTo>
                    <a:lnTo>
                      <a:pt x="886" y="366"/>
                    </a:lnTo>
                    <a:lnTo>
                      <a:pt x="885" y="368"/>
                    </a:lnTo>
                    <a:lnTo>
                      <a:pt x="868" y="370"/>
                    </a:lnTo>
                    <a:lnTo>
                      <a:pt x="857" y="374"/>
                    </a:lnTo>
                    <a:lnTo>
                      <a:pt x="851" y="380"/>
                    </a:lnTo>
                    <a:lnTo>
                      <a:pt x="848" y="388"/>
                    </a:lnTo>
                    <a:lnTo>
                      <a:pt x="848" y="405"/>
                    </a:lnTo>
                    <a:lnTo>
                      <a:pt x="848" y="413"/>
                    </a:lnTo>
                    <a:lnTo>
                      <a:pt x="851" y="419"/>
                    </a:lnTo>
                    <a:lnTo>
                      <a:pt x="853" y="428"/>
                    </a:lnTo>
                    <a:lnTo>
                      <a:pt x="855" y="431"/>
                    </a:lnTo>
                    <a:lnTo>
                      <a:pt x="857" y="433"/>
                    </a:lnTo>
                    <a:lnTo>
                      <a:pt x="861" y="435"/>
                    </a:lnTo>
                    <a:lnTo>
                      <a:pt x="865" y="439"/>
                    </a:lnTo>
                    <a:lnTo>
                      <a:pt x="869" y="444"/>
                    </a:lnTo>
                    <a:lnTo>
                      <a:pt x="871" y="450"/>
                    </a:lnTo>
                    <a:lnTo>
                      <a:pt x="870" y="452"/>
                    </a:lnTo>
                    <a:lnTo>
                      <a:pt x="870" y="455"/>
                    </a:lnTo>
                    <a:lnTo>
                      <a:pt x="868" y="460"/>
                    </a:lnTo>
                    <a:lnTo>
                      <a:pt x="862" y="462"/>
                    </a:lnTo>
                    <a:lnTo>
                      <a:pt x="859" y="462"/>
                    </a:lnTo>
                    <a:lnTo>
                      <a:pt x="857" y="463"/>
                    </a:lnTo>
                    <a:lnTo>
                      <a:pt x="849" y="464"/>
                    </a:lnTo>
                    <a:lnTo>
                      <a:pt x="840" y="469"/>
                    </a:lnTo>
                    <a:lnTo>
                      <a:pt x="833" y="472"/>
                    </a:lnTo>
                    <a:lnTo>
                      <a:pt x="828" y="478"/>
                    </a:lnTo>
                    <a:lnTo>
                      <a:pt x="822" y="483"/>
                    </a:lnTo>
                    <a:lnTo>
                      <a:pt x="816" y="491"/>
                    </a:lnTo>
                    <a:lnTo>
                      <a:pt x="805" y="499"/>
                    </a:lnTo>
                    <a:lnTo>
                      <a:pt x="797" y="504"/>
                    </a:lnTo>
                    <a:lnTo>
                      <a:pt x="794" y="504"/>
                    </a:lnTo>
                    <a:lnTo>
                      <a:pt x="793" y="506"/>
                    </a:lnTo>
                    <a:lnTo>
                      <a:pt x="792" y="503"/>
                    </a:lnTo>
                    <a:lnTo>
                      <a:pt x="791" y="495"/>
                    </a:lnTo>
                    <a:lnTo>
                      <a:pt x="791" y="488"/>
                    </a:lnTo>
                    <a:lnTo>
                      <a:pt x="790" y="483"/>
                    </a:lnTo>
                    <a:lnTo>
                      <a:pt x="790" y="480"/>
                    </a:lnTo>
                    <a:lnTo>
                      <a:pt x="788" y="477"/>
                    </a:lnTo>
                    <a:lnTo>
                      <a:pt x="787" y="476"/>
                    </a:lnTo>
                    <a:lnTo>
                      <a:pt x="784" y="477"/>
                    </a:lnTo>
                    <a:lnTo>
                      <a:pt x="764" y="494"/>
                    </a:lnTo>
                    <a:lnTo>
                      <a:pt x="751" y="511"/>
                    </a:lnTo>
                    <a:lnTo>
                      <a:pt x="743" y="526"/>
                    </a:lnTo>
                    <a:lnTo>
                      <a:pt x="741" y="532"/>
                    </a:lnTo>
                    <a:lnTo>
                      <a:pt x="742" y="540"/>
                    </a:lnTo>
                    <a:lnTo>
                      <a:pt x="753" y="572"/>
                    </a:lnTo>
                    <a:lnTo>
                      <a:pt x="753" y="578"/>
                    </a:lnTo>
                    <a:lnTo>
                      <a:pt x="752" y="580"/>
                    </a:lnTo>
                    <a:lnTo>
                      <a:pt x="752" y="583"/>
                    </a:lnTo>
                    <a:lnTo>
                      <a:pt x="750" y="584"/>
                    </a:lnTo>
                    <a:lnTo>
                      <a:pt x="748" y="587"/>
                    </a:lnTo>
                    <a:lnTo>
                      <a:pt x="745" y="587"/>
                    </a:lnTo>
                    <a:lnTo>
                      <a:pt x="743" y="587"/>
                    </a:lnTo>
                    <a:lnTo>
                      <a:pt x="742" y="587"/>
                    </a:lnTo>
                    <a:lnTo>
                      <a:pt x="742" y="588"/>
                    </a:lnTo>
                    <a:lnTo>
                      <a:pt x="735" y="586"/>
                    </a:lnTo>
                    <a:lnTo>
                      <a:pt x="732" y="582"/>
                    </a:lnTo>
                    <a:lnTo>
                      <a:pt x="729" y="576"/>
                    </a:lnTo>
                    <a:lnTo>
                      <a:pt x="729" y="568"/>
                    </a:lnTo>
                    <a:lnTo>
                      <a:pt x="728" y="563"/>
                    </a:lnTo>
                    <a:lnTo>
                      <a:pt x="727" y="560"/>
                    </a:lnTo>
                    <a:lnTo>
                      <a:pt x="724" y="555"/>
                    </a:lnTo>
                    <a:lnTo>
                      <a:pt x="717" y="551"/>
                    </a:lnTo>
                    <a:lnTo>
                      <a:pt x="713" y="550"/>
                    </a:lnTo>
                    <a:lnTo>
                      <a:pt x="710" y="551"/>
                    </a:lnTo>
                    <a:lnTo>
                      <a:pt x="697" y="552"/>
                    </a:lnTo>
                    <a:lnTo>
                      <a:pt x="684" y="558"/>
                    </a:lnTo>
                    <a:lnTo>
                      <a:pt x="672" y="563"/>
                    </a:lnTo>
                    <a:lnTo>
                      <a:pt x="662" y="573"/>
                    </a:lnTo>
                    <a:lnTo>
                      <a:pt x="652" y="580"/>
                    </a:lnTo>
                    <a:lnTo>
                      <a:pt x="648" y="583"/>
                    </a:lnTo>
                    <a:lnTo>
                      <a:pt x="646" y="588"/>
                    </a:lnTo>
                    <a:lnTo>
                      <a:pt x="641" y="594"/>
                    </a:lnTo>
                    <a:lnTo>
                      <a:pt x="640" y="602"/>
                    </a:lnTo>
                    <a:lnTo>
                      <a:pt x="639" y="604"/>
                    </a:lnTo>
                    <a:lnTo>
                      <a:pt x="639" y="607"/>
                    </a:lnTo>
                    <a:lnTo>
                      <a:pt x="637" y="612"/>
                    </a:lnTo>
                    <a:lnTo>
                      <a:pt x="633" y="616"/>
                    </a:lnTo>
                    <a:lnTo>
                      <a:pt x="629" y="621"/>
                    </a:lnTo>
                    <a:lnTo>
                      <a:pt x="621" y="623"/>
                    </a:lnTo>
                    <a:lnTo>
                      <a:pt x="617" y="624"/>
                    </a:lnTo>
                    <a:lnTo>
                      <a:pt x="614" y="626"/>
                    </a:lnTo>
                    <a:lnTo>
                      <a:pt x="604" y="628"/>
                    </a:lnTo>
                    <a:lnTo>
                      <a:pt x="595" y="630"/>
                    </a:lnTo>
                    <a:lnTo>
                      <a:pt x="589" y="630"/>
                    </a:lnTo>
                    <a:lnTo>
                      <a:pt x="582" y="632"/>
                    </a:lnTo>
                    <a:lnTo>
                      <a:pt x="571" y="635"/>
                    </a:lnTo>
                    <a:lnTo>
                      <a:pt x="559" y="639"/>
                    </a:lnTo>
                    <a:lnTo>
                      <a:pt x="543" y="643"/>
                    </a:lnTo>
                    <a:lnTo>
                      <a:pt x="526" y="649"/>
                    </a:lnTo>
                    <a:lnTo>
                      <a:pt x="506" y="657"/>
                    </a:lnTo>
                    <a:lnTo>
                      <a:pt x="484" y="667"/>
                    </a:lnTo>
                    <a:lnTo>
                      <a:pt x="463" y="669"/>
                    </a:lnTo>
                    <a:lnTo>
                      <a:pt x="445" y="673"/>
                    </a:lnTo>
                    <a:lnTo>
                      <a:pt x="429" y="676"/>
                    </a:lnTo>
                    <a:lnTo>
                      <a:pt x="417" y="680"/>
                    </a:lnTo>
                    <a:lnTo>
                      <a:pt x="406" y="683"/>
                    </a:lnTo>
                    <a:lnTo>
                      <a:pt x="397" y="686"/>
                    </a:lnTo>
                    <a:lnTo>
                      <a:pt x="390" y="688"/>
                    </a:lnTo>
                    <a:lnTo>
                      <a:pt x="387" y="691"/>
                    </a:lnTo>
                    <a:lnTo>
                      <a:pt x="366" y="693"/>
                    </a:lnTo>
                    <a:lnTo>
                      <a:pt x="349" y="695"/>
                    </a:lnTo>
                    <a:lnTo>
                      <a:pt x="334" y="697"/>
                    </a:lnTo>
                    <a:lnTo>
                      <a:pt x="323" y="702"/>
                    </a:lnTo>
                    <a:lnTo>
                      <a:pt x="313" y="704"/>
                    </a:lnTo>
                    <a:lnTo>
                      <a:pt x="305" y="708"/>
                    </a:lnTo>
                    <a:lnTo>
                      <a:pt x="301" y="710"/>
                    </a:lnTo>
                    <a:lnTo>
                      <a:pt x="300" y="715"/>
                    </a:lnTo>
                    <a:lnTo>
                      <a:pt x="299" y="732"/>
                    </a:lnTo>
                    <a:lnTo>
                      <a:pt x="298" y="732"/>
                    </a:lnTo>
                    <a:lnTo>
                      <a:pt x="298" y="733"/>
                    </a:lnTo>
                    <a:lnTo>
                      <a:pt x="298" y="735"/>
                    </a:lnTo>
                    <a:lnTo>
                      <a:pt x="298" y="739"/>
                    </a:lnTo>
                    <a:lnTo>
                      <a:pt x="298" y="748"/>
                    </a:lnTo>
                    <a:lnTo>
                      <a:pt x="296" y="761"/>
                    </a:lnTo>
                    <a:lnTo>
                      <a:pt x="295" y="774"/>
                    </a:lnTo>
                    <a:lnTo>
                      <a:pt x="292" y="785"/>
                    </a:lnTo>
                    <a:lnTo>
                      <a:pt x="289" y="795"/>
                    </a:lnTo>
                    <a:lnTo>
                      <a:pt x="285" y="802"/>
                    </a:lnTo>
                    <a:lnTo>
                      <a:pt x="283" y="805"/>
                    </a:lnTo>
                    <a:lnTo>
                      <a:pt x="282" y="809"/>
                    </a:lnTo>
                    <a:lnTo>
                      <a:pt x="262" y="832"/>
                    </a:lnTo>
                    <a:lnTo>
                      <a:pt x="246" y="854"/>
                    </a:lnTo>
                    <a:lnTo>
                      <a:pt x="232" y="873"/>
                    </a:lnTo>
                    <a:lnTo>
                      <a:pt x="226" y="882"/>
                    </a:lnTo>
                    <a:lnTo>
                      <a:pt x="221" y="892"/>
                    </a:lnTo>
                    <a:lnTo>
                      <a:pt x="212" y="905"/>
                    </a:lnTo>
                    <a:lnTo>
                      <a:pt x="206" y="919"/>
                    </a:lnTo>
                    <a:lnTo>
                      <a:pt x="203" y="929"/>
                    </a:lnTo>
                    <a:lnTo>
                      <a:pt x="202" y="933"/>
                    </a:lnTo>
                    <a:lnTo>
                      <a:pt x="203" y="938"/>
                    </a:lnTo>
                    <a:lnTo>
                      <a:pt x="203" y="948"/>
                    </a:lnTo>
                    <a:lnTo>
                      <a:pt x="203" y="961"/>
                    </a:lnTo>
                    <a:lnTo>
                      <a:pt x="203" y="977"/>
                    </a:lnTo>
                    <a:lnTo>
                      <a:pt x="205" y="997"/>
                    </a:lnTo>
                    <a:lnTo>
                      <a:pt x="205" y="1018"/>
                    </a:lnTo>
                    <a:lnTo>
                      <a:pt x="207" y="1044"/>
                    </a:lnTo>
                    <a:lnTo>
                      <a:pt x="207" y="1073"/>
                    </a:lnTo>
                    <a:lnTo>
                      <a:pt x="210" y="1106"/>
                    </a:lnTo>
                    <a:lnTo>
                      <a:pt x="211" y="1126"/>
                    </a:lnTo>
                    <a:lnTo>
                      <a:pt x="213" y="1145"/>
                    </a:lnTo>
                    <a:lnTo>
                      <a:pt x="215" y="1161"/>
                    </a:lnTo>
                    <a:lnTo>
                      <a:pt x="217" y="1176"/>
                    </a:lnTo>
                    <a:lnTo>
                      <a:pt x="219" y="1188"/>
                    </a:lnTo>
                    <a:lnTo>
                      <a:pt x="221" y="1198"/>
                    </a:lnTo>
                    <a:lnTo>
                      <a:pt x="223" y="1205"/>
                    </a:lnTo>
                    <a:lnTo>
                      <a:pt x="226" y="1210"/>
                    </a:lnTo>
                    <a:lnTo>
                      <a:pt x="228" y="1215"/>
                    </a:lnTo>
                    <a:lnTo>
                      <a:pt x="229" y="1217"/>
                    </a:lnTo>
                    <a:lnTo>
                      <a:pt x="231" y="1220"/>
                    </a:lnTo>
                    <a:lnTo>
                      <a:pt x="233" y="1224"/>
                    </a:lnTo>
                    <a:lnTo>
                      <a:pt x="234" y="1226"/>
                    </a:lnTo>
                    <a:lnTo>
                      <a:pt x="236" y="1230"/>
                    </a:lnTo>
                    <a:lnTo>
                      <a:pt x="239" y="1238"/>
                    </a:lnTo>
                    <a:lnTo>
                      <a:pt x="244" y="1247"/>
                    </a:lnTo>
                    <a:lnTo>
                      <a:pt x="245" y="1253"/>
                    </a:lnTo>
                    <a:lnTo>
                      <a:pt x="247" y="1258"/>
                    </a:lnTo>
                    <a:lnTo>
                      <a:pt x="247" y="1263"/>
                    </a:lnTo>
                    <a:lnTo>
                      <a:pt x="248" y="1267"/>
                    </a:lnTo>
                    <a:lnTo>
                      <a:pt x="245" y="1277"/>
                    </a:lnTo>
                    <a:lnTo>
                      <a:pt x="243" y="1290"/>
                    </a:lnTo>
                    <a:lnTo>
                      <a:pt x="241" y="1306"/>
                    </a:lnTo>
                    <a:lnTo>
                      <a:pt x="241" y="1326"/>
                    </a:lnTo>
                    <a:lnTo>
                      <a:pt x="237" y="1333"/>
                    </a:lnTo>
                    <a:lnTo>
                      <a:pt x="232" y="1345"/>
                    </a:lnTo>
                    <a:lnTo>
                      <a:pt x="227" y="1351"/>
                    </a:lnTo>
                    <a:lnTo>
                      <a:pt x="222" y="1360"/>
                    </a:lnTo>
                    <a:lnTo>
                      <a:pt x="217" y="1368"/>
                    </a:lnTo>
                    <a:lnTo>
                      <a:pt x="212" y="1379"/>
                    </a:lnTo>
                    <a:lnTo>
                      <a:pt x="196" y="1399"/>
                    </a:lnTo>
                    <a:lnTo>
                      <a:pt x="187" y="1411"/>
                    </a:lnTo>
                    <a:lnTo>
                      <a:pt x="179" y="1425"/>
                    </a:lnTo>
                    <a:lnTo>
                      <a:pt x="168" y="1438"/>
                    </a:lnTo>
                    <a:lnTo>
                      <a:pt x="157" y="1452"/>
                    </a:lnTo>
                    <a:lnTo>
                      <a:pt x="146" y="1467"/>
                    </a:lnTo>
                    <a:lnTo>
                      <a:pt x="135" y="1484"/>
                    </a:lnTo>
                    <a:lnTo>
                      <a:pt x="132" y="1493"/>
                    </a:lnTo>
                    <a:lnTo>
                      <a:pt x="130" y="1503"/>
                    </a:lnTo>
                    <a:lnTo>
                      <a:pt x="125" y="1521"/>
                    </a:lnTo>
                    <a:lnTo>
                      <a:pt x="122" y="1527"/>
                    </a:lnTo>
                    <a:lnTo>
                      <a:pt x="120" y="1535"/>
                    </a:lnTo>
                    <a:lnTo>
                      <a:pt x="116" y="1547"/>
                    </a:lnTo>
                    <a:lnTo>
                      <a:pt x="109" y="1556"/>
                    </a:lnTo>
                    <a:lnTo>
                      <a:pt x="105" y="1563"/>
                    </a:lnTo>
                    <a:lnTo>
                      <a:pt x="99" y="1567"/>
                    </a:lnTo>
                    <a:lnTo>
                      <a:pt x="94" y="1569"/>
                    </a:lnTo>
                    <a:lnTo>
                      <a:pt x="90" y="1569"/>
                    </a:lnTo>
                    <a:lnTo>
                      <a:pt x="86" y="1572"/>
                    </a:lnTo>
                    <a:lnTo>
                      <a:pt x="79" y="1577"/>
                    </a:lnTo>
                    <a:lnTo>
                      <a:pt x="73" y="1585"/>
                    </a:lnTo>
                    <a:lnTo>
                      <a:pt x="64" y="1592"/>
                    </a:lnTo>
                    <a:lnTo>
                      <a:pt x="56" y="1604"/>
                    </a:lnTo>
                    <a:lnTo>
                      <a:pt x="45" y="1618"/>
                    </a:lnTo>
                    <a:lnTo>
                      <a:pt x="35" y="1634"/>
                    </a:lnTo>
                    <a:lnTo>
                      <a:pt x="26" y="1645"/>
                    </a:lnTo>
                    <a:lnTo>
                      <a:pt x="20" y="1659"/>
                    </a:lnTo>
                    <a:lnTo>
                      <a:pt x="13" y="1673"/>
                    </a:lnTo>
                    <a:lnTo>
                      <a:pt x="9" y="1690"/>
                    </a:lnTo>
                    <a:lnTo>
                      <a:pt x="5" y="1706"/>
                    </a:lnTo>
                    <a:lnTo>
                      <a:pt x="3" y="1724"/>
                    </a:lnTo>
                    <a:lnTo>
                      <a:pt x="0" y="1744"/>
                    </a:lnTo>
                    <a:lnTo>
                      <a:pt x="0" y="1765"/>
                    </a:lnTo>
                    <a:lnTo>
                      <a:pt x="2" y="1786"/>
                    </a:lnTo>
                    <a:lnTo>
                      <a:pt x="5" y="1807"/>
                    </a:lnTo>
                    <a:lnTo>
                      <a:pt x="10" y="1823"/>
                    </a:lnTo>
                    <a:lnTo>
                      <a:pt x="20" y="1839"/>
                    </a:lnTo>
                    <a:lnTo>
                      <a:pt x="26" y="1849"/>
                    </a:lnTo>
                    <a:lnTo>
                      <a:pt x="31" y="1862"/>
                    </a:lnTo>
                    <a:lnTo>
                      <a:pt x="34" y="1873"/>
                    </a:lnTo>
                    <a:lnTo>
                      <a:pt x="35" y="1885"/>
                    </a:lnTo>
                    <a:lnTo>
                      <a:pt x="35" y="1910"/>
                    </a:lnTo>
                    <a:lnTo>
                      <a:pt x="36" y="1924"/>
                    </a:lnTo>
                    <a:lnTo>
                      <a:pt x="40" y="1940"/>
                    </a:lnTo>
                    <a:lnTo>
                      <a:pt x="40" y="1944"/>
                    </a:lnTo>
                    <a:lnTo>
                      <a:pt x="40" y="1946"/>
                    </a:lnTo>
                    <a:lnTo>
                      <a:pt x="40" y="1947"/>
                    </a:lnTo>
                    <a:lnTo>
                      <a:pt x="41" y="1949"/>
                    </a:lnTo>
                    <a:lnTo>
                      <a:pt x="41" y="1960"/>
                    </a:lnTo>
                    <a:lnTo>
                      <a:pt x="40" y="1969"/>
                    </a:lnTo>
                    <a:lnTo>
                      <a:pt x="38" y="1973"/>
                    </a:lnTo>
                    <a:lnTo>
                      <a:pt x="37" y="1975"/>
                    </a:lnTo>
                    <a:lnTo>
                      <a:pt x="37" y="1978"/>
                    </a:lnTo>
                    <a:lnTo>
                      <a:pt x="30" y="1993"/>
                    </a:lnTo>
                    <a:lnTo>
                      <a:pt x="27" y="2012"/>
                    </a:lnTo>
                    <a:lnTo>
                      <a:pt x="24" y="2034"/>
                    </a:lnTo>
                    <a:lnTo>
                      <a:pt x="24" y="2059"/>
                    </a:lnTo>
                    <a:lnTo>
                      <a:pt x="26" y="2088"/>
                    </a:lnTo>
                    <a:lnTo>
                      <a:pt x="36" y="2119"/>
                    </a:lnTo>
                    <a:lnTo>
                      <a:pt x="51" y="2152"/>
                    </a:lnTo>
                    <a:lnTo>
                      <a:pt x="73" y="2189"/>
                    </a:lnTo>
                    <a:lnTo>
                      <a:pt x="87" y="2205"/>
                    </a:lnTo>
                    <a:lnTo>
                      <a:pt x="103" y="2220"/>
                    </a:lnTo>
                    <a:lnTo>
                      <a:pt x="121" y="2232"/>
                    </a:lnTo>
                    <a:lnTo>
                      <a:pt x="141" y="2244"/>
                    </a:lnTo>
                    <a:lnTo>
                      <a:pt x="144" y="2246"/>
                    </a:lnTo>
                    <a:lnTo>
                      <a:pt x="148" y="2248"/>
                    </a:lnTo>
                    <a:lnTo>
                      <a:pt x="153" y="2252"/>
                    </a:lnTo>
                    <a:lnTo>
                      <a:pt x="158" y="2257"/>
                    </a:lnTo>
                    <a:lnTo>
                      <a:pt x="166" y="2263"/>
                    </a:lnTo>
                    <a:lnTo>
                      <a:pt x="174" y="2269"/>
                    </a:lnTo>
                    <a:lnTo>
                      <a:pt x="185" y="2278"/>
                    </a:lnTo>
                    <a:lnTo>
                      <a:pt x="191" y="2282"/>
                    </a:lnTo>
                    <a:lnTo>
                      <a:pt x="199" y="2286"/>
                    </a:lnTo>
                    <a:lnTo>
                      <a:pt x="205" y="2290"/>
                    </a:lnTo>
                    <a:lnTo>
                      <a:pt x="206" y="2290"/>
                    </a:lnTo>
                    <a:lnTo>
                      <a:pt x="208" y="2291"/>
                    </a:lnTo>
                    <a:lnTo>
                      <a:pt x="213" y="2293"/>
                    </a:lnTo>
                    <a:lnTo>
                      <a:pt x="226" y="2295"/>
                    </a:lnTo>
                    <a:lnTo>
                      <a:pt x="232" y="2294"/>
                    </a:lnTo>
                    <a:lnTo>
                      <a:pt x="232" y="2293"/>
                    </a:lnTo>
                    <a:lnTo>
                      <a:pt x="233" y="2293"/>
                    </a:lnTo>
                    <a:lnTo>
                      <a:pt x="235" y="2293"/>
                    </a:lnTo>
                    <a:lnTo>
                      <a:pt x="239" y="2293"/>
                    </a:lnTo>
                    <a:lnTo>
                      <a:pt x="240" y="2292"/>
                    </a:lnTo>
                    <a:lnTo>
                      <a:pt x="241" y="2291"/>
                    </a:lnTo>
                    <a:lnTo>
                      <a:pt x="245" y="2291"/>
                    </a:lnTo>
                    <a:lnTo>
                      <a:pt x="250" y="2287"/>
                    </a:lnTo>
                    <a:lnTo>
                      <a:pt x="260" y="2284"/>
                    </a:lnTo>
                    <a:lnTo>
                      <a:pt x="264" y="2281"/>
                    </a:lnTo>
                    <a:lnTo>
                      <a:pt x="270" y="2279"/>
                    </a:lnTo>
                    <a:lnTo>
                      <a:pt x="284" y="2274"/>
                    </a:lnTo>
                    <a:lnTo>
                      <a:pt x="300" y="2267"/>
                    </a:lnTo>
                    <a:lnTo>
                      <a:pt x="319" y="2261"/>
                    </a:lnTo>
                    <a:lnTo>
                      <a:pt x="332" y="2254"/>
                    </a:lnTo>
                    <a:lnTo>
                      <a:pt x="345" y="2250"/>
                    </a:lnTo>
                    <a:lnTo>
                      <a:pt x="356" y="2246"/>
                    </a:lnTo>
                    <a:lnTo>
                      <a:pt x="366" y="2244"/>
                    </a:lnTo>
                    <a:lnTo>
                      <a:pt x="375" y="2241"/>
                    </a:lnTo>
                    <a:lnTo>
                      <a:pt x="384" y="2239"/>
                    </a:lnTo>
                    <a:lnTo>
                      <a:pt x="399" y="2238"/>
                    </a:lnTo>
                    <a:lnTo>
                      <a:pt x="416" y="2237"/>
                    </a:lnTo>
                    <a:lnTo>
                      <a:pt x="433" y="2235"/>
                    </a:lnTo>
                    <a:lnTo>
                      <a:pt x="448" y="2232"/>
                    </a:lnTo>
                    <a:lnTo>
                      <a:pt x="463" y="2228"/>
                    </a:lnTo>
                    <a:lnTo>
                      <a:pt x="476" y="2221"/>
                    </a:lnTo>
                    <a:lnTo>
                      <a:pt x="489" y="2215"/>
                    </a:lnTo>
                    <a:lnTo>
                      <a:pt x="500" y="2206"/>
                    </a:lnTo>
                    <a:lnTo>
                      <a:pt x="510" y="2198"/>
                    </a:lnTo>
                    <a:lnTo>
                      <a:pt x="516" y="2189"/>
                    </a:lnTo>
                    <a:lnTo>
                      <a:pt x="519" y="2184"/>
                    </a:lnTo>
                    <a:lnTo>
                      <a:pt x="524" y="2178"/>
                    </a:lnTo>
                    <a:lnTo>
                      <a:pt x="528" y="2169"/>
                    </a:lnTo>
                    <a:lnTo>
                      <a:pt x="534" y="2159"/>
                    </a:lnTo>
                    <a:lnTo>
                      <a:pt x="548" y="2138"/>
                    </a:lnTo>
                    <a:lnTo>
                      <a:pt x="561" y="2110"/>
                    </a:lnTo>
                    <a:lnTo>
                      <a:pt x="570" y="2096"/>
                    </a:lnTo>
                    <a:lnTo>
                      <a:pt x="580" y="2080"/>
                    </a:lnTo>
                    <a:lnTo>
                      <a:pt x="588" y="2061"/>
                    </a:lnTo>
                    <a:lnTo>
                      <a:pt x="599" y="2043"/>
                    </a:lnTo>
                    <a:lnTo>
                      <a:pt x="621" y="2003"/>
                    </a:lnTo>
                    <a:lnTo>
                      <a:pt x="632" y="1979"/>
                    </a:lnTo>
                    <a:lnTo>
                      <a:pt x="643" y="1958"/>
                    </a:lnTo>
                    <a:lnTo>
                      <a:pt x="652" y="1938"/>
                    </a:lnTo>
                    <a:lnTo>
                      <a:pt x="663" y="1920"/>
                    </a:lnTo>
                    <a:lnTo>
                      <a:pt x="670" y="1900"/>
                    </a:lnTo>
                    <a:lnTo>
                      <a:pt x="679" y="1883"/>
                    </a:lnTo>
                    <a:lnTo>
                      <a:pt x="686" y="1867"/>
                    </a:lnTo>
                    <a:lnTo>
                      <a:pt x="695" y="1853"/>
                    </a:lnTo>
                    <a:lnTo>
                      <a:pt x="700" y="1839"/>
                    </a:lnTo>
                    <a:lnTo>
                      <a:pt x="707" y="1826"/>
                    </a:lnTo>
                    <a:lnTo>
                      <a:pt x="716" y="1803"/>
                    </a:lnTo>
                    <a:lnTo>
                      <a:pt x="719" y="1793"/>
                    </a:lnTo>
                    <a:lnTo>
                      <a:pt x="723" y="1784"/>
                    </a:lnTo>
                    <a:lnTo>
                      <a:pt x="728" y="1770"/>
                    </a:lnTo>
                    <a:lnTo>
                      <a:pt x="729" y="1763"/>
                    </a:lnTo>
                    <a:lnTo>
                      <a:pt x="732" y="1755"/>
                    </a:lnTo>
                    <a:lnTo>
                      <a:pt x="735" y="1746"/>
                    </a:lnTo>
                    <a:lnTo>
                      <a:pt x="741" y="1734"/>
                    </a:lnTo>
                    <a:lnTo>
                      <a:pt x="746" y="1720"/>
                    </a:lnTo>
                    <a:lnTo>
                      <a:pt x="752" y="1704"/>
                    </a:lnTo>
                    <a:lnTo>
                      <a:pt x="760" y="1686"/>
                    </a:lnTo>
                    <a:lnTo>
                      <a:pt x="769" y="1668"/>
                    </a:lnTo>
                    <a:lnTo>
                      <a:pt x="778" y="1645"/>
                    </a:lnTo>
                    <a:lnTo>
                      <a:pt x="789" y="1623"/>
                    </a:lnTo>
                    <a:lnTo>
                      <a:pt x="800" y="1599"/>
                    </a:lnTo>
                    <a:lnTo>
                      <a:pt x="813" y="1572"/>
                    </a:lnTo>
                    <a:lnTo>
                      <a:pt x="826" y="1543"/>
                    </a:lnTo>
                    <a:lnTo>
                      <a:pt x="841" y="1512"/>
                    </a:lnTo>
                    <a:lnTo>
                      <a:pt x="856" y="1480"/>
                    </a:lnTo>
                    <a:lnTo>
                      <a:pt x="873" y="1447"/>
                    </a:lnTo>
                    <a:lnTo>
                      <a:pt x="889" y="1412"/>
                    </a:lnTo>
                    <a:lnTo>
                      <a:pt x="905" y="1379"/>
                    </a:lnTo>
                    <a:lnTo>
                      <a:pt x="919" y="1348"/>
                    </a:lnTo>
                    <a:lnTo>
                      <a:pt x="933" y="1319"/>
                    </a:lnTo>
                    <a:lnTo>
                      <a:pt x="944" y="1293"/>
                    </a:lnTo>
                    <a:lnTo>
                      <a:pt x="956" y="1268"/>
                    </a:lnTo>
                    <a:lnTo>
                      <a:pt x="966" y="1246"/>
                    </a:lnTo>
                    <a:lnTo>
                      <a:pt x="976" y="1227"/>
                    </a:lnTo>
                    <a:lnTo>
                      <a:pt x="984" y="1209"/>
                    </a:lnTo>
                    <a:lnTo>
                      <a:pt x="991" y="1193"/>
                    </a:lnTo>
                    <a:lnTo>
                      <a:pt x="997" y="1179"/>
                    </a:lnTo>
                    <a:lnTo>
                      <a:pt x="1003" y="1170"/>
                    </a:lnTo>
                    <a:lnTo>
                      <a:pt x="1006" y="1160"/>
                    </a:lnTo>
                    <a:lnTo>
                      <a:pt x="1009" y="1153"/>
                    </a:lnTo>
                    <a:lnTo>
                      <a:pt x="1012" y="1147"/>
                    </a:lnTo>
                    <a:lnTo>
                      <a:pt x="1014" y="1146"/>
                    </a:lnTo>
                    <a:lnTo>
                      <a:pt x="1019" y="1125"/>
                    </a:lnTo>
                    <a:lnTo>
                      <a:pt x="1025" y="1106"/>
                    </a:lnTo>
                    <a:lnTo>
                      <a:pt x="1036" y="1071"/>
                    </a:lnTo>
                    <a:lnTo>
                      <a:pt x="1040" y="1054"/>
                    </a:lnTo>
                    <a:lnTo>
                      <a:pt x="1046" y="1040"/>
                    </a:lnTo>
                    <a:lnTo>
                      <a:pt x="1054" y="1014"/>
                    </a:lnTo>
                    <a:lnTo>
                      <a:pt x="1056" y="1001"/>
                    </a:lnTo>
                    <a:lnTo>
                      <a:pt x="1060" y="992"/>
                    </a:lnTo>
                    <a:lnTo>
                      <a:pt x="1064" y="975"/>
                    </a:lnTo>
                    <a:lnTo>
                      <a:pt x="1065" y="967"/>
                    </a:lnTo>
                    <a:lnTo>
                      <a:pt x="1067" y="962"/>
                    </a:lnTo>
                    <a:lnTo>
                      <a:pt x="1067" y="957"/>
                    </a:lnTo>
                    <a:lnTo>
                      <a:pt x="1068" y="954"/>
                    </a:lnTo>
                    <a:lnTo>
                      <a:pt x="1068" y="943"/>
                    </a:lnTo>
                    <a:lnTo>
                      <a:pt x="1071" y="931"/>
                    </a:lnTo>
                    <a:lnTo>
                      <a:pt x="1074" y="917"/>
                    </a:lnTo>
                    <a:lnTo>
                      <a:pt x="1081" y="903"/>
                    </a:lnTo>
                    <a:lnTo>
                      <a:pt x="1087" y="886"/>
                    </a:lnTo>
                    <a:lnTo>
                      <a:pt x="1097" y="869"/>
                    </a:lnTo>
                    <a:lnTo>
                      <a:pt x="1106" y="851"/>
                    </a:lnTo>
                    <a:lnTo>
                      <a:pt x="1120" y="832"/>
                    </a:lnTo>
                    <a:lnTo>
                      <a:pt x="1125" y="822"/>
                    </a:lnTo>
                    <a:lnTo>
                      <a:pt x="1130" y="815"/>
                    </a:lnTo>
                    <a:lnTo>
                      <a:pt x="1138" y="803"/>
                    </a:lnTo>
                    <a:lnTo>
                      <a:pt x="1143" y="793"/>
                    </a:lnTo>
                    <a:lnTo>
                      <a:pt x="1144" y="790"/>
                    </a:lnTo>
                    <a:lnTo>
                      <a:pt x="1146" y="789"/>
                    </a:lnTo>
                    <a:lnTo>
                      <a:pt x="1146" y="785"/>
                    </a:lnTo>
                    <a:lnTo>
                      <a:pt x="1146" y="776"/>
                    </a:lnTo>
                    <a:lnTo>
                      <a:pt x="1146" y="764"/>
                    </a:lnTo>
                    <a:lnTo>
                      <a:pt x="1146" y="756"/>
                    </a:lnTo>
                    <a:lnTo>
                      <a:pt x="1146" y="752"/>
                    </a:lnTo>
                    <a:lnTo>
                      <a:pt x="1146" y="750"/>
                    </a:lnTo>
                    <a:lnTo>
                      <a:pt x="1146" y="749"/>
                    </a:lnTo>
                    <a:lnTo>
                      <a:pt x="1147" y="749"/>
                    </a:lnTo>
                    <a:lnTo>
                      <a:pt x="1142" y="715"/>
                    </a:lnTo>
                    <a:lnTo>
                      <a:pt x="1138" y="687"/>
                    </a:lnTo>
                    <a:lnTo>
                      <a:pt x="1136" y="661"/>
                    </a:lnTo>
                    <a:lnTo>
                      <a:pt x="1136" y="642"/>
                    </a:lnTo>
                    <a:lnTo>
                      <a:pt x="1135" y="625"/>
                    </a:lnTo>
                    <a:lnTo>
                      <a:pt x="1136" y="613"/>
                    </a:lnTo>
                    <a:lnTo>
                      <a:pt x="1138" y="605"/>
                    </a:lnTo>
                    <a:lnTo>
                      <a:pt x="1143" y="602"/>
                    </a:lnTo>
                    <a:lnTo>
                      <a:pt x="1146" y="602"/>
                    </a:lnTo>
                    <a:lnTo>
                      <a:pt x="1153" y="608"/>
                    </a:lnTo>
                    <a:lnTo>
                      <a:pt x="1157" y="612"/>
                    </a:lnTo>
                    <a:lnTo>
                      <a:pt x="1162" y="620"/>
                    </a:lnTo>
                    <a:lnTo>
                      <a:pt x="1174" y="639"/>
                    </a:lnTo>
                    <a:lnTo>
                      <a:pt x="1179" y="647"/>
                    </a:lnTo>
                    <a:lnTo>
                      <a:pt x="1185" y="655"/>
                    </a:lnTo>
                    <a:lnTo>
                      <a:pt x="1190" y="661"/>
                    </a:lnTo>
                    <a:lnTo>
                      <a:pt x="1192" y="663"/>
                    </a:lnTo>
                    <a:lnTo>
                      <a:pt x="1193" y="664"/>
                    </a:lnTo>
                    <a:lnTo>
                      <a:pt x="1195" y="667"/>
                    </a:lnTo>
                    <a:lnTo>
                      <a:pt x="1199" y="670"/>
                    </a:lnTo>
                    <a:lnTo>
                      <a:pt x="1204" y="672"/>
                    </a:lnTo>
                    <a:lnTo>
                      <a:pt x="1207" y="672"/>
                    </a:lnTo>
                    <a:lnTo>
                      <a:pt x="1211" y="671"/>
                    </a:lnTo>
                    <a:lnTo>
                      <a:pt x="1229" y="656"/>
                    </a:lnTo>
                    <a:lnTo>
                      <a:pt x="1245" y="641"/>
                    </a:lnTo>
                    <a:lnTo>
                      <a:pt x="1258" y="626"/>
                    </a:lnTo>
                    <a:lnTo>
                      <a:pt x="1269" y="613"/>
                    </a:lnTo>
                    <a:lnTo>
                      <a:pt x="1275" y="598"/>
                    </a:lnTo>
                    <a:lnTo>
                      <a:pt x="1278" y="583"/>
                    </a:lnTo>
                    <a:lnTo>
                      <a:pt x="1278" y="568"/>
                    </a:lnTo>
                    <a:lnTo>
                      <a:pt x="1276" y="556"/>
                    </a:lnTo>
                    <a:lnTo>
                      <a:pt x="1261" y="530"/>
                    </a:lnTo>
                    <a:lnTo>
                      <a:pt x="1250" y="507"/>
                    </a:lnTo>
                    <a:lnTo>
                      <a:pt x="1244" y="483"/>
                    </a:lnTo>
                    <a:lnTo>
                      <a:pt x="1243" y="461"/>
                    </a:lnTo>
                    <a:lnTo>
                      <a:pt x="1242" y="437"/>
                    </a:lnTo>
                    <a:lnTo>
                      <a:pt x="1242" y="416"/>
                    </a:lnTo>
                    <a:lnTo>
                      <a:pt x="1241" y="374"/>
                    </a:lnTo>
                    <a:lnTo>
                      <a:pt x="1239" y="335"/>
                    </a:lnTo>
                    <a:lnTo>
                      <a:pt x="1238" y="316"/>
                    </a:lnTo>
                    <a:lnTo>
                      <a:pt x="1238" y="299"/>
                    </a:lnTo>
                    <a:lnTo>
                      <a:pt x="1234" y="263"/>
                    </a:lnTo>
                    <a:lnTo>
                      <a:pt x="1232" y="233"/>
                    </a:lnTo>
                    <a:lnTo>
                      <a:pt x="1228" y="204"/>
                    </a:lnTo>
                    <a:lnTo>
                      <a:pt x="1225" y="177"/>
                    </a:lnTo>
                    <a:lnTo>
                      <a:pt x="1222" y="166"/>
                    </a:lnTo>
                    <a:lnTo>
                      <a:pt x="1217" y="156"/>
                    </a:lnTo>
                    <a:lnTo>
                      <a:pt x="1211" y="144"/>
                    </a:lnTo>
                    <a:lnTo>
                      <a:pt x="1204" y="133"/>
                    </a:lnTo>
                    <a:close/>
                  </a:path>
                </a:pathLst>
              </a:custGeom>
              <a:noFill/>
              <a:ln w="3175">
                <a:solidFill>
                  <a:schemeClr val="accent1">
                    <a:lumMod val="60000"/>
                    <a:lumOff val="40000"/>
                  </a:schemeClr>
                </a:solidFill>
                <a:round/>
                <a:headEnd/>
                <a:tailEnd/>
              </a:ln>
            </p:spPr>
            <p:txBody>
              <a:bodyPr/>
              <a:lstStyle/>
              <a:p>
                <a:endParaRPr lang="fr-FR"/>
              </a:p>
            </p:txBody>
          </p:sp>
          <p:sp>
            <p:nvSpPr>
              <p:cNvPr id="41" name="Line 79">
                <a:extLst>
                  <a:ext uri="{FF2B5EF4-FFF2-40B4-BE49-F238E27FC236}">
                    <a16:creationId xmlns:a16="http://schemas.microsoft.com/office/drawing/2014/main" id="{6637F0E9-0F8A-49F5-A9BF-924809F5199D}"/>
                  </a:ext>
                </a:extLst>
              </p:cNvPr>
              <p:cNvSpPr>
                <a:spLocks noChangeShapeType="1"/>
              </p:cNvSpPr>
              <p:nvPr/>
            </p:nvSpPr>
            <p:spPr bwMode="auto">
              <a:xfrm>
                <a:off x="500" y="55"/>
                <a:ext cx="9" cy="20"/>
              </a:xfrm>
              <a:prstGeom prst="line">
                <a:avLst/>
              </a:prstGeom>
              <a:noFill/>
              <a:ln w="3175">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a:lstStyle/>
              <a:p>
                <a:endParaRPr lang="fr-FR"/>
              </a:p>
            </p:txBody>
          </p:sp>
          <p:sp>
            <p:nvSpPr>
              <p:cNvPr id="42" name="Line 116">
                <a:extLst>
                  <a:ext uri="{FF2B5EF4-FFF2-40B4-BE49-F238E27FC236}">
                    <a16:creationId xmlns:a16="http://schemas.microsoft.com/office/drawing/2014/main" id="{1855C91E-FEFB-4E0C-BEAE-EFE05873BC4A}"/>
                  </a:ext>
                </a:extLst>
              </p:cNvPr>
              <p:cNvSpPr>
                <a:spLocks noChangeShapeType="1"/>
              </p:cNvSpPr>
              <p:nvPr/>
            </p:nvSpPr>
            <p:spPr bwMode="auto">
              <a:xfrm flipH="1">
                <a:off x="428" y="570"/>
                <a:ext cx="0" cy="0"/>
              </a:xfrm>
              <a:prstGeom prst="line">
                <a:avLst/>
              </a:prstGeom>
              <a:noFill/>
              <a:ln w="3175">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a:lstStyle/>
              <a:p>
                <a:endParaRPr lang="fr-FR"/>
              </a:p>
            </p:txBody>
          </p:sp>
          <p:sp>
            <p:nvSpPr>
              <p:cNvPr id="43" name="Line 134">
                <a:extLst>
                  <a:ext uri="{FF2B5EF4-FFF2-40B4-BE49-F238E27FC236}">
                    <a16:creationId xmlns:a16="http://schemas.microsoft.com/office/drawing/2014/main" id="{75F8B45B-A621-44A1-991B-FB0AF1131AAC}"/>
                  </a:ext>
                </a:extLst>
              </p:cNvPr>
              <p:cNvSpPr>
                <a:spLocks noChangeShapeType="1"/>
              </p:cNvSpPr>
              <p:nvPr/>
            </p:nvSpPr>
            <p:spPr bwMode="auto">
              <a:xfrm>
                <a:off x="143" y="7"/>
                <a:ext cx="1" cy="1"/>
              </a:xfrm>
              <a:prstGeom prst="line">
                <a:avLst/>
              </a:prstGeom>
              <a:noFill/>
              <a:ln w="3175">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a:lstStyle/>
              <a:p>
                <a:endParaRPr lang="fr-FR"/>
              </a:p>
            </p:txBody>
          </p:sp>
          <p:sp>
            <p:nvSpPr>
              <p:cNvPr id="44" name="Freeform 135">
                <a:extLst>
                  <a:ext uri="{FF2B5EF4-FFF2-40B4-BE49-F238E27FC236}">
                    <a16:creationId xmlns:a16="http://schemas.microsoft.com/office/drawing/2014/main" id="{ADE97484-4322-4405-8102-D5B98ECB47B7}"/>
                  </a:ext>
                </a:extLst>
              </p:cNvPr>
              <p:cNvSpPr>
                <a:spLocks/>
              </p:cNvSpPr>
              <p:nvPr/>
            </p:nvSpPr>
            <p:spPr bwMode="auto">
              <a:xfrm>
                <a:off x="145" y="9"/>
                <a:ext cx="1" cy="1"/>
              </a:xfrm>
              <a:custGeom>
                <a:avLst/>
                <a:gdLst>
                  <a:gd name="T0" fmla="*/ 0 w 16"/>
                  <a:gd name="T1" fmla="*/ 0 h 10"/>
                  <a:gd name="T2" fmla="*/ 12 w 16"/>
                  <a:gd name="T3" fmla="*/ 7 h 10"/>
                  <a:gd name="T4" fmla="*/ 16 w 16"/>
                  <a:gd name="T5" fmla="*/ 10 h 10"/>
                </a:gdLst>
                <a:ahLst/>
                <a:cxnLst>
                  <a:cxn ang="0">
                    <a:pos x="T0" y="T1"/>
                  </a:cxn>
                  <a:cxn ang="0">
                    <a:pos x="T2" y="T3"/>
                  </a:cxn>
                  <a:cxn ang="0">
                    <a:pos x="T4" y="T5"/>
                  </a:cxn>
                </a:cxnLst>
                <a:rect l="0" t="0" r="r" b="b"/>
                <a:pathLst>
                  <a:path w="16" h="10">
                    <a:moveTo>
                      <a:pt x="0" y="0"/>
                    </a:moveTo>
                    <a:lnTo>
                      <a:pt x="12" y="7"/>
                    </a:lnTo>
                    <a:lnTo>
                      <a:pt x="16" y="10"/>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 name="Freeform 136">
                <a:extLst>
                  <a:ext uri="{FF2B5EF4-FFF2-40B4-BE49-F238E27FC236}">
                    <a16:creationId xmlns:a16="http://schemas.microsoft.com/office/drawing/2014/main" id="{12B4A4CB-4F39-4202-8820-F1D7726ABFFE}"/>
                  </a:ext>
                </a:extLst>
              </p:cNvPr>
              <p:cNvSpPr>
                <a:spLocks/>
              </p:cNvSpPr>
              <p:nvPr/>
            </p:nvSpPr>
            <p:spPr bwMode="auto">
              <a:xfrm>
                <a:off x="147" y="10"/>
                <a:ext cx="1" cy="0"/>
              </a:xfrm>
              <a:custGeom>
                <a:avLst/>
                <a:gdLst>
                  <a:gd name="T0" fmla="*/ 0 w 12"/>
                  <a:gd name="T1" fmla="*/ 0 h 2"/>
                  <a:gd name="T2" fmla="*/ 10 w 12"/>
                  <a:gd name="T3" fmla="*/ 2 h 2"/>
                  <a:gd name="T4" fmla="*/ 12 w 12"/>
                  <a:gd name="T5" fmla="*/ 2 h 2"/>
                </a:gdLst>
                <a:ahLst/>
                <a:cxnLst>
                  <a:cxn ang="0">
                    <a:pos x="T0" y="T1"/>
                  </a:cxn>
                  <a:cxn ang="0">
                    <a:pos x="T2" y="T3"/>
                  </a:cxn>
                  <a:cxn ang="0">
                    <a:pos x="T4" y="T5"/>
                  </a:cxn>
                </a:cxnLst>
                <a:rect l="0" t="0" r="r" b="b"/>
                <a:pathLst>
                  <a:path w="12" h="2">
                    <a:moveTo>
                      <a:pt x="0" y="0"/>
                    </a:moveTo>
                    <a:lnTo>
                      <a:pt x="10" y="2"/>
                    </a:lnTo>
                    <a:lnTo>
                      <a:pt x="12" y="2"/>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 name="Freeform 138">
                <a:extLst>
                  <a:ext uri="{FF2B5EF4-FFF2-40B4-BE49-F238E27FC236}">
                    <a16:creationId xmlns:a16="http://schemas.microsoft.com/office/drawing/2014/main" id="{316BFDA4-1CEC-47FC-9B8F-13412BF17C6B}"/>
                  </a:ext>
                </a:extLst>
              </p:cNvPr>
              <p:cNvSpPr>
                <a:spLocks/>
              </p:cNvSpPr>
              <p:nvPr/>
            </p:nvSpPr>
            <p:spPr bwMode="auto">
              <a:xfrm>
                <a:off x="163" y="14"/>
                <a:ext cx="6" cy="4"/>
              </a:xfrm>
              <a:custGeom>
                <a:avLst/>
                <a:gdLst>
                  <a:gd name="T0" fmla="*/ 106 w 106"/>
                  <a:gd name="T1" fmla="*/ 35 h 57"/>
                  <a:gd name="T2" fmla="*/ 103 w 106"/>
                  <a:gd name="T3" fmla="*/ 38 h 57"/>
                  <a:gd name="T4" fmla="*/ 84 w 106"/>
                  <a:gd name="T5" fmla="*/ 48 h 57"/>
                  <a:gd name="T6" fmla="*/ 68 w 106"/>
                  <a:gd name="T7" fmla="*/ 55 h 57"/>
                  <a:gd name="T8" fmla="*/ 55 w 106"/>
                  <a:gd name="T9" fmla="*/ 57 h 57"/>
                  <a:gd name="T10" fmla="*/ 49 w 106"/>
                  <a:gd name="T11" fmla="*/ 57 h 57"/>
                  <a:gd name="T12" fmla="*/ 45 w 106"/>
                  <a:gd name="T13" fmla="*/ 56 h 57"/>
                  <a:gd name="T14" fmla="*/ 39 w 106"/>
                  <a:gd name="T15" fmla="*/ 53 h 57"/>
                  <a:gd name="T16" fmla="*/ 33 w 106"/>
                  <a:gd name="T17" fmla="*/ 48 h 57"/>
                  <a:gd name="T18" fmla="*/ 23 w 106"/>
                  <a:gd name="T19" fmla="*/ 38 h 57"/>
                  <a:gd name="T20" fmla="*/ 16 w 106"/>
                  <a:gd name="T21" fmla="*/ 29 h 57"/>
                  <a:gd name="T22" fmla="*/ 11 w 106"/>
                  <a:gd name="T23" fmla="*/ 21 h 57"/>
                  <a:gd name="T24" fmla="*/ 4 w 106"/>
                  <a:gd name="T25" fmla="*/ 11 h 57"/>
                  <a:gd name="T26" fmla="*/ 0 w 106"/>
                  <a:gd name="T2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57">
                    <a:moveTo>
                      <a:pt x="106" y="35"/>
                    </a:moveTo>
                    <a:lnTo>
                      <a:pt x="103" y="38"/>
                    </a:lnTo>
                    <a:lnTo>
                      <a:pt x="84" y="48"/>
                    </a:lnTo>
                    <a:lnTo>
                      <a:pt x="68" y="55"/>
                    </a:lnTo>
                    <a:lnTo>
                      <a:pt x="55" y="57"/>
                    </a:lnTo>
                    <a:lnTo>
                      <a:pt x="49" y="57"/>
                    </a:lnTo>
                    <a:lnTo>
                      <a:pt x="45" y="56"/>
                    </a:lnTo>
                    <a:lnTo>
                      <a:pt x="39" y="53"/>
                    </a:lnTo>
                    <a:lnTo>
                      <a:pt x="33" y="48"/>
                    </a:lnTo>
                    <a:lnTo>
                      <a:pt x="23" y="38"/>
                    </a:lnTo>
                    <a:lnTo>
                      <a:pt x="16" y="29"/>
                    </a:lnTo>
                    <a:lnTo>
                      <a:pt x="11" y="21"/>
                    </a:lnTo>
                    <a:lnTo>
                      <a:pt x="4" y="11"/>
                    </a:lnTo>
                    <a:lnTo>
                      <a:pt x="0" y="0"/>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 name="Freeform 201">
                <a:extLst>
                  <a:ext uri="{FF2B5EF4-FFF2-40B4-BE49-F238E27FC236}">
                    <a16:creationId xmlns:a16="http://schemas.microsoft.com/office/drawing/2014/main" id="{930D2BC9-5BD5-4F9E-A10C-8F437598BA02}"/>
                  </a:ext>
                </a:extLst>
              </p:cNvPr>
              <p:cNvSpPr>
                <a:spLocks/>
              </p:cNvSpPr>
              <p:nvPr/>
            </p:nvSpPr>
            <p:spPr bwMode="auto">
              <a:xfrm>
                <a:off x="147" y="10"/>
                <a:ext cx="20" cy="5"/>
              </a:xfrm>
              <a:custGeom>
                <a:avLst/>
                <a:gdLst>
                  <a:gd name="T0" fmla="*/ 0 w 306"/>
                  <a:gd name="T1" fmla="*/ 0 h 79"/>
                  <a:gd name="T2" fmla="*/ 8 w 306"/>
                  <a:gd name="T3" fmla="*/ 16 h 79"/>
                  <a:gd name="T4" fmla="*/ 19 w 306"/>
                  <a:gd name="T5" fmla="*/ 34 h 79"/>
                  <a:gd name="T6" fmla="*/ 28 w 306"/>
                  <a:gd name="T7" fmla="*/ 45 h 79"/>
                  <a:gd name="T8" fmla="*/ 36 w 306"/>
                  <a:gd name="T9" fmla="*/ 54 h 79"/>
                  <a:gd name="T10" fmla="*/ 46 w 306"/>
                  <a:gd name="T11" fmla="*/ 62 h 79"/>
                  <a:gd name="T12" fmla="*/ 57 w 306"/>
                  <a:gd name="T13" fmla="*/ 69 h 79"/>
                  <a:gd name="T14" fmla="*/ 67 w 306"/>
                  <a:gd name="T15" fmla="*/ 74 h 79"/>
                  <a:gd name="T16" fmla="*/ 78 w 306"/>
                  <a:gd name="T17" fmla="*/ 77 h 79"/>
                  <a:gd name="T18" fmla="*/ 90 w 306"/>
                  <a:gd name="T19" fmla="*/ 78 h 79"/>
                  <a:gd name="T20" fmla="*/ 103 w 306"/>
                  <a:gd name="T21" fmla="*/ 79 h 79"/>
                  <a:gd name="T22" fmla="*/ 143 w 306"/>
                  <a:gd name="T23" fmla="*/ 75 h 79"/>
                  <a:gd name="T24" fmla="*/ 162 w 306"/>
                  <a:gd name="T25" fmla="*/ 73 h 79"/>
                  <a:gd name="T26" fmla="*/ 180 w 306"/>
                  <a:gd name="T27" fmla="*/ 73 h 79"/>
                  <a:gd name="T28" fmla="*/ 212 w 306"/>
                  <a:gd name="T29" fmla="*/ 70 h 79"/>
                  <a:gd name="T30" fmla="*/ 227 w 306"/>
                  <a:gd name="T31" fmla="*/ 70 h 79"/>
                  <a:gd name="T32" fmla="*/ 241 w 306"/>
                  <a:gd name="T33" fmla="*/ 70 h 79"/>
                  <a:gd name="T34" fmla="*/ 255 w 306"/>
                  <a:gd name="T35" fmla="*/ 69 h 79"/>
                  <a:gd name="T36" fmla="*/ 267 w 306"/>
                  <a:gd name="T37" fmla="*/ 69 h 79"/>
                  <a:gd name="T38" fmla="*/ 277 w 306"/>
                  <a:gd name="T39" fmla="*/ 69 h 79"/>
                  <a:gd name="T40" fmla="*/ 287 w 306"/>
                  <a:gd name="T41" fmla="*/ 71 h 79"/>
                  <a:gd name="T42" fmla="*/ 295 w 306"/>
                  <a:gd name="T43" fmla="*/ 71 h 79"/>
                  <a:gd name="T44" fmla="*/ 300 w 306"/>
                  <a:gd name="T45" fmla="*/ 74 h 79"/>
                  <a:gd name="T46" fmla="*/ 303 w 306"/>
                  <a:gd name="T47" fmla="*/ 76 h 79"/>
                  <a:gd name="T48" fmla="*/ 306 w 306"/>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79">
                    <a:moveTo>
                      <a:pt x="0" y="0"/>
                    </a:moveTo>
                    <a:lnTo>
                      <a:pt x="8" y="16"/>
                    </a:lnTo>
                    <a:lnTo>
                      <a:pt x="19" y="34"/>
                    </a:lnTo>
                    <a:lnTo>
                      <a:pt x="28" y="45"/>
                    </a:lnTo>
                    <a:lnTo>
                      <a:pt x="36" y="54"/>
                    </a:lnTo>
                    <a:lnTo>
                      <a:pt x="46" y="62"/>
                    </a:lnTo>
                    <a:lnTo>
                      <a:pt x="57" y="69"/>
                    </a:lnTo>
                    <a:lnTo>
                      <a:pt x="67" y="74"/>
                    </a:lnTo>
                    <a:lnTo>
                      <a:pt x="78" y="77"/>
                    </a:lnTo>
                    <a:lnTo>
                      <a:pt x="90" y="78"/>
                    </a:lnTo>
                    <a:lnTo>
                      <a:pt x="103" y="79"/>
                    </a:lnTo>
                    <a:lnTo>
                      <a:pt x="143" y="75"/>
                    </a:lnTo>
                    <a:lnTo>
                      <a:pt x="162" y="73"/>
                    </a:lnTo>
                    <a:lnTo>
                      <a:pt x="180" y="73"/>
                    </a:lnTo>
                    <a:lnTo>
                      <a:pt x="212" y="70"/>
                    </a:lnTo>
                    <a:lnTo>
                      <a:pt x="227" y="70"/>
                    </a:lnTo>
                    <a:lnTo>
                      <a:pt x="241" y="70"/>
                    </a:lnTo>
                    <a:lnTo>
                      <a:pt x="255" y="69"/>
                    </a:lnTo>
                    <a:lnTo>
                      <a:pt x="267" y="69"/>
                    </a:lnTo>
                    <a:lnTo>
                      <a:pt x="277" y="69"/>
                    </a:lnTo>
                    <a:lnTo>
                      <a:pt x="287" y="71"/>
                    </a:lnTo>
                    <a:lnTo>
                      <a:pt x="295" y="71"/>
                    </a:lnTo>
                    <a:lnTo>
                      <a:pt x="300" y="74"/>
                    </a:lnTo>
                    <a:lnTo>
                      <a:pt x="303" y="76"/>
                    </a:lnTo>
                    <a:lnTo>
                      <a:pt x="306" y="79"/>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3" name="Freeform 208">
              <a:extLst>
                <a:ext uri="{FF2B5EF4-FFF2-40B4-BE49-F238E27FC236}">
                  <a16:creationId xmlns:a16="http://schemas.microsoft.com/office/drawing/2014/main" id="{38CF7D70-C5BF-40A5-9231-F1F1457B199F}"/>
                </a:ext>
              </a:extLst>
            </p:cNvPr>
            <p:cNvSpPr>
              <a:spLocks/>
            </p:cNvSpPr>
            <p:nvPr/>
          </p:nvSpPr>
          <p:spPr bwMode="auto">
            <a:xfrm>
              <a:off x="497" y="245"/>
              <a:ext cx="194" cy="423"/>
            </a:xfrm>
            <a:custGeom>
              <a:avLst/>
              <a:gdLst>
                <a:gd name="T0" fmla="*/ 1836 w 3107"/>
                <a:gd name="T1" fmla="*/ 92 h 6776"/>
                <a:gd name="T2" fmla="*/ 1772 w 3107"/>
                <a:gd name="T3" fmla="*/ 169 h 6776"/>
                <a:gd name="T4" fmla="*/ 1923 w 3107"/>
                <a:gd name="T5" fmla="*/ 297 h 6776"/>
                <a:gd name="T6" fmla="*/ 2046 w 3107"/>
                <a:gd name="T7" fmla="*/ 374 h 6776"/>
                <a:gd name="T8" fmla="*/ 2100 w 3107"/>
                <a:gd name="T9" fmla="*/ 379 h 6776"/>
                <a:gd name="T10" fmla="*/ 2211 w 3107"/>
                <a:gd name="T11" fmla="*/ 323 h 6776"/>
                <a:gd name="T12" fmla="*/ 2329 w 3107"/>
                <a:gd name="T13" fmla="*/ 301 h 6776"/>
                <a:gd name="T14" fmla="*/ 2497 w 3107"/>
                <a:gd name="T15" fmla="*/ 245 h 6776"/>
                <a:gd name="T16" fmla="*/ 2616 w 3107"/>
                <a:gd name="T17" fmla="*/ 225 h 6776"/>
                <a:gd name="T18" fmla="*/ 2756 w 3107"/>
                <a:gd name="T19" fmla="*/ 189 h 6776"/>
                <a:gd name="T20" fmla="*/ 2930 w 3107"/>
                <a:gd name="T21" fmla="*/ 120 h 6776"/>
                <a:gd name="T22" fmla="*/ 2987 w 3107"/>
                <a:gd name="T23" fmla="*/ 66 h 6776"/>
                <a:gd name="T24" fmla="*/ 3104 w 3107"/>
                <a:gd name="T25" fmla="*/ 88 h 6776"/>
                <a:gd name="T26" fmla="*/ 3094 w 3107"/>
                <a:gd name="T27" fmla="*/ 337 h 6776"/>
                <a:gd name="T28" fmla="*/ 3075 w 3107"/>
                <a:gd name="T29" fmla="*/ 465 h 6776"/>
                <a:gd name="T30" fmla="*/ 3020 w 3107"/>
                <a:gd name="T31" fmla="*/ 614 h 6776"/>
                <a:gd name="T32" fmla="*/ 2962 w 3107"/>
                <a:gd name="T33" fmla="*/ 740 h 6776"/>
                <a:gd name="T34" fmla="*/ 2869 w 3107"/>
                <a:gd name="T35" fmla="*/ 918 h 6776"/>
                <a:gd name="T36" fmla="*/ 2811 w 3107"/>
                <a:gd name="T37" fmla="*/ 1115 h 6776"/>
                <a:gd name="T38" fmla="*/ 2582 w 3107"/>
                <a:gd name="T39" fmla="*/ 1488 h 6776"/>
                <a:gd name="T40" fmla="*/ 2392 w 3107"/>
                <a:gd name="T41" fmla="*/ 1715 h 6776"/>
                <a:gd name="T42" fmla="*/ 2195 w 3107"/>
                <a:gd name="T43" fmla="*/ 1851 h 6776"/>
                <a:gd name="T44" fmla="*/ 1954 w 3107"/>
                <a:gd name="T45" fmla="*/ 2107 h 6776"/>
                <a:gd name="T46" fmla="*/ 1770 w 3107"/>
                <a:gd name="T47" fmla="*/ 2299 h 6776"/>
                <a:gd name="T48" fmla="*/ 1678 w 3107"/>
                <a:gd name="T49" fmla="*/ 2444 h 6776"/>
                <a:gd name="T50" fmla="*/ 1522 w 3107"/>
                <a:gd name="T51" fmla="*/ 2580 h 6776"/>
                <a:gd name="T52" fmla="*/ 1426 w 3107"/>
                <a:gd name="T53" fmla="*/ 2755 h 6776"/>
                <a:gd name="T54" fmla="*/ 1374 w 3107"/>
                <a:gd name="T55" fmla="*/ 2829 h 6776"/>
                <a:gd name="T56" fmla="*/ 1316 w 3107"/>
                <a:gd name="T57" fmla="*/ 2963 h 6776"/>
                <a:gd name="T58" fmla="*/ 1232 w 3107"/>
                <a:gd name="T59" fmla="*/ 3099 h 6776"/>
                <a:gd name="T60" fmla="*/ 1224 w 3107"/>
                <a:gd name="T61" fmla="*/ 3305 h 6776"/>
                <a:gd name="T62" fmla="*/ 1301 w 3107"/>
                <a:gd name="T63" fmla="*/ 3369 h 6776"/>
                <a:gd name="T64" fmla="*/ 1249 w 3107"/>
                <a:gd name="T65" fmla="*/ 3494 h 6776"/>
                <a:gd name="T66" fmla="*/ 1276 w 3107"/>
                <a:gd name="T67" fmla="*/ 3559 h 6776"/>
                <a:gd name="T68" fmla="*/ 1264 w 3107"/>
                <a:gd name="T69" fmla="*/ 3686 h 6776"/>
                <a:gd name="T70" fmla="*/ 1314 w 3107"/>
                <a:gd name="T71" fmla="*/ 3802 h 6776"/>
                <a:gd name="T72" fmla="*/ 1325 w 3107"/>
                <a:gd name="T73" fmla="*/ 3843 h 6776"/>
                <a:gd name="T74" fmla="*/ 1408 w 3107"/>
                <a:gd name="T75" fmla="*/ 3943 h 6776"/>
                <a:gd name="T76" fmla="*/ 1456 w 3107"/>
                <a:gd name="T77" fmla="*/ 4006 h 6776"/>
                <a:gd name="T78" fmla="*/ 1432 w 3107"/>
                <a:gd name="T79" fmla="*/ 4229 h 6776"/>
                <a:gd name="T80" fmla="*/ 1424 w 3107"/>
                <a:gd name="T81" fmla="*/ 4420 h 6776"/>
                <a:gd name="T82" fmla="*/ 1428 w 3107"/>
                <a:gd name="T83" fmla="*/ 4600 h 6776"/>
                <a:gd name="T84" fmla="*/ 1454 w 3107"/>
                <a:gd name="T85" fmla="*/ 4649 h 6776"/>
                <a:gd name="T86" fmla="*/ 1441 w 3107"/>
                <a:gd name="T87" fmla="*/ 4729 h 6776"/>
                <a:gd name="T88" fmla="*/ 1347 w 3107"/>
                <a:gd name="T89" fmla="*/ 4864 h 6776"/>
                <a:gd name="T90" fmla="*/ 1212 w 3107"/>
                <a:gd name="T91" fmla="*/ 5030 h 6776"/>
                <a:gd name="T92" fmla="*/ 985 w 3107"/>
                <a:gd name="T93" fmla="*/ 5126 h 6776"/>
                <a:gd name="T94" fmla="*/ 799 w 3107"/>
                <a:gd name="T95" fmla="*/ 5246 h 6776"/>
                <a:gd name="T96" fmla="*/ 693 w 3107"/>
                <a:gd name="T97" fmla="*/ 5357 h 6776"/>
                <a:gd name="T98" fmla="*/ 584 w 3107"/>
                <a:gd name="T99" fmla="*/ 5427 h 6776"/>
                <a:gd name="T100" fmla="*/ 457 w 3107"/>
                <a:gd name="T101" fmla="*/ 5512 h 6776"/>
                <a:gd name="T102" fmla="*/ 417 w 3107"/>
                <a:gd name="T103" fmla="*/ 5559 h 6776"/>
                <a:gd name="T104" fmla="*/ 417 w 3107"/>
                <a:gd name="T105" fmla="*/ 5656 h 6776"/>
                <a:gd name="T106" fmla="*/ 454 w 3107"/>
                <a:gd name="T107" fmla="*/ 5740 h 6776"/>
                <a:gd name="T108" fmla="*/ 467 w 3107"/>
                <a:gd name="T109" fmla="*/ 5809 h 6776"/>
                <a:gd name="T110" fmla="*/ 494 w 3107"/>
                <a:gd name="T111" fmla="*/ 5949 h 6776"/>
                <a:gd name="T112" fmla="*/ 509 w 3107"/>
                <a:gd name="T113" fmla="*/ 6077 h 6776"/>
                <a:gd name="T114" fmla="*/ 467 w 3107"/>
                <a:gd name="T115" fmla="*/ 6186 h 6776"/>
                <a:gd name="T116" fmla="*/ 488 w 3107"/>
                <a:gd name="T117" fmla="*/ 6234 h 6776"/>
                <a:gd name="T118" fmla="*/ 292 w 3107"/>
                <a:gd name="T119" fmla="*/ 6369 h 6776"/>
                <a:gd name="T120" fmla="*/ 87 w 3107"/>
                <a:gd name="T121" fmla="*/ 6448 h 6776"/>
                <a:gd name="T122" fmla="*/ 14 w 3107"/>
                <a:gd name="T123" fmla="*/ 6537 h 6776"/>
                <a:gd name="T124" fmla="*/ 37 w 3107"/>
                <a:gd name="T125" fmla="*/ 6650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7" h="6776">
                  <a:moveTo>
                    <a:pt x="1814" y="0"/>
                  </a:moveTo>
                  <a:lnTo>
                    <a:pt x="1816" y="0"/>
                  </a:lnTo>
                  <a:lnTo>
                    <a:pt x="1815" y="7"/>
                  </a:lnTo>
                  <a:lnTo>
                    <a:pt x="1816" y="13"/>
                  </a:lnTo>
                  <a:lnTo>
                    <a:pt x="1820" y="22"/>
                  </a:lnTo>
                  <a:lnTo>
                    <a:pt x="1827" y="41"/>
                  </a:lnTo>
                  <a:lnTo>
                    <a:pt x="1832" y="53"/>
                  </a:lnTo>
                  <a:lnTo>
                    <a:pt x="1840" y="68"/>
                  </a:lnTo>
                  <a:lnTo>
                    <a:pt x="1841" y="74"/>
                  </a:lnTo>
                  <a:lnTo>
                    <a:pt x="1840" y="83"/>
                  </a:lnTo>
                  <a:lnTo>
                    <a:pt x="1836" y="92"/>
                  </a:lnTo>
                  <a:lnTo>
                    <a:pt x="1830" y="103"/>
                  </a:lnTo>
                  <a:lnTo>
                    <a:pt x="1821" y="114"/>
                  </a:lnTo>
                  <a:lnTo>
                    <a:pt x="1811" y="125"/>
                  </a:lnTo>
                  <a:lnTo>
                    <a:pt x="1797" y="138"/>
                  </a:lnTo>
                  <a:lnTo>
                    <a:pt x="1782" y="153"/>
                  </a:lnTo>
                  <a:lnTo>
                    <a:pt x="1773" y="157"/>
                  </a:lnTo>
                  <a:lnTo>
                    <a:pt x="1767" y="161"/>
                  </a:lnTo>
                  <a:lnTo>
                    <a:pt x="1764" y="163"/>
                  </a:lnTo>
                  <a:lnTo>
                    <a:pt x="1764" y="165"/>
                  </a:lnTo>
                  <a:lnTo>
                    <a:pt x="1765" y="166"/>
                  </a:lnTo>
                  <a:lnTo>
                    <a:pt x="1772" y="169"/>
                  </a:lnTo>
                  <a:lnTo>
                    <a:pt x="1781" y="174"/>
                  </a:lnTo>
                  <a:lnTo>
                    <a:pt x="1796" y="184"/>
                  </a:lnTo>
                  <a:lnTo>
                    <a:pt x="1804" y="189"/>
                  </a:lnTo>
                  <a:lnTo>
                    <a:pt x="1814" y="198"/>
                  </a:lnTo>
                  <a:lnTo>
                    <a:pt x="1825" y="206"/>
                  </a:lnTo>
                  <a:lnTo>
                    <a:pt x="1839" y="218"/>
                  </a:lnTo>
                  <a:lnTo>
                    <a:pt x="1849" y="228"/>
                  </a:lnTo>
                  <a:lnTo>
                    <a:pt x="1862" y="240"/>
                  </a:lnTo>
                  <a:lnTo>
                    <a:pt x="1891" y="266"/>
                  </a:lnTo>
                  <a:lnTo>
                    <a:pt x="1906" y="280"/>
                  </a:lnTo>
                  <a:lnTo>
                    <a:pt x="1923" y="297"/>
                  </a:lnTo>
                  <a:lnTo>
                    <a:pt x="1940" y="314"/>
                  </a:lnTo>
                  <a:lnTo>
                    <a:pt x="1959" y="333"/>
                  </a:lnTo>
                  <a:lnTo>
                    <a:pt x="1965" y="338"/>
                  </a:lnTo>
                  <a:lnTo>
                    <a:pt x="1972" y="343"/>
                  </a:lnTo>
                  <a:lnTo>
                    <a:pt x="1989" y="354"/>
                  </a:lnTo>
                  <a:lnTo>
                    <a:pt x="2009" y="362"/>
                  </a:lnTo>
                  <a:lnTo>
                    <a:pt x="2034" y="371"/>
                  </a:lnTo>
                  <a:lnTo>
                    <a:pt x="2036" y="371"/>
                  </a:lnTo>
                  <a:lnTo>
                    <a:pt x="2037" y="371"/>
                  </a:lnTo>
                  <a:lnTo>
                    <a:pt x="2039" y="372"/>
                  </a:lnTo>
                  <a:lnTo>
                    <a:pt x="2046" y="374"/>
                  </a:lnTo>
                  <a:lnTo>
                    <a:pt x="2048" y="374"/>
                  </a:lnTo>
                  <a:lnTo>
                    <a:pt x="2049" y="374"/>
                  </a:lnTo>
                  <a:lnTo>
                    <a:pt x="2051" y="375"/>
                  </a:lnTo>
                  <a:lnTo>
                    <a:pt x="2057" y="377"/>
                  </a:lnTo>
                  <a:lnTo>
                    <a:pt x="2068" y="378"/>
                  </a:lnTo>
                  <a:lnTo>
                    <a:pt x="2079" y="380"/>
                  </a:lnTo>
                  <a:lnTo>
                    <a:pt x="2087" y="380"/>
                  </a:lnTo>
                  <a:lnTo>
                    <a:pt x="2097" y="380"/>
                  </a:lnTo>
                  <a:lnTo>
                    <a:pt x="2097" y="379"/>
                  </a:lnTo>
                  <a:lnTo>
                    <a:pt x="2098" y="379"/>
                  </a:lnTo>
                  <a:lnTo>
                    <a:pt x="2100" y="379"/>
                  </a:lnTo>
                  <a:lnTo>
                    <a:pt x="2104" y="379"/>
                  </a:lnTo>
                  <a:lnTo>
                    <a:pt x="2113" y="378"/>
                  </a:lnTo>
                  <a:lnTo>
                    <a:pt x="2116" y="376"/>
                  </a:lnTo>
                  <a:lnTo>
                    <a:pt x="2121" y="373"/>
                  </a:lnTo>
                  <a:lnTo>
                    <a:pt x="2129" y="369"/>
                  </a:lnTo>
                  <a:lnTo>
                    <a:pt x="2138" y="364"/>
                  </a:lnTo>
                  <a:lnTo>
                    <a:pt x="2149" y="357"/>
                  </a:lnTo>
                  <a:lnTo>
                    <a:pt x="2163" y="349"/>
                  </a:lnTo>
                  <a:lnTo>
                    <a:pt x="2179" y="341"/>
                  </a:lnTo>
                  <a:lnTo>
                    <a:pt x="2197" y="332"/>
                  </a:lnTo>
                  <a:lnTo>
                    <a:pt x="2211" y="323"/>
                  </a:lnTo>
                  <a:lnTo>
                    <a:pt x="2224" y="316"/>
                  </a:lnTo>
                  <a:lnTo>
                    <a:pt x="2235" y="310"/>
                  </a:lnTo>
                  <a:lnTo>
                    <a:pt x="2246" y="306"/>
                  </a:lnTo>
                  <a:lnTo>
                    <a:pt x="2255" y="301"/>
                  </a:lnTo>
                  <a:lnTo>
                    <a:pt x="2263" y="299"/>
                  </a:lnTo>
                  <a:lnTo>
                    <a:pt x="2270" y="298"/>
                  </a:lnTo>
                  <a:lnTo>
                    <a:pt x="2276" y="299"/>
                  </a:lnTo>
                  <a:lnTo>
                    <a:pt x="2306" y="301"/>
                  </a:lnTo>
                  <a:lnTo>
                    <a:pt x="2320" y="301"/>
                  </a:lnTo>
                  <a:lnTo>
                    <a:pt x="2326" y="301"/>
                  </a:lnTo>
                  <a:lnTo>
                    <a:pt x="2329" y="301"/>
                  </a:lnTo>
                  <a:lnTo>
                    <a:pt x="2334" y="302"/>
                  </a:lnTo>
                  <a:lnTo>
                    <a:pt x="2357" y="302"/>
                  </a:lnTo>
                  <a:lnTo>
                    <a:pt x="2378" y="302"/>
                  </a:lnTo>
                  <a:lnTo>
                    <a:pt x="2395" y="300"/>
                  </a:lnTo>
                  <a:lnTo>
                    <a:pt x="2410" y="298"/>
                  </a:lnTo>
                  <a:lnTo>
                    <a:pt x="2421" y="294"/>
                  </a:lnTo>
                  <a:lnTo>
                    <a:pt x="2430" y="290"/>
                  </a:lnTo>
                  <a:lnTo>
                    <a:pt x="2447" y="274"/>
                  </a:lnTo>
                  <a:lnTo>
                    <a:pt x="2464" y="262"/>
                  </a:lnTo>
                  <a:lnTo>
                    <a:pt x="2480" y="252"/>
                  </a:lnTo>
                  <a:lnTo>
                    <a:pt x="2497" y="245"/>
                  </a:lnTo>
                  <a:lnTo>
                    <a:pt x="2512" y="240"/>
                  </a:lnTo>
                  <a:lnTo>
                    <a:pt x="2528" y="236"/>
                  </a:lnTo>
                  <a:lnTo>
                    <a:pt x="2543" y="235"/>
                  </a:lnTo>
                  <a:lnTo>
                    <a:pt x="2559" y="238"/>
                  </a:lnTo>
                  <a:lnTo>
                    <a:pt x="2563" y="237"/>
                  </a:lnTo>
                  <a:lnTo>
                    <a:pt x="2569" y="237"/>
                  </a:lnTo>
                  <a:lnTo>
                    <a:pt x="2576" y="236"/>
                  </a:lnTo>
                  <a:lnTo>
                    <a:pt x="2585" y="235"/>
                  </a:lnTo>
                  <a:lnTo>
                    <a:pt x="2594" y="232"/>
                  </a:lnTo>
                  <a:lnTo>
                    <a:pt x="2605" y="229"/>
                  </a:lnTo>
                  <a:lnTo>
                    <a:pt x="2616" y="225"/>
                  </a:lnTo>
                  <a:lnTo>
                    <a:pt x="2630" y="220"/>
                  </a:lnTo>
                  <a:lnTo>
                    <a:pt x="2643" y="214"/>
                  </a:lnTo>
                  <a:lnTo>
                    <a:pt x="2656" y="210"/>
                  </a:lnTo>
                  <a:lnTo>
                    <a:pt x="2677" y="202"/>
                  </a:lnTo>
                  <a:lnTo>
                    <a:pt x="2686" y="199"/>
                  </a:lnTo>
                  <a:lnTo>
                    <a:pt x="2693" y="198"/>
                  </a:lnTo>
                  <a:lnTo>
                    <a:pt x="2699" y="197"/>
                  </a:lnTo>
                  <a:lnTo>
                    <a:pt x="2705" y="197"/>
                  </a:lnTo>
                  <a:lnTo>
                    <a:pt x="2722" y="196"/>
                  </a:lnTo>
                  <a:lnTo>
                    <a:pt x="2739" y="194"/>
                  </a:lnTo>
                  <a:lnTo>
                    <a:pt x="2756" y="189"/>
                  </a:lnTo>
                  <a:lnTo>
                    <a:pt x="2773" y="184"/>
                  </a:lnTo>
                  <a:lnTo>
                    <a:pt x="2788" y="177"/>
                  </a:lnTo>
                  <a:lnTo>
                    <a:pt x="2805" y="168"/>
                  </a:lnTo>
                  <a:lnTo>
                    <a:pt x="2821" y="157"/>
                  </a:lnTo>
                  <a:lnTo>
                    <a:pt x="2838" y="146"/>
                  </a:lnTo>
                  <a:lnTo>
                    <a:pt x="2848" y="139"/>
                  </a:lnTo>
                  <a:lnTo>
                    <a:pt x="2863" y="134"/>
                  </a:lnTo>
                  <a:lnTo>
                    <a:pt x="2883" y="129"/>
                  </a:lnTo>
                  <a:lnTo>
                    <a:pt x="2908" y="125"/>
                  </a:lnTo>
                  <a:lnTo>
                    <a:pt x="2919" y="122"/>
                  </a:lnTo>
                  <a:lnTo>
                    <a:pt x="2930" y="120"/>
                  </a:lnTo>
                  <a:lnTo>
                    <a:pt x="2934" y="118"/>
                  </a:lnTo>
                  <a:lnTo>
                    <a:pt x="2936" y="117"/>
                  </a:lnTo>
                  <a:lnTo>
                    <a:pt x="2939" y="117"/>
                  </a:lnTo>
                  <a:lnTo>
                    <a:pt x="2948" y="115"/>
                  </a:lnTo>
                  <a:lnTo>
                    <a:pt x="2961" y="108"/>
                  </a:lnTo>
                  <a:lnTo>
                    <a:pt x="2966" y="104"/>
                  </a:lnTo>
                  <a:lnTo>
                    <a:pt x="2970" y="102"/>
                  </a:lnTo>
                  <a:lnTo>
                    <a:pt x="2971" y="98"/>
                  </a:lnTo>
                  <a:lnTo>
                    <a:pt x="2976" y="90"/>
                  </a:lnTo>
                  <a:lnTo>
                    <a:pt x="2980" y="80"/>
                  </a:lnTo>
                  <a:lnTo>
                    <a:pt x="2987" y="66"/>
                  </a:lnTo>
                  <a:lnTo>
                    <a:pt x="2991" y="60"/>
                  </a:lnTo>
                  <a:lnTo>
                    <a:pt x="2997" y="57"/>
                  </a:lnTo>
                  <a:lnTo>
                    <a:pt x="3007" y="56"/>
                  </a:lnTo>
                  <a:lnTo>
                    <a:pt x="3018" y="57"/>
                  </a:lnTo>
                  <a:lnTo>
                    <a:pt x="3030" y="59"/>
                  </a:lnTo>
                  <a:lnTo>
                    <a:pt x="3044" y="61"/>
                  </a:lnTo>
                  <a:lnTo>
                    <a:pt x="3079" y="66"/>
                  </a:lnTo>
                  <a:lnTo>
                    <a:pt x="3090" y="68"/>
                  </a:lnTo>
                  <a:lnTo>
                    <a:pt x="3098" y="73"/>
                  </a:lnTo>
                  <a:lnTo>
                    <a:pt x="3103" y="80"/>
                  </a:lnTo>
                  <a:lnTo>
                    <a:pt x="3104" y="88"/>
                  </a:lnTo>
                  <a:lnTo>
                    <a:pt x="3102" y="97"/>
                  </a:lnTo>
                  <a:lnTo>
                    <a:pt x="3102" y="109"/>
                  </a:lnTo>
                  <a:lnTo>
                    <a:pt x="3102" y="124"/>
                  </a:lnTo>
                  <a:lnTo>
                    <a:pt x="3103" y="143"/>
                  </a:lnTo>
                  <a:lnTo>
                    <a:pt x="3103" y="163"/>
                  </a:lnTo>
                  <a:lnTo>
                    <a:pt x="3104" y="187"/>
                  </a:lnTo>
                  <a:lnTo>
                    <a:pt x="3105" y="214"/>
                  </a:lnTo>
                  <a:lnTo>
                    <a:pt x="3107" y="245"/>
                  </a:lnTo>
                  <a:lnTo>
                    <a:pt x="3106" y="274"/>
                  </a:lnTo>
                  <a:lnTo>
                    <a:pt x="3102" y="305"/>
                  </a:lnTo>
                  <a:lnTo>
                    <a:pt x="3094" y="337"/>
                  </a:lnTo>
                  <a:lnTo>
                    <a:pt x="3083" y="371"/>
                  </a:lnTo>
                  <a:lnTo>
                    <a:pt x="3082" y="396"/>
                  </a:lnTo>
                  <a:lnTo>
                    <a:pt x="3081" y="398"/>
                  </a:lnTo>
                  <a:lnTo>
                    <a:pt x="3081" y="402"/>
                  </a:lnTo>
                  <a:lnTo>
                    <a:pt x="3081" y="408"/>
                  </a:lnTo>
                  <a:lnTo>
                    <a:pt x="3081" y="421"/>
                  </a:lnTo>
                  <a:lnTo>
                    <a:pt x="3079" y="431"/>
                  </a:lnTo>
                  <a:lnTo>
                    <a:pt x="3078" y="434"/>
                  </a:lnTo>
                  <a:lnTo>
                    <a:pt x="3078" y="437"/>
                  </a:lnTo>
                  <a:lnTo>
                    <a:pt x="3078" y="443"/>
                  </a:lnTo>
                  <a:lnTo>
                    <a:pt x="3075" y="465"/>
                  </a:lnTo>
                  <a:lnTo>
                    <a:pt x="3072" y="473"/>
                  </a:lnTo>
                  <a:lnTo>
                    <a:pt x="3070" y="483"/>
                  </a:lnTo>
                  <a:lnTo>
                    <a:pt x="3065" y="501"/>
                  </a:lnTo>
                  <a:lnTo>
                    <a:pt x="3059" y="517"/>
                  </a:lnTo>
                  <a:lnTo>
                    <a:pt x="3052" y="531"/>
                  </a:lnTo>
                  <a:lnTo>
                    <a:pt x="3048" y="536"/>
                  </a:lnTo>
                  <a:lnTo>
                    <a:pt x="3045" y="545"/>
                  </a:lnTo>
                  <a:lnTo>
                    <a:pt x="3036" y="567"/>
                  </a:lnTo>
                  <a:lnTo>
                    <a:pt x="3031" y="580"/>
                  </a:lnTo>
                  <a:lnTo>
                    <a:pt x="3027" y="596"/>
                  </a:lnTo>
                  <a:lnTo>
                    <a:pt x="3020" y="614"/>
                  </a:lnTo>
                  <a:lnTo>
                    <a:pt x="3016" y="634"/>
                  </a:lnTo>
                  <a:lnTo>
                    <a:pt x="3010" y="651"/>
                  </a:lnTo>
                  <a:lnTo>
                    <a:pt x="3006" y="667"/>
                  </a:lnTo>
                  <a:lnTo>
                    <a:pt x="2999" y="681"/>
                  </a:lnTo>
                  <a:lnTo>
                    <a:pt x="2995" y="694"/>
                  </a:lnTo>
                  <a:lnTo>
                    <a:pt x="2988" y="704"/>
                  </a:lnTo>
                  <a:lnTo>
                    <a:pt x="2984" y="714"/>
                  </a:lnTo>
                  <a:lnTo>
                    <a:pt x="2979" y="722"/>
                  </a:lnTo>
                  <a:lnTo>
                    <a:pt x="2975" y="728"/>
                  </a:lnTo>
                  <a:lnTo>
                    <a:pt x="2966" y="735"/>
                  </a:lnTo>
                  <a:lnTo>
                    <a:pt x="2962" y="740"/>
                  </a:lnTo>
                  <a:lnTo>
                    <a:pt x="2959" y="746"/>
                  </a:lnTo>
                  <a:lnTo>
                    <a:pt x="2950" y="758"/>
                  </a:lnTo>
                  <a:lnTo>
                    <a:pt x="2942" y="774"/>
                  </a:lnTo>
                  <a:lnTo>
                    <a:pt x="2931" y="790"/>
                  </a:lnTo>
                  <a:lnTo>
                    <a:pt x="2921" y="810"/>
                  </a:lnTo>
                  <a:lnTo>
                    <a:pt x="2915" y="820"/>
                  </a:lnTo>
                  <a:lnTo>
                    <a:pt x="2910" y="831"/>
                  </a:lnTo>
                  <a:lnTo>
                    <a:pt x="2899" y="856"/>
                  </a:lnTo>
                  <a:lnTo>
                    <a:pt x="2887" y="878"/>
                  </a:lnTo>
                  <a:lnTo>
                    <a:pt x="2878" y="900"/>
                  </a:lnTo>
                  <a:lnTo>
                    <a:pt x="2869" y="918"/>
                  </a:lnTo>
                  <a:lnTo>
                    <a:pt x="2864" y="936"/>
                  </a:lnTo>
                  <a:lnTo>
                    <a:pt x="2857" y="950"/>
                  </a:lnTo>
                  <a:lnTo>
                    <a:pt x="2854" y="961"/>
                  </a:lnTo>
                  <a:lnTo>
                    <a:pt x="2852" y="971"/>
                  </a:lnTo>
                  <a:lnTo>
                    <a:pt x="2852" y="981"/>
                  </a:lnTo>
                  <a:lnTo>
                    <a:pt x="2850" y="1001"/>
                  </a:lnTo>
                  <a:lnTo>
                    <a:pt x="2848" y="1012"/>
                  </a:lnTo>
                  <a:lnTo>
                    <a:pt x="2846" y="1024"/>
                  </a:lnTo>
                  <a:lnTo>
                    <a:pt x="2837" y="1051"/>
                  </a:lnTo>
                  <a:lnTo>
                    <a:pt x="2826" y="1082"/>
                  </a:lnTo>
                  <a:lnTo>
                    <a:pt x="2811" y="1115"/>
                  </a:lnTo>
                  <a:lnTo>
                    <a:pt x="2794" y="1152"/>
                  </a:lnTo>
                  <a:lnTo>
                    <a:pt x="2773" y="1192"/>
                  </a:lnTo>
                  <a:lnTo>
                    <a:pt x="2750" y="1236"/>
                  </a:lnTo>
                  <a:lnTo>
                    <a:pt x="2735" y="1259"/>
                  </a:lnTo>
                  <a:lnTo>
                    <a:pt x="2719" y="1286"/>
                  </a:lnTo>
                  <a:lnTo>
                    <a:pt x="2701" y="1314"/>
                  </a:lnTo>
                  <a:lnTo>
                    <a:pt x="2680" y="1345"/>
                  </a:lnTo>
                  <a:lnTo>
                    <a:pt x="2658" y="1377"/>
                  </a:lnTo>
                  <a:lnTo>
                    <a:pt x="2634" y="1413"/>
                  </a:lnTo>
                  <a:lnTo>
                    <a:pt x="2609" y="1449"/>
                  </a:lnTo>
                  <a:lnTo>
                    <a:pt x="2582" y="1488"/>
                  </a:lnTo>
                  <a:lnTo>
                    <a:pt x="2549" y="1531"/>
                  </a:lnTo>
                  <a:lnTo>
                    <a:pt x="2533" y="1551"/>
                  </a:lnTo>
                  <a:lnTo>
                    <a:pt x="2519" y="1571"/>
                  </a:lnTo>
                  <a:lnTo>
                    <a:pt x="2504" y="1589"/>
                  </a:lnTo>
                  <a:lnTo>
                    <a:pt x="2491" y="1606"/>
                  </a:lnTo>
                  <a:lnTo>
                    <a:pt x="2467" y="1638"/>
                  </a:lnTo>
                  <a:lnTo>
                    <a:pt x="2445" y="1663"/>
                  </a:lnTo>
                  <a:lnTo>
                    <a:pt x="2434" y="1675"/>
                  </a:lnTo>
                  <a:lnTo>
                    <a:pt x="2424" y="1686"/>
                  </a:lnTo>
                  <a:lnTo>
                    <a:pt x="2406" y="1703"/>
                  </a:lnTo>
                  <a:lnTo>
                    <a:pt x="2392" y="1715"/>
                  </a:lnTo>
                  <a:lnTo>
                    <a:pt x="2368" y="1730"/>
                  </a:lnTo>
                  <a:lnTo>
                    <a:pt x="2345" y="1745"/>
                  </a:lnTo>
                  <a:lnTo>
                    <a:pt x="2323" y="1759"/>
                  </a:lnTo>
                  <a:lnTo>
                    <a:pt x="2304" y="1774"/>
                  </a:lnTo>
                  <a:lnTo>
                    <a:pt x="2285" y="1787"/>
                  </a:lnTo>
                  <a:lnTo>
                    <a:pt x="2267" y="1800"/>
                  </a:lnTo>
                  <a:lnTo>
                    <a:pt x="2250" y="1811"/>
                  </a:lnTo>
                  <a:lnTo>
                    <a:pt x="2235" y="1823"/>
                  </a:lnTo>
                  <a:lnTo>
                    <a:pt x="2221" y="1833"/>
                  </a:lnTo>
                  <a:lnTo>
                    <a:pt x="2208" y="1842"/>
                  </a:lnTo>
                  <a:lnTo>
                    <a:pt x="2195" y="1851"/>
                  </a:lnTo>
                  <a:lnTo>
                    <a:pt x="2185" y="1859"/>
                  </a:lnTo>
                  <a:lnTo>
                    <a:pt x="2176" y="1866"/>
                  </a:lnTo>
                  <a:lnTo>
                    <a:pt x="2168" y="1873"/>
                  </a:lnTo>
                  <a:lnTo>
                    <a:pt x="2161" y="1880"/>
                  </a:lnTo>
                  <a:lnTo>
                    <a:pt x="2157" y="1886"/>
                  </a:lnTo>
                  <a:lnTo>
                    <a:pt x="2115" y="1931"/>
                  </a:lnTo>
                  <a:lnTo>
                    <a:pt x="2075" y="1975"/>
                  </a:lnTo>
                  <a:lnTo>
                    <a:pt x="2038" y="2015"/>
                  </a:lnTo>
                  <a:lnTo>
                    <a:pt x="2003" y="2055"/>
                  </a:lnTo>
                  <a:lnTo>
                    <a:pt x="1970" y="2090"/>
                  </a:lnTo>
                  <a:lnTo>
                    <a:pt x="1954" y="2107"/>
                  </a:lnTo>
                  <a:lnTo>
                    <a:pt x="1940" y="2124"/>
                  </a:lnTo>
                  <a:lnTo>
                    <a:pt x="1911" y="2154"/>
                  </a:lnTo>
                  <a:lnTo>
                    <a:pt x="1887" y="2182"/>
                  </a:lnTo>
                  <a:lnTo>
                    <a:pt x="1862" y="2207"/>
                  </a:lnTo>
                  <a:lnTo>
                    <a:pt x="1850" y="2219"/>
                  </a:lnTo>
                  <a:lnTo>
                    <a:pt x="1841" y="2230"/>
                  </a:lnTo>
                  <a:lnTo>
                    <a:pt x="1821" y="2250"/>
                  </a:lnTo>
                  <a:lnTo>
                    <a:pt x="1805" y="2268"/>
                  </a:lnTo>
                  <a:lnTo>
                    <a:pt x="1789" y="2282"/>
                  </a:lnTo>
                  <a:lnTo>
                    <a:pt x="1777" y="2294"/>
                  </a:lnTo>
                  <a:lnTo>
                    <a:pt x="1770" y="2299"/>
                  </a:lnTo>
                  <a:lnTo>
                    <a:pt x="1766" y="2304"/>
                  </a:lnTo>
                  <a:lnTo>
                    <a:pt x="1759" y="2312"/>
                  </a:lnTo>
                  <a:lnTo>
                    <a:pt x="1744" y="2324"/>
                  </a:lnTo>
                  <a:lnTo>
                    <a:pt x="1731" y="2341"/>
                  </a:lnTo>
                  <a:lnTo>
                    <a:pt x="1718" y="2362"/>
                  </a:lnTo>
                  <a:lnTo>
                    <a:pt x="1709" y="2386"/>
                  </a:lnTo>
                  <a:lnTo>
                    <a:pt x="1698" y="2410"/>
                  </a:lnTo>
                  <a:lnTo>
                    <a:pt x="1695" y="2414"/>
                  </a:lnTo>
                  <a:lnTo>
                    <a:pt x="1693" y="2419"/>
                  </a:lnTo>
                  <a:lnTo>
                    <a:pt x="1688" y="2429"/>
                  </a:lnTo>
                  <a:lnTo>
                    <a:pt x="1678" y="2444"/>
                  </a:lnTo>
                  <a:lnTo>
                    <a:pt x="1667" y="2454"/>
                  </a:lnTo>
                  <a:lnTo>
                    <a:pt x="1660" y="2461"/>
                  </a:lnTo>
                  <a:lnTo>
                    <a:pt x="1648" y="2469"/>
                  </a:lnTo>
                  <a:lnTo>
                    <a:pt x="1636" y="2480"/>
                  </a:lnTo>
                  <a:lnTo>
                    <a:pt x="1622" y="2491"/>
                  </a:lnTo>
                  <a:lnTo>
                    <a:pt x="1609" y="2505"/>
                  </a:lnTo>
                  <a:lnTo>
                    <a:pt x="1593" y="2518"/>
                  </a:lnTo>
                  <a:lnTo>
                    <a:pt x="1578" y="2534"/>
                  </a:lnTo>
                  <a:lnTo>
                    <a:pt x="1561" y="2551"/>
                  </a:lnTo>
                  <a:lnTo>
                    <a:pt x="1544" y="2571"/>
                  </a:lnTo>
                  <a:lnTo>
                    <a:pt x="1522" y="2580"/>
                  </a:lnTo>
                  <a:lnTo>
                    <a:pt x="1501" y="2594"/>
                  </a:lnTo>
                  <a:lnTo>
                    <a:pt x="1480" y="2608"/>
                  </a:lnTo>
                  <a:lnTo>
                    <a:pt x="1462" y="2625"/>
                  </a:lnTo>
                  <a:lnTo>
                    <a:pt x="1452" y="2637"/>
                  </a:lnTo>
                  <a:lnTo>
                    <a:pt x="1444" y="2655"/>
                  </a:lnTo>
                  <a:lnTo>
                    <a:pt x="1438" y="2677"/>
                  </a:lnTo>
                  <a:lnTo>
                    <a:pt x="1434" y="2706"/>
                  </a:lnTo>
                  <a:lnTo>
                    <a:pt x="1432" y="2720"/>
                  </a:lnTo>
                  <a:lnTo>
                    <a:pt x="1430" y="2734"/>
                  </a:lnTo>
                  <a:lnTo>
                    <a:pt x="1428" y="2746"/>
                  </a:lnTo>
                  <a:lnTo>
                    <a:pt x="1426" y="2755"/>
                  </a:lnTo>
                  <a:lnTo>
                    <a:pt x="1424" y="2763"/>
                  </a:lnTo>
                  <a:lnTo>
                    <a:pt x="1422" y="2769"/>
                  </a:lnTo>
                  <a:lnTo>
                    <a:pt x="1420" y="2774"/>
                  </a:lnTo>
                  <a:lnTo>
                    <a:pt x="1418" y="2778"/>
                  </a:lnTo>
                  <a:lnTo>
                    <a:pt x="1410" y="2783"/>
                  </a:lnTo>
                  <a:lnTo>
                    <a:pt x="1404" y="2788"/>
                  </a:lnTo>
                  <a:lnTo>
                    <a:pt x="1398" y="2792"/>
                  </a:lnTo>
                  <a:lnTo>
                    <a:pt x="1395" y="2796"/>
                  </a:lnTo>
                  <a:lnTo>
                    <a:pt x="1384" y="2807"/>
                  </a:lnTo>
                  <a:lnTo>
                    <a:pt x="1378" y="2817"/>
                  </a:lnTo>
                  <a:lnTo>
                    <a:pt x="1374" y="2829"/>
                  </a:lnTo>
                  <a:lnTo>
                    <a:pt x="1370" y="2834"/>
                  </a:lnTo>
                  <a:lnTo>
                    <a:pt x="1368" y="2842"/>
                  </a:lnTo>
                  <a:lnTo>
                    <a:pt x="1364" y="2850"/>
                  </a:lnTo>
                  <a:lnTo>
                    <a:pt x="1361" y="2861"/>
                  </a:lnTo>
                  <a:lnTo>
                    <a:pt x="1352" y="2884"/>
                  </a:lnTo>
                  <a:lnTo>
                    <a:pt x="1347" y="2898"/>
                  </a:lnTo>
                  <a:lnTo>
                    <a:pt x="1343" y="2915"/>
                  </a:lnTo>
                  <a:lnTo>
                    <a:pt x="1335" y="2928"/>
                  </a:lnTo>
                  <a:lnTo>
                    <a:pt x="1329" y="2941"/>
                  </a:lnTo>
                  <a:lnTo>
                    <a:pt x="1322" y="2952"/>
                  </a:lnTo>
                  <a:lnTo>
                    <a:pt x="1316" y="2963"/>
                  </a:lnTo>
                  <a:lnTo>
                    <a:pt x="1309" y="2972"/>
                  </a:lnTo>
                  <a:lnTo>
                    <a:pt x="1302" y="2980"/>
                  </a:lnTo>
                  <a:lnTo>
                    <a:pt x="1295" y="2987"/>
                  </a:lnTo>
                  <a:lnTo>
                    <a:pt x="1288" y="2993"/>
                  </a:lnTo>
                  <a:lnTo>
                    <a:pt x="1280" y="2999"/>
                  </a:lnTo>
                  <a:lnTo>
                    <a:pt x="1272" y="3009"/>
                  </a:lnTo>
                  <a:lnTo>
                    <a:pt x="1263" y="3021"/>
                  </a:lnTo>
                  <a:lnTo>
                    <a:pt x="1254" y="3038"/>
                  </a:lnTo>
                  <a:lnTo>
                    <a:pt x="1246" y="3057"/>
                  </a:lnTo>
                  <a:lnTo>
                    <a:pt x="1238" y="3080"/>
                  </a:lnTo>
                  <a:lnTo>
                    <a:pt x="1232" y="3099"/>
                  </a:lnTo>
                  <a:lnTo>
                    <a:pt x="1226" y="3120"/>
                  </a:lnTo>
                  <a:lnTo>
                    <a:pt x="1214" y="3166"/>
                  </a:lnTo>
                  <a:lnTo>
                    <a:pt x="1206" y="3180"/>
                  </a:lnTo>
                  <a:lnTo>
                    <a:pt x="1203" y="3197"/>
                  </a:lnTo>
                  <a:lnTo>
                    <a:pt x="1200" y="3215"/>
                  </a:lnTo>
                  <a:lnTo>
                    <a:pt x="1200" y="3236"/>
                  </a:lnTo>
                  <a:lnTo>
                    <a:pt x="1199" y="3248"/>
                  </a:lnTo>
                  <a:lnTo>
                    <a:pt x="1200" y="3260"/>
                  </a:lnTo>
                  <a:lnTo>
                    <a:pt x="1205" y="3279"/>
                  </a:lnTo>
                  <a:lnTo>
                    <a:pt x="1213" y="3294"/>
                  </a:lnTo>
                  <a:lnTo>
                    <a:pt x="1224" y="3305"/>
                  </a:lnTo>
                  <a:lnTo>
                    <a:pt x="1234" y="3312"/>
                  </a:lnTo>
                  <a:lnTo>
                    <a:pt x="1248" y="3321"/>
                  </a:lnTo>
                  <a:lnTo>
                    <a:pt x="1264" y="3332"/>
                  </a:lnTo>
                  <a:lnTo>
                    <a:pt x="1282" y="3345"/>
                  </a:lnTo>
                  <a:lnTo>
                    <a:pt x="1287" y="3349"/>
                  </a:lnTo>
                  <a:lnTo>
                    <a:pt x="1289" y="3351"/>
                  </a:lnTo>
                  <a:lnTo>
                    <a:pt x="1290" y="3352"/>
                  </a:lnTo>
                  <a:lnTo>
                    <a:pt x="1293" y="3354"/>
                  </a:lnTo>
                  <a:lnTo>
                    <a:pt x="1297" y="3359"/>
                  </a:lnTo>
                  <a:lnTo>
                    <a:pt x="1300" y="3365"/>
                  </a:lnTo>
                  <a:lnTo>
                    <a:pt x="1301" y="3369"/>
                  </a:lnTo>
                  <a:lnTo>
                    <a:pt x="1301" y="3375"/>
                  </a:lnTo>
                  <a:lnTo>
                    <a:pt x="1300" y="3379"/>
                  </a:lnTo>
                  <a:lnTo>
                    <a:pt x="1299" y="3381"/>
                  </a:lnTo>
                  <a:lnTo>
                    <a:pt x="1299" y="3384"/>
                  </a:lnTo>
                  <a:lnTo>
                    <a:pt x="1285" y="3405"/>
                  </a:lnTo>
                  <a:lnTo>
                    <a:pt x="1273" y="3424"/>
                  </a:lnTo>
                  <a:lnTo>
                    <a:pt x="1264" y="3442"/>
                  </a:lnTo>
                  <a:lnTo>
                    <a:pt x="1258" y="3458"/>
                  </a:lnTo>
                  <a:lnTo>
                    <a:pt x="1253" y="3472"/>
                  </a:lnTo>
                  <a:lnTo>
                    <a:pt x="1250" y="3483"/>
                  </a:lnTo>
                  <a:lnTo>
                    <a:pt x="1249" y="3494"/>
                  </a:lnTo>
                  <a:lnTo>
                    <a:pt x="1251" y="3504"/>
                  </a:lnTo>
                  <a:lnTo>
                    <a:pt x="1252" y="3506"/>
                  </a:lnTo>
                  <a:lnTo>
                    <a:pt x="1255" y="3512"/>
                  </a:lnTo>
                  <a:lnTo>
                    <a:pt x="1261" y="3523"/>
                  </a:lnTo>
                  <a:lnTo>
                    <a:pt x="1270" y="3540"/>
                  </a:lnTo>
                  <a:lnTo>
                    <a:pt x="1271" y="3544"/>
                  </a:lnTo>
                  <a:lnTo>
                    <a:pt x="1273" y="3550"/>
                  </a:lnTo>
                  <a:lnTo>
                    <a:pt x="1274" y="3554"/>
                  </a:lnTo>
                  <a:lnTo>
                    <a:pt x="1274" y="3556"/>
                  </a:lnTo>
                  <a:lnTo>
                    <a:pt x="1274" y="3557"/>
                  </a:lnTo>
                  <a:lnTo>
                    <a:pt x="1276" y="3559"/>
                  </a:lnTo>
                  <a:lnTo>
                    <a:pt x="1274" y="3568"/>
                  </a:lnTo>
                  <a:lnTo>
                    <a:pt x="1272" y="3571"/>
                  </a:lnTo>
                  <a:lnTo>
                    <a:pt x="1271" y="3575"/>
                  </a:lnTo>
                  <a:lnTo>
                    <a:pt x="1261" y="3589"/>
                  </a:lnTo>
                  <a:lnTo>
                    <a:pt x="1255" y="3608"/>
                  </a:lnTo>
                  <a:lnTo>
                    <a:pt x="1252" y="3630"/>
                  </a:lnTo>
                  <a:lnTo>
                    <a:pt x="1254" y="3656"/>
                  </a:lnTo>
                  <a:lnTo>
                    <a:pt x="1254" y="3659"/>
                  </a:lnTo>
                  <a:lnTo>
                    <a:pt x="1256" y="3667"/>
                  </a:lnTo>
                  <a:lnTo>
                    <a:pt x="1258" y="3674"/>
                  </a:lnTo>
                  <a:lnTo>
                    <a:pt x="1264" y="3686"/>
                  </a:lnTo>
                  <a:lnTo>
                    <a:pt x="1268" y="3698"/>
                  </a:lnTo>
                  <a:lnTo>
                    <a:pt x="1274" y="3713"/>
                  </a:lnTo>
                  <a:lnTo>
                    <a:pt x="1282" y="3729"/>
                  </a:lnTo>
                  <a:lnTo>
                    <a:pt x="1292" y="3748"/>
                  </a:lnTo>
                  <a:lnTo>
                    <a:pt x="1299" y="3765"/>
                  </a:lnTo>
                  <a:lnTo>
                    <a:pt x="1299" y="3766"/>
                  </a:lnTo>
                  <a:lnTo>
                    <a:pt x="1300" y="3768"/>
                  </a:lnTo>
                  <a:lnTo>
                    <a:pt x="1302" y="3772"/>
                  </a:lnTo>
                  <a:lnTo>
                    <a:pt x="1306" y="3781"/>
                  </a:lnTo>
                  <a:lnTo>
                    <a:pt x="1312" y="3796"/>
                  </a:lnTo>
                  <a:lnTo>
                    <a:pt x="1314" y="3802"/>
                  </a:lnTo>
                  <a:lnTo>
                    <a:pt x="1314" y="3803"/>
                  </a:lnTo>
                  <a:lnTo>
                    <a:pt x="1315" y="3806"/>
                  </a:lnTo>
                  <a:lnTo>
                    <a:pt x="1317" y="3810"/>
                  </a:lnTo>
                  <a:lnTo>
                    <a:pt x="1317" y="3812"/>
                  </a:lnTo>
                  <a:lnTo>
                    <a:pt x="1317" y="3813"/>
                  </a:lnTo>
                  <a:lnTo>
                    <a:pt x="1318" y="3815"/>
                  </a:lnTo>
                  <a:lnTo>
                    <a:pt x="1320" y="3822"/>
                  </a:lnTo>
                  <a:lnTo>
                    <a:pt x="1321" y="3826"/>
                  </a:lnTo>
                  <a:lnTo>
                    <a:pt x="1324" y="3831"/>
                  </a:lnTo>
                  <a:lnTo>
                    <a:pt x="1325" y="3840"/>
                  </a:lnTo>
                  <a:lnTo>
                    <a:pt x="1325" y="3843"/>
                  </a:lnTo>
                  <a:lnTo>
                    <a:pt x="1326" y="3847"/>
                  </a:lnTo>
                  <a:lnTo>
                    <a:pt x="1326" y="3859"/>
                  </a:lnTo>
                  <a:lnTo>
                    <a:pt x="1329" y="3872"/>
                  </a:lnTo>
                  <a:lnTo>
                    <a:pt x="1333" y="3882"/>
                  </a:lnTo>
                  <a:lnTo>
                    <a:pt x="1341" y="3894"/>
                  </a:lnTo>
                  <a:lnTo>
                    <a:pt x="1348" y="3904"/>
                  </a:lnTo>
                  <a:lnTo>
                    <a:pt x="1360" y="3913"/>
                  </a:lnTo>
                  <a:lnTo>
                    <a:pt x="1372" y="3921"/>
                  </a:lnTo>
                  <a:lnTo>
                    <a:pt x="1388" y="3929"/>
                  </a:lnTo>
                  <a:lnTo>
                    <a:pt x="1397" y="3935"/>
                  </a:lnTo>
                  <a:lnTo>
                    <a:pt x="1408" y="3943"/>
                  </a:lnTo>
                  <a:lnTo>
                    <a:pt x="1416" y="3955"/>
                  </a:lnTo>
                  <a:lnTo>
                    <a:pt x="1427" y="3970"/>
                  </a:lnTo>
                  <a:lnTo>
                    <a:pt x="1431" y="3977"/>
                  </a:lnTo>
                  <a:lnTo>
                    <a:pt x="1436" y="3985"/>
                  </a:lnTo>
                  <a:lnTo>
                    <a:pt x="1437" y="3987"/>
                  </a:lnTo>
                  <a:lnTo>
                    <a:pt x="1439" y="3990"/>
                  </a:lnTo>
                  <a:lnTo>
                    <a:pt x="1443" y="3995"/>
                  </a:lnTo>
                  <a:lnTo>
                    <a:pt x="1445" y="3999"/>
                  </a:lnTo>
                  <a:lnTo>
                    <a:pt x="1448" y="4001"/>
                  </a:lnTo>
                  <a:lnTo>
                    <a:pt x="1453" y="4002"/>
                  </a:lnTo>
                  <a:lnTo>
                    <a:pt x="1456" y="4006"/>
                  </a:lnTo>
                  <a:lnTo>
                    <a:pt x="1458" y="4010"/>
                  </a:lnTo>
                  <a:lnTo>
                    <a:pt x="1459" y="4018"/>
                  </a:lnTo>
                  <a:lnTo>
                    <a:pt x="1458" y="4025"/>
                  </a:lnTo>
                  <a:lnTo>
                    <a:pt x="1456" y="4036"/>
                  </a:lnTo>
                  <a:lnTo>
                    <a:pt x="1453" y="4048"/>
                  </a:lnTo>
                  <a:lnTo>
                    <a:pt x="1448" y="4061"/>
                  </a:lnTo>
                  <a:lnTo>
                    <a:pt x="1438" y="4095"/>
                  </a:lnTo>
                  <a:lnTo>
                    <a:pt x="1431" y="4130"/>
                  </a:lnTo>
                  <a:lnTo>
                    <a:pt x="1429" y="4167"/>
                  </a:lnTo>
                  <a:lnTo>
                    <a:pt x="1431" y="4208"/>
                  </a:lnTo>
                  <a:lnTo>
                    <a:pt x="1432" y="4229"/>
                  </a:lnTo>
                  <a:lnTo>
                    <a:pt x="1434" y="4256"/>
                  </a:lnTo>
                  <a:lnTo>
                    <a:pt x="1438" y="4286"/>
                  </a:lnTo>
                  <a:lnTo>
                    <a:pt x="1442" y="4324"/>
                  </a:lnTo>
                  <a:lnTo>
                    <a:pt x="1440" y="4339"/>
                  </a:lnTo>
                  <a:lnTo>
                    <a:pt x="1437" y="4354"/>
                  </a:lnTo>
                  <a:lnTo>
                    <a:pt x="1429" y="4369"/>
                  </a:lnTo>
                  <a:lnTo>
                    <a:pt x="1422" y="4386"/>
                  </a:lnTo>
                  <a:lnTo>
                    <a:pt x="1422" y="4393"/>
                  </a:lnTo>
                  <a:lnTo>
                    <a:pt x="1422" y="4401"/>
                  </a:lnTo>
                  <a:lnTo>
                    <a:pt x="1424" y="4410"/>
                  </a:lnTo>
                  <a:lnTo>
                    <a:pt x="1424" y="4420"/>
                  </a:lnTo>
                  <a:lnTo>
                    <a:pt x="1426" y="4434"/>
                  </a:lnTo>
                  <a:lnTo>
                    <a:pt x="1431" y="4467"/>
                  </a:lnTo>
                  <a:lnTo>
                    <a:pt x="1430" y="4471"/>
                  </a:lnTo>
                  <a:lnTo>
                    <a:pt x="1430" y="4477"/>
                  </a:lnTo>
                  <a:lnTo>
                    <a:pt x="1428" y="4492"/>
                  </a:lnTo>
                  <a:lnTo>
                    <a:pt x="1424" y="4511"/>
                  </a:lnTo>
                  <a:lnTo>
                    <a:pt x="1420" y="4535"/>
                  </a:lnTo>
                  <a:lnTo>
                    <a:pt x="1416" y="4556"/>
                  </a:lnTo>
                  <a:lnTo>
                    <a:pt x="1417" y="4574"/>
                  </a:lnTo>
                  <a:lnTo>
                    <a:pt x="1421" y="4588"/>
                  </a:lnTo>
                  <a:lnTo>
                    <a:pt x="1428" y="4600"/>
                  </a:lnTo>
                  <a:lnTo>
                    <a:pt x="1438" y="4611"/>
                  </a:lnTo>
                  <a:lnTo>
                    <a:pt x="1445" y="4621"/>
                  </a:lnTo>
                  <a:lnTo>
                    <a:pt x="1447" y="4626"/>
                  </a:lnTo>
                  <a:lnTo>
                    <a:pt x="1448" y="4628"/>
                  </a:lnTo>
                  <a:lnTo>
                    <a:pt x="1450" y="4631"/>
                  </a:lnTo>
                  <a:lnTo>
                    <a:pt x="1452" y="4635"/>
                  </a:lnTo>
                  <a:lnTo>
                    <a:pt x="1454" y="4640"/>
                  </a:lnTo>
                  <a:lnTo>
                    <a:pt x="1454" y="4644"/>
                  </a:lnTo>
                  <a:lnTo>
                    <a:pt x="1455" y="4648"/>
                  </a:lnTo>
                  <a:lnTo>
                    <a:pt x="1454" y="4648"/>
                  </a:lnTo>
                  <a:lnTo>
                    <a:pt x="1454" y="4649"/>
                  </a:lnTo>
                  <a:lnTo>
                    <a:pt x="1454" y="4651"/>
                  </a:lnTo>
                  <a:lnTo>
                    <a:pt x="1454" y="4655"/>
                  </a:lnTo>
                  <a:lnTo>
                    <a:pt x="1450" y="4662"/>
                  </a:lnTo>
                  <a:lnTo>
                    <a:pt x="1445" y="4668"/>
                  </a:lnTo>
                  <a:lnTo>
                    <a:pt x="1442" y="4671"/>
                  </a:lnTo>
                  <a:lnTo>
                    <a:pt x="1441" y="4678"/>
                  </a:lnTo>
                  <a:lnTo>
                    <a:pt x="1440" y="4686"/>
                  </a:lnTo>
                  <a:lnTo>
                    <a:pt x="1442" y="4699"/>
                  </a:lnTo>
                  <a:lnTo>
                    <a:pt x="1442" y="4713"/>
                  </a:lnTo>
                  <a:lnTo>
                    <a:pt x="1442" y="4725"/>
                  </a:lnTo>
                  <a:lnTo>
                    <a:pt x="1441" y="4729"/>
                  </a:lnTo>
                  <a:lnTo>
                    <a:pt x="1441" y="4734"/>
                  </a:lnTo>
                  <a:lnTo>
                    <a:pt x="1439" y="4743"/>
                  </a:lnTo>
                  <a:lnTo>
                    <a:pt x="1427" y="4763"/>
                  </a:lnTo>
                  <a:lnTo>
                    <a:pt x="1416" y="4781"/>
                  </a:lnTo>
                  <a:lnTo>
                    <a:pt x="1406" y="4798"/>
                  </a:lnTo>
                  <a:lnTo>
                    <a:pt x="1395" y="4814"/>
                  </a:lnTo>
                  <a:lnTo>
                    <a:pt x="1384" y="4827"/>
                  </a:lnTo>
                  <a:lnTo>
                    <a:pt x="1375" y="4839"/>
                  </a:lnTo>
                  <a:lnTo>
                    <a:pt x="1365" y="4848"/>
                  </a:lnTo>
                  <a:lnTo>
                    <a:pt x="1357" y="4858"/>
                  </a:lnTo>
                  <a:lnTo>
                    <a:pt x="1347" y="4864"/>
                  </a:lnTo>
                  <a:lnTo>
                    <a:pt x="1338" y="4874"/>
                  </a:lnTo>
                  <a:lnTo>
                    <a:pt x="1321" y="4899"/>
                  </a:lnTo>
                  <a:lnTo>
                    <a:pt x="1302" y="4929"/>
                  </a:lnTo>
                  <a:lnTo>
                    <a:pt x="1294" y="4948"/>
                  </a:lnTo>
                  <a:lnTo>
                    <a:pt x="1285" y="4968"/>
                  </a:lnTo>
                  <a:lnTo>
                    <a:pt x="1279" y="4975"/>
                  </a:lnTo>
                  <a:lnTo>
                    <a:pt x="1271" y="4984"/>
                  </a:lnTo>
                  <a:lnTo>
                    <a:pt x="1261" y="4993"/>
                  </a:lnTo>
                  <a:lnTo>
                    <a:pt x="1248" y="5005"/>
                  </a:lnTo>
                  <a:lnTo>
                    <a:pt x="1231" y="5017"/>
                  </a:lnTo>
                  <a:lnTo>
                    <a:pt x="1212" y="5030"/>
                  </a:lnTo>
                  <a:lnTo>
                    <a:pt x="1189" y="5044"/>
                  </a:lnTo>
                  <a:lnTo>
                    <a:pt x="1166" y="5060"/>
                  </a:lnTo>
                  <a:lnTo>
                    <a:pt x="1161" y="5061"/>
                  </a:lnTo>
                  <a:lnTo>
                    <a:pt x="1155" y="5064"/>
                  </a:lnTo>
                  <a:lnTo>
                    <a:pt x="1142" y="5068"/>
                  </a:lnTo>
                  <a:lnTo>
                    <a:pt x="1127" y="5076"/>
                  </a:lnTo>
                  <a:lnTo>
                    <a:pt x="1106" y="5082"/>
                  </a:lnTo>
                  <a:lnTo>
                    <a:pt x="1083" y="5092"/>
                  </a:lnTo>
                  <a:lnTo>
                    <a:pt x="1053" y="5102"/>
                  </a:lnTo>
                  <a:lnTo>
                    <a:pt x="1021" y="5115"/>
                  </a:lnTo>
                  <a:lnTo>
                    <a:pt x="985" y="5126"/>
                  </a:lnTo>
                  <a:lnTo>
                    <a:pt x="969" y="5131"/>
                  </a:lnTo>
                  <a:lnTo>
                    <a:pt x="956" y="5137"/>
                  </a:lnTo>
                  <a:lnTo>
                    <a:pt x="929" y="5148"/>
                  </a:lnTo>
                  <a:lnTo>
                    <a:pt x="908" y="5159"/>
                  </a:lnTo>
                  <a:lnTo>
                    <a:pt x="887" y="5167"/>
                  </a:lnTo>
                  <a:lnTo>
                    <a:pt x="872" y="5176"/>
                  </a:lnTo>
                  <a:lnTo>
                    <a:pt x="861" y="5183"/>
                  </a:lnTo>
                  <a:lnTo>
                    <a:pt x="853" y="5192"/>
                  </a:lnTo>
                  <a:lnTo>
                    <a:pt x="833" y="5211"/>
                  </a:lnTo>
                  <a:lnTo>
                    <a:pt x="816" y="5229"/>
                  </a:lnTo>
                  <a:lnTo>
                    <a:pt x="799" y="5246"/>
                  </a:lnTo>
                  <a:lnTo>
                    <a:pt x="784" y="5263"/>
                  </a:lnTo>
                  <a:lnTo>
                    <a:pt x="769" y="5278"/>
                  </a:lnTo>
                  <a:lnTo>
                    <a:pt x="756" y="5292"/>
                  </a:lnTo>
                  <a:lnTo>
                    <a:pt x="743" y="5305"/>
                  </a:lnTo>
                  <a:lnTo>
                    <a:pt x="734" y="5317"/>
                  </a:lnTo>
                  <a:lnTo>
                    <a:pt x="723" y="5326"/>
                  </a:lnTo>
                  <a:lnTo>
                    <a:pt x="715" y="5335"/>
                  </a:lnTo>
                  <a:lnTo>
                    <a:pt x="707" y="5342"/>
                  </a:lnTo>
                  <a:lnTo>
                    <a:pt x="702" y="5349"/>
                  </a:lnTo>
                  <a:lnTo>
                    <a:pt x="696" y="5353"/>
                  </a:lnTo>
                  <a:lnTo>
                    <a:pt x="693" y="5357"/>
                  </a:lnTo>
                  <a:lnTo>
                    <a:pt x="690" y="5360"/>
                  </a:lnTo>
                  <a:lnTo>
                    <a:pt x="689" y="5362"/>
                  </a:lnTo>
                  <a:lnTo>
                    <a:pt x="669" y="5370"/>
                  </a:lnTo>
                  <a:lnTo>
                    <a:pt x="653" y="5378"/>
                  </a:lnTo>
                  <a:lnTo>
                    <a:pt x="639" y="5385"/>
                  </a:lnTo>
                  <a:lnTo>
                    <a:pt x="627" y="5392"/>
                  </a:lnTo>
                  <a:lnTo>
                    <a:pt x="616" y="5398"/>
                  </a:lnTo>
                  <a:lnTo>
                    <a:pt x="609" y="5403"/>
                  </a:lnTo>
                  <a:lnTo>
                    <a:pt x="604" y="5406"/>
                  </a:lnTo>
                  <a:lnTo>
                    <a:pt x="600" y="5410"/>
                  </a:lnTo>
                  <a:lnTo>
                    <a:pt x="584" y="5427"/>
                  </a:lnTo>
                  <a:lnTo>
                    <a:pt x="571" y="5443"/>
                  </a:lnTo>
                  <a:lnTo>
                    <a:pt x="557" y="5458"/>
                  </a:lnTo>
                  <a:lnTo>
                    <a:pt x="545" y="5472"/>
                  </a:lnTo>
                  <a:lnTo>
                    <a:pt x="533" y="5483"/>
                  </a:lnTo>
                  <a:lnTo>
                    <a:pt x="524" y="5493"/>
                  </a:lnTo>
                  <a:lnTo>
                    <a:pt x="508" y="5507"/>
                  </a:lnTo>
                  <a:lnTo>
                    <a:pt x="494" y="5516"/>
                  </a:lnTo>
                  <a:lnTo>
                    <a:pt x="488" y="5518"/>
                  </a:lnTo>
                  <a:lnTo>
                    <a:pt x="485" y="5519"/>
                  </a:lnTo>
                  <a:lnTo>
                    <a:pt x="469" y="5515"/>
                  </a:lnTo>
                  <a:lnTo>
                    <a:pt x="457" y="5512"/>
                  </a:lnTo>
                  <a:lnTo>
                    <a:pt x="447" y="5509"/>
                  </a:lnTo>
                  <a:lnTo>
                    <a:pt x="439" y="5507"/>
                  </a:lnTo>
                  <a:lnTo>
                    <a:pt x="428" y="5505"/>
                  </a:lnTo>
                  <a:lnTo>
                    <a:pt x="423" y="5506"/>
                  </a:lnTo>
                  <a:lnTo>
                    <a:pt x="421" y="5510"/>
                  </a:lnTo>
                  <a:lnTo>
                    <a:pt x="418" y="5512"/>
                  </a:lnTo>
                  <a:lnTo>
                    <a:pt x="417" y="5516"/>
                  </a:lnTo>
                  <a:lnTo>
                    <a:pt x="416" y="5521"/>
                  </a:lnTo>
                  <a:lnTo>
                    <a:pt x="417" y="5529"/>
                  </a:lnTo>
                  <a:lnTo>
                    <a:pt x="417" y="5544"/>
                  </a:lnTo>
                  <a:lnTo>
                    <a:pt x="417" y="5559"/>
                  </a:lnTo>
                  <a:lnTo>
                    <a:pt x="416" y="5565"/>
                  </a:lnTo>
                  <a:lnTo>
                    <a:pt x="416" y="5573"/>
                  </a:lnTo>
                  <a:lnTo>
                    <a:pt x="416" y="5585"/>
                  </a:lnTo>
                  <a:lnTo>
                    <a:pt x="414" y="5596"/>
                  </a:lnTo>
                  <a:lnTo>
                    <a:pt x="412" y="5606"/>
                  </a:lnTo>
                  <a:lnTo>
                    <a:pt x="408" y="5614"/>
                  </a:lnTo>
                  <a:lnTo>
                    <a:pt x="406" y="5622"/>
                  </a:lnTo>
                  <a:lnTo>
                    <a:pt x="403" y="5628"/>
                  </a:lnTo>
                  <a:lnTo>
                    <a:pt x="404" y="5636"/>
                  </a:lnTo>
                  <a:lnTo>
                    <a:pt x="408" y="5645"/>
                  </a:lnTo>
                  <a:lnTo>
                    <a:pt x="417" y="5656"/>
                  </a:lnTo>
                  <a:lnTo>
                    <a:pt x="419" y="5658"/>
                  </a:lnTo>
                  <a:lnTo>
                    <a:pt x="420" y="5659"/>
                  </a:lnTo>
                  <a:lnTo>
                    <a:pt x="422" y="5661"/>
                  </a:lnTo>
                  <a:lnTo>
                    <a:pt x="428" y="5667"/>
                  </a:lnTo>
                  <a:lnTo>
                    <a:pt x="437" y="5680"/>
                  </a:lnTo>
                  <a:lnTo>
                    <a:pt x="443" y="5691"/>
                  </a:lnTo>
                  <a:lnTo>
                    <a:pt x="445" y="5696"/>
                  </a:lnTo>
                  <a:lnTo>
                    <a:pt x="448" y="5703"/>
                  </a:lnTo>
                  <a:lnTo>
                    <a:pt x="452" y="5727"/>
                  </a:lnTo>
                  <a:lnTo>
                    <a:pt x="454" y="5738"/>
                  </a:lnTo>
                  <a:lnTo>
                    <a:pt x="454" y="5740"/>
                  </a:lnTo>
                  <a:lnTo>
                    <a:pt x="454" y="5741"/>
                  </a:lnTo>
                  <a:lnTo>
                    <a:pt x="455" y="5743"/>
                  </a:lnTo>
                  <a:lnTo>
                    <a:pt x="457" y="5750"/>
                  </a:lnTo>
                  <a:lnTo>
                    <a:pt x="457" y="5754"/>
                  </a:lnTo>
                  <a:lnTo>
                    <a:pt x="457" y="5756"/>
                  </a:lnTo>
                  <a:lnTo>
                    <a:pt x="457" y="5757"/>
                  </a:lnTo>
                  <a:lnTo>
                    <a:pt x="459" y="5759"/>
                  </a:lnTo>
                  <a:lnTo>
                    <a:pt x="461" y="5770"/>
                  </a:lnTo>
                  <a:lnTo>
                    <a:pt x="465" y="5790"/>
                  </a:lnTo>
                  <a:lnTo>
                    <a:pt x="467" y="5806"/>
                  </a:lnTo>
                  <a:lnTo>
                    <a:pt x="467" y="5809"/>
                  </a:lnTo>
                  <a:lnTo>
                    <a:pt x="468" y="5814"/>
                  </a:lnTo>
                  <a:lnTo>
                    <a:pt x="470" y="5822"/>
                  </a:lnTo>
                  <a:lnTo>
                    <a:pt x="472" y="5834"/>
                  </a:lnTo>
                  <a:lnTo>
                    <a:pt x="475" y="5845"/>
                  </a:lnTo>
                  <a:lnTo>
                    <a:pt x="477" y="5869"/>
                  </a:lnTo>
                  <a:lnTo>
                    <a:pt x="479" y="5890"/>
                  </a:lnTo>
                  <a:lnTo>
                    <a:pt x="481" y="5908"/>
                  </a:lnTo>
                  <a:lnTo>
                    <a:pt x="485" y="5924"/>
                  </a:lnTo>
                  <a:lnTo>
                    <a:pt x="487" y="5935"/>
                  </a:lnTo>
                  <a:lnTo>
                    <a:pt x="492" y="5944"/>
                  </a:lnTo>
                  <a:lnTo>
                    <a:pt x="494" y="5949"/>
                  </a:lnTo>
                  <a:lnTo>
                    <a:pt x="498" y="5951"/>
                  </a:lnTo>
                  <a:lnTo>
                    <a:pt x="503" y="5952"/>
                  </a:lnTo>
                  <a:lnTo>
                    <a:pt x="509" y="5957"/>
                  </a:lnTo>
                  <a:lnTo>
                    <a:pt x="510" y="5965"/>
                  </a:lnTo>
                  <a:lnTo>
                    <a:pt x="511" y="5977"/>
                  </a:lnTo>
                  <a:lnTo>
                    <a:pt x="509" y="5984"/>
                  </a:lnTo>
                  <a:lnTo>
                    <a:pt x="509" y="5994"/>
                  </a:lnTo>
                  <a:lnTo>
                    <a:pt x="507" y="6005"/>
                  </a:lnTo>
                  <a:lnTo>
                    <a:pt x="505" y="6019"/>
                  </a:lnTo>
                  <a:lnTo>
                    <a:pt x="505" y="6045"/>
                  </a:lnTo>
                  <a:lnTo>
                    <a:pt x="509" y="6077"/>
                  </a:lnTo>
                  <a:lnTo>
                    <a:pt x="508" y="6078"/>
                  </a:lnTo>
                  <a:lnTo>
                    <a:pt x="507" y="6081"/>
                  </a:lnTo>
                  <a:lnTo>
                    <a:pt x="503" y="6087"/>
                  </a:lnTo>
                  <a:lnTo>
                    <a:pt x="501" y="6094"/>
                  </a:lnTo>
                  <a:lnTo>
                    <a:pt x="497" y="6102"/>
                  </a:lnTo>
                  <a:lnTo>
                    <a:pt x="493" y="6114"/>
                  </a:lnTo>
                  <a:lnTo>
                    <a:pt x="486" y="6128"/>
                  </a:lnTo>
                  <a:lnTo>
                    <a:pt x="481" y="6144"/>
                  </a:lnTo>
                  <a:lnTo>
                    <a:pt x="471" y="6168"/>
                  </a:lnTo>
                  <a:lnTo>
                    <a:pt x="468" y="6177"/>
                  </a:lnTo>
                  <a:lnTo>
                    <a:pt x="467" y="6186"/>
                  </a:lnTo>
                  <a:lnTo>
                    <a:pt x="466" y="6192"/>
                  </a:lnTo>
                  <a:lnTo>
                    <a:pt x="467" y="6197"/>
                  </a:lnTo>
                  <a:lnTo>
                    <a:pt x="468" y="6201"/>
                  </a:lnTo>
                  <a:lnTo>
                    <a:pt x="471" y="6204"/>
                  </a:lnTo>
                  <a:lnTo>
                    <a:pt x="480" y="6208"/>
                  </a:lnTo>
                  <a:lnTo>
                    <a:pt x="487" y="6212"/>
                  </a:lnTo>
                  <a:lnTo>
                    <a:pt x="492" y="6214"/>
                  </a:lnTo>
                  <a:lnTo>
                    <a:pt x="495" y="6217"/>
                  </a:lnTo>
                  <a:lnTo>
                    <a:pt x="495" y="6220"/>
                  </a:lnTo>
                  <a:lnTo>
                    <a:pt x="494" y="6226"/>
                  </a:lnTo>
                  <a:lnTo>
                    <a:pt x="488" y="6234"/>
                  </a:lnTo>
                  <a:lnTo>
                    <a:pt x="482" y="6244"/>
                  </a:lnTo>
                  <a:lnTo>
                    <a:pt x="463" y="6264"/>
                  </a:lnTo>
                  <a:lnTo>
                    <a:pt x="445" y="6282"/>
                  </a:lnTo>
                  <a:lnTo>
                    <a:pt x="428" y="6298"/>
                  </a:lnTo>
                  <a:lnTo>
                    <a:pt x="412" y="6312"/>
                  </a:lnTo>
                  <a:lnTo>
                    <a:pt x="396" y="6323"/>
                  </a:lnTo>
                  <a:lnTo>
                    <a:pt x="382" y="6333"/>
                  </a:lnTo>
                  <a:lnTo>
                    <a:pt x="368" y="6340"/>
                  </a:lnTo>
                  <a:lnTo>
                    <a:pt x="355" y="6347"/>
                  </a:lnTo>
                  <a:lnTo>
                    <a:pt x="322" y="6357"/>
                  </a:lnTo>
                  <a:lnTo>
                    <a:pt x="292" y="6369"/>
                  </a:lnTo>
                  <a:lnTo>
                    <a:pt x="263" y="6379"/>
                  </a:lnTo>
                  <a:lnTo>
                    <a:pt x="238" y="6389"/>
                  </a:lnTo>
                  <a:lnTo>
                    <a:pt x="213" y="6398"/>
                  </a:lnTo>
                  <a:lnTo>
                    <a:pt x="191" y="6406"/>
                  </a:lnTo>
                  <a:lnTo>
                    <a:pt x="171" y="6414"/>
                  </a:lnTo>
                  <a:lnTo>
                    <a:pt x="152" y="6422"/>
                  </a:lnTo>
                  <a:lnTo>
                    <a:pt x="134" y="6428"/>
                  </a:lnTo>
                  <a:lnTo>
                    <a:pt x="120" y="6434"/>
                  </a:lnTo>
                  <a:lnTo>
                    <a:pt x="107" y="6439"/>
                  </a:lnTo>
                  <a:lnTo>
                    <a:pt x="97" y="6445"/>
                  </a:lnTo>
                  <a:lnTo>
                    <a:pt x="87" y="6448"/>
                  </a:lnTo>
                  <a:lnTo>
                    <a:pt x="80" y="6452"/>
                  </a:lnTo>
                  <a:lnTo>
                    <a:pt x="75" y="6455"/>
                  </a:lnTo>
                  <a:lnTo>
                    <a:pt x="72" y="6459"/>
                  </a:lnTo>
                  <a:lnTo>
                    <a:pt x="54" y="6473"/>
                  </a:lnTo>
                  <a:lnTo>
                    <a:pt x="40" y="6486"/>
                  </a:lnTo>
                  <a:lnTo>
                    <a:pt x="29" y="6499"/>
                  </a:lnTo>
                  <a:lnTo>
                    <a:pt x="21" y="6511"/>
                  </a:lnTo>
                  <a:lnTo>
                    <a:pt x="16" y="6521"/>
                  </a:lnTo>
                  <a:lnTo>
                    <a:pt x="14" y="6529"/>
                  </a:lnTo>
                  <a:lnTo>
                    <a:pt x="13" y="6532"/>
                  </a:lnTo>
                  <a:lnTo>
                    <a:pt x="14" y="6537"/>
                  </a:lnTo>
                  <a:lnTo>
                    <a:pt x="15" y="6540"/>
                  </a:lnTo>
                  <a:lnTo>
                    <a:pt x="18" y="6544"/>
                  </a:lnTo>
                  <a:lnTo>
                    <a:pt x="22" y="6550"/>
                  </a:lnTo>
                  <a:lnTo>
                    <a:pt x="28" y="6559"/>
                  </a:lnTo>
                  <a:lnTo>
                    <a:pt x="36" y="6577"/>
                  </a:lnTo>
                  <a:lnTo>
                    <a:pt x="40" y="6597"/>
                  </a:lnTo>
                  <a:lnTo>
                    <a:pt x="43" y="6622"/>
                  </a:lnTo>
                  <a:lnTo>
                    <a:pt x="42" y="6625"/>
                  </a:lnTo>
                  <a:lnTo>
                    <a:pt x="40" y="6631"/>
                  </a:lnTo>
                  <a:lnTo>
                    <a:pt x="38" y="6639"/>
                  </a:lnTo>
                  <a:lnTo>
                    <a:pt x="37" y="6650"/>
                  </a:lnTo>
                  <a:lnTo>
                    <a:pt x="33" y="6660"/>
                  </a:lnTo>
                  <a:lnTo>
                    <a:pt x="30" y="6674"/>
                  </a:lnTo>
                  <a:lnTo>
                    <a:pt x="26" y="6688"/>
                  </a:lnTo>
                  <a:lnTo>
                    <a:pt x="22" y="6705"/>
                  </a:lnTo>
                  <a:lnTo>
                    <a:pt x="12" y="6738"/>
                  </a:lnTo>
                  <a:lnTo>
                    <a:pt x="5" y="6756"/>
                  </a:lnTo>
                  <a:lnTo>
                    <a:pt x="0" y="6776"/>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 name="Freeform 209">
              <a:extLst>
                <a:ext uri="{FF2B5EF4-FFF2-40B4-BE49-F238E27FC236}">
                  <a16:creationId xmlns:a16="http://schemas.microsoft.com/office/drawing/2014/main" id="{3742CC32-4749-4D41-BAED-16B4C265976A}"/>
                </a:ext>
              </a:extLst>
            </p:cNvPr>
            <p:cNvSpPr>
              <a:spLocks/>
            </p:cNvSpPr>
            <p:nvPr/>
          </p:nvSpPr>
          <p:spPr bwMode="auto">
            <a:xfrm>
              <a:off x="258" y="338"/>
              <a:ext cx="239" cy="402"/>
            </a:xfrm>
            <a:custGeom>
              <a:avLst/>
              <a:gdLst>
                <a:gd name="T0" fmla="*/ 3737 w 3819"/>
                <a:gd name="T1" fmla="*/ 5464 h 6434"/>
                <a:gd name="T2" fmla="*/ 3631 w 3819"/>
                <a:gd name="T3" fmla="*/ 5549 h 6434"/>
                <a:gd name="T4" fmla="*/ 3530 w 3819"/>
                <a:gd name="T5" fmla="*/ 5655 h 6434"/>
                <a:gd name="T6" fmla="*/ 3406 w 3819"/>
                <a:gd name="T7" fmla="*/ 5851 h 6434"/>
                <a:gd name="T8" fmla="*/ 3273 w 3819"/>
                <a:gd name="T9" fmla="*/ 5963 h 6434"/>
                <a:gd name="T10" fmla="*/ 3212 w 3819"/>
                <a:gd name="T11" fmla="*/ 6015 h 6434"/>
                <a:gd name="T12" fmla="*/ 2978 w 3819"/>
                <a:gd name="T13" fmla="*/ 6193 h 6434"/>
                <a:gd name="T14" fmla="*/ 2806 w 3819"/>
                <a:gd name="T15" fmla="*/ 6285 h 6434"/>
                <a:gd name="T16" fmla="*/ 2669 w 3819"/>
                <a:gd name="T17" fmla="*/ 6308 h 6434"/>
                <a:gd name="T18" fmla="*/ 2576 w 3819"/>
                <a:gd name="T19" fmla="*/ 6319 h 6434"/>
                <a:gd name="T20" fmla="*/ 2533 w 3819"/>
                <a:gd name="T21" fmla="*/ 6343 h 6434"/>
                <a:gd name="T22" fmla="*/ 2337 w 3819"/>
                <a:gd name="T23" fmla="*/ 6349 h 6434"/>
                <a:gd name="T24" fmla="*/ 2152 w 3819"/>
                <a:gd name="T25" fmla="*/ 6350 h 6434"/>
                <a:gd name="T26" fmla="*/ 1975 w 3819"/>
                <a:gd name="T27" fmla="*/ 6378 h 6434"/>
                <a:gd name="T28" fmla="*/ 1835 w 3819"/>
                <a:gd name="T29" fmla="*/ 6431 h 6434"/>
                <a:gd name="T30" fmla="*/ 1681 w 3819"/>
                <a:gd name="T31" fmla="*/ 6366 h 6434"/>
                <a:gd name="T32" fmla="*/ 1536 w 3819"/>
                <a:gd name="T33" fmla="*/ 6176 h 6434"/>
                <a:gd name="T34" fmla="*/ 1559 w 3819"/>
                <a:gd name="T35" fmla="*/ 6124 h 6434"/>
                <a:gd name="T36" fmla="*/ 1603 w 3819"/>
                <a:gd name="T37" fmla="*/ 6044 h 6434"/>
                <a:gd name="T38" fmla="*/ 1539 w 3819"/>
                <a:gd name="T39" fmla="*/ 5911 h 6434"/>
                <a:gd name="T40" fmla="*/ 1435 w 3819"/>
                <a:gd name="T41" fmla="*/ 5723 h 6434"/>
                <a:gd name="T42" fmla="*/ 1341 w 3819"/>
                <a:gd name="T43" fmla="*/ 5501 h 6434"/>
                <a:gd name="T44" fmla="*/ 1158 w 3819"/>
                <a:gd name="T45" fmla="*/ 5307 h 6434"/>
                <a:gd name="T46" fmla="*/ 1061 w 3819"/>
                <a:gd name="T47" fmla="*/ 5026 h 6434"/>
                <a:gd name="T48" fmla="*/ 1054 w 3819"/>
                <a:gd name="T49" fmla="*/ 4895 h 6434"/>
                <a:gd name="T50" fmla="*/ 1038 w 3819"/>
                <a:gd name="T51" fmla="*/ 4854 h 6434"/>
                <a:gd name="T52" fmla="*/ 994 w 3819"/>
                <a:gd name="T53" fmla="*/ 4569 h 6434"/>
                <a:gd name="T54" fmla="*/ 950 w 3819"/>
                <a:gd name="T55" fmla="*/ 4424 h 6434"/>
                <a:gd name="T56" fmla="*/ 793 w 3819"/>
                <a:gd name="T57" fmla="*/ 4142 h 6434"/>
                <a:gd name="T58" fmla="*/ 670 w 3819"/>
                <a:gd name="T59" fmla="*/ 3921 h 6434"/>
                <a:gd name="T60" fmla="*/ 534 w 3819"/>
                <a:gd name="T61" fmla="*/ 3724 h 6434"/>
                <a:gd name="T62" fmla="*/ 526 w 3819"/>
                <a:gd name="T63" fmla="*/ 3587 h 6434"/>
                <a:gd name="T64" fmla="*/ 541 w 3819"/>
                <a:gd name="T65" fmla="*/ 3362 h 6434"/>
                <a:gd name="T66" fmla="*/ 623 w 3819"/>
                <a:gd name="T67" fmla="*/ 3074 h 6434"/>
                <a:gd name="T68" fmla="*/ 725 w 3819"/>
                <a:gd name="T69" fmla="*/ 2876 h 6434"/>
                <a:gd name="T70" fmla="*/ 801 w 3819"/>
                <a:gd name="T71" fmla="*/ 2829 h 6434"/>
                <a:gd name="T72" fmla="*/ 843 w 3819"/>
                <a:gd name="T73" fmla="*/ 2703 h 6434"/>
                <a:gd name="T74" fmla="*/ 851 w 3819"/>
                <a:gd name="T75" fmla="*/ 2584 h 6434"/>
                <a:gd name="T76" fmla="*/ 838 w 3819"/>
                <a:gd name="T77" fmla="*/ 2549 h 6434"/>
                <a:gd name="T78" fmla="*/ 783 w 3819"/>
                <a:gd name="T79" fmla="*/ 2435 h 6434"/>
                <a:gd name="T80" fmla="*/ 748 w 3819"/>
                <a:gd name="T81" fmla="*/ 2248 h 6434"/>
                <a:gd name="T82" fmla="*/ 747 w 3819"/>
                <a:gd name="T83" fmla="*/ 2076 h 6434"/>
                <a:gd name="T84" fmla="*/ 666 w 3819"/>
                <a:gd name="T85" fmla="*/ 1927 h 6434"/>
                <a:gd name="T86" fmla="*/ 602 w 3819"/>
                <a:gd name="T87" fmla="*/ 1752 h 6434"/>
                <a:gd name="T88" fmla="*/ 531 w 3819"/>
                <a:gd name="T89" fmla="*/ 1575 h 6434"/>
                <a:gd name="T90" fmla="*/ 376 w 3819"/>
                <a:gd name="T91" fmla="*/ 1392 h 6434"/>
                <a:gd name="T92" fmla="*/ 245 w 3819"/>
                <a:gd name="T93" fmla="*/ 1244 h 6434"/>
                <a:gd name="T94" fmla="*/ 204 w 3819"/>
                <a:gd name="T95" fmla="*/ 1173 h 6434"/>
                <a:gd name="T96" fmla="*/ 143 w 3819"/>
                <a:gd name="T97" fmla="*/ 1127 h 6434"/>
                <a:gd name="T98" fmla="*/ 95 w 3819"/>
                <a:gd name="T99" fmla="*/ 1064 h 6434"/>
                <a:gd name="T100" fmla="*/ 113 w 3819"/>
                <a:gd name="T101" fmla="*/ 1032 h 6434"/>
                <a:gd name="T102" fmla="*/ 86 w 3819"/>
                <a:gd name="T103" fmla="*/ 998 h 6434"/>
                <a:gd name="T104" fmla="*/ 0 w 3819"/>
                <a:gd name="T105" fmla="*/ 881 h 6434"/>
                <a:gd name="T106" fmla="*/ 50 w 3819"/>
                <a:gd name="T107" fmla="*/ 856 h 6434"/>
                <a:gd name="T108" fmla="*/ 97 w 3819"/>
                <a:gd name="T109" fmla="*/ 698 h 6434"/>
                <a:gd name="T110" fmla="*/ 143 w 3819"/>
                <a:gd name="T111" fmla="*/ 595 h 6434"/>
                <a:gd name="T112" fmla="*/ 117 w 3819"/>
                <a:gd name="T113" fmla="*/ 555 h 6434"/>
                <a:gd name="T114" fmla="*/ 133 w 3819"/>
                <a:gd name="T115" fmla="*/ 499 h 6434"/>
                <a:gd name="T116" fmla="*/ 170 w 3819"/>
                <a:gd name="T117" fmla="*/ 431 h 6434"/>
                <a:gd name="T118" fmla="*/ 190 w 3819"/>
                <a:gd name="T119" fmla="*/ 216 h 6434"/>
                <a:gd name="T120" fmla="*/ 147 w 3819"/>
                <a:gd name="T121" fmla="*/ 107 h 6434"/>
                <a:gd name="T122" fmla="*/ 119 w 3819"/>
                <a:gd name="T123" fmla="*/ 94 h 6434"/>
                <a:gd name="T124" fmla="*/ 24 w 3819"/>
                <a:gd name="T125" fmla="*/ 40 h 6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9" h="6434">
                  <a:moveTo>
                    <a:pt x="3819" y="5280"/>
                  </a:moveTo>
                  <a:lnTo>
                    <a:pt x="3807" y="5314"/>
                  </a:lnTo>
                  <a:lnTo>
                    <a:pt x="3797" y="5344"/>
                  </a:lnTo>
                  <a:lnTo>
                    <a:pt x="3786" y="5371"/>
                  </a:lnTo>
                  <a:lnTo>
                    <a:pt x="3777" y="5395"/>
                  </a:lnTo>
                  <a:lnTo>
                    <a:pt x="3769" y="5414"/>
                  </a:lnTo>
                  <a:lnTo>
                    <a:pt x="3761" y="5431"/>
                  </a:lnTo>
                  <a:lnTo>
                    <a:pt x="3754" y="5444"/>
                  </a:lnTo>
                  <a:lnTo>
                    <a:pt x="3749" y="5453"/>
                  </a:lnTo>
                  <a:lnTo>
                    <a:pt x="3737" y="5464"/>
                  </a:lnTo>
                  <a:lnTo>
                    <a:pt x="3724" y="5476"/>
                  </a:lnTo>
                  <a:lnTo>
                    <a:pt x="3707" y="5488"/>
                  </a:lnTo>
                  <a:lnTo>
                    <a:pt x="3689" y="5502"/>
                  </a:lnTo>
                  <a:lnTo>
                    <a:pt x="3678" y="5508"/>
                  </a:lnTo>
                  <a:lnTo>
                    <a:pt x="3670" y="5514"/>
                  </a:lnTo>
                  <a:lnTo>
                    <a:pt x="3656" y="5526"/>
                  </a:lnTo>
                  <a:lnTo>
                    <a:pt x="3644" y="5535"/>
                  </a:lnTo>
                  <a:lnTo>
                    <a:pt x="3637" y="5545"/>
                  </a:lnTo>
                  <a:lnTo>
                    <a:pt x="3634" y="5546"/>
                  </a:lnTo>
                  <a:lnTo>
                    <a:pt x="3631" y="5549"/>
                  </a:lnTo>
                  <a:lnTo>
                    <a:pt x="3626" y="5555"/>
                  </a:lnTo>
                  <a:lnTo>
                    <a:pt x="3619" y="5562"/>
                  </a:lnTo>
                  <a:lnTo>
                    <a:pt x="3610" y="5571"/>
                  </a:lnTo>
                  <a:lnTo>
                    <a:pt x="3599" y="5582"/>
                  </a:lnTo>
                  <a:lnTo>
                    <a:pt x="3586" y="5594"/>
                  </a:lnTo>
                  <a:lnTo>
                    <a:pt x="3573" y="5610"/>
                  </a:lnTo>
                  <a:lnTo>
                    <a:pt x="3560" y="5621"/>
                  </a:lnTo>
                  <a:lnTo>
                    <a:pt x="3549" y="5632"/>
                  </a:lnTo>
                  <a:lnTo>
                    <a:pt x="3538" y="5643"/>
                  </a:lnTo>
                  <a:lnTo>
                    <a:pt x="3530" y="5655"/>
                  </a:lnTo>
                  <a:lnTo>
                    <a:pt x="3514" y="5675"/>
                  </a:lnTo>
                  <a:lnTo>
                    <a:pt x="3507" y="5685"/>
                  </a:lnTo>
                  <a:lnTo>
                    <a:pt x="3503" y="5695"/>
                  </a:lnTo>
                  <a:lnTo>
                    <a:pt x="3490" y="5716"/>
                  </a:lnTo>
                  <a:lnTo>
                    <a:pt x="3479" y="5735"/>
                  </a:lnTo>
                  <a:lnTo>
                    <a:pt x="3458" y="5771"/>
                  </a:lnTo>
                  <a:lnTo>
                    <a:pt x="3448" y="5787"/>
                  </a:lnTo>
                  <a:lnTo>
                    <a:pt x="3438" y="5802"/>
                  </a:lnTo>
                  <a:lnTo>
                    <a:pt x="3422" y="5830"/>
                  </a:lnTo>
                  <a:lnTo>
                    <a:pt x="3406" y="5851"/>
                  </a:lnTo>
                  <a:lnTo>
                    <a:pt x="3392" y="5870"/>
                  </a:lnTo>
                  <a:lnTo>
                    <a:pt x="3381" y="5883"/>
                  </a:lnTo>
                  <a:lnTo>
                    <a:pt x="3375" y="5888"/>
                  </a:lnTo>
                  <a:lnTo>
                    <a:pt x="3371" y="5893"/>
                  </a:lnTo>
                  <a:lnTo>
                    <a:pt x="3340" y="5913"/>
                  </a:lnTo>
                  <a:lnTo>
                    <a:pt x="3326" y="5922"/>
                  </a:lnTo>
                  <a:lnTo>
                    <a:pt x="3314" y="5932"/>
                  </a:lnTo>
                  <a:lnTo>
                    <a:pt x="3302" y="5939"/>
                  </a:lnTo>
                  <a:lnTo>
                    <a:pt x="3291" y="5948"/>
                  </a:lnTo>
                  <a:lnTo>
                    <a:pt x="3273" y="5963"/>
                  </a:lnTo>
                  <a:lnTo>
                    <a:pt x="3264" y="5967"/>
                  </a:lnTo>
                  <a:lnTo>
                    <a:pt x="3258" y="5973"/>
                  </a:lnTo>
                  <a:lnTo>
                    <a:pt x="3252" y="5977"/>
                  </a:lnTo>
                  <a:lnTo>
                    <a:pt x="3247" y="5981"/>
                  </a:lnTo>
                  <a:lnTo>
                    <a:pt x="3240" y="5986"/>
                  </a:lnTo>
                  <a:lnTo>
                    <a:pt x="3238" y="5989"/>
                  </a:lnTo>
                  <a:lnTo>
                    <a:pt x="3238" y="5991"/>
                  </a:lnTo>
                  <a:lnTo>
                    <a:pt x="3231" y="5997"/>
                  </a:lnTo>
                  <a:lnTo>
                    <a:pt x="3224" y="6006"/>
                  </a:lnTo>
                  <a:lnTo>
                    <a:pt x="3212" y="6015"/>
                  </a:lnTo>
                  <a:lnTo>
                    <a:pt x="3200" y="6028"/>
                  </a:lnTo>
                  <a:lnTo>
                    <a:pt x="3184" y="6040"/>
                  </a:lnTo>
                  <a:lnTo>
                    <a:pt x="3167" y="6055"/>
                  </a:lnTo>
                  <a:lnTo>
                    <a:pt x="3147" y="6071"/>
                  </a:lnTo>
                  <a:lnTo>
                    <a:pt x="3125" y="6090"/>
                  </a:lnTo>
                  <a:lnTo>
                    <a:pt x="3100" y="6107"/>
                  </a:lnTo>
                  <a:lnTo>
                    <a:pt x="3078" y="6124"/>
                  </a:lnTo>
                  <a:lnTo>
                    <a:pt x="3036" y="6155"/>
                  </a:lnTo>
                  <a:lnTo>
                    <a:pt x="2997" y="6182"/>
                  </a:lnTo>
                  <a:lnTo>
                    <a:pt x="2978" y="6193"/>
                  </a:lnTo>
                  <a:lnTo>
                    <a:pt x="2962" y="6205"/>
                  </a:lnTo>
                  <a:lnTo>
                    <a:pt x="2929" y="6224"/>
                  </a:lnTo>
                  <a:lnTo>
                    <a:pt x="2913" y="6233"/>
                  </a:lnTo>
                  <a:lnTo>
                    <a:pt x="2900" y="6242"/>
                  </a:lnTo>
                  <a:lnTo>
                    <a:pt x="2885" y="6249"/>
                  </a:lnTo>
                  <a:lnTo>
                    <a:pt x="2872" y="6256"/>
                  </a:lnTo>
                  <a:lnTo>
                    <a:pt x="2847" y="6269"/>
                  </a:lnTo>
                  <a:lnTo>
                    <a:pt x="2825" y="6278"/>
                  </a:lnTo>
                  <a:lnTo>
                    <a:pt x="2814" y="6281"/>
                  </a:lnTo>
                  <a:lnTo>
                    <a:pt x="2806" y="6285"/>
                  </a:lnTo>
                  <a:lnTo>
                    <a:pt x="2796" y="6286"/>
                  </a:lnTo>
                  <a:lnTo>
                    <a:pt x="2789" y="6288"/>
                  </a:lnTo>
                  <a:lnTo>
                    <a:pt x="2775" y="6290"/>
                  </a:lnTo>
                  <a:lnTo>
                    <a:pt x="2745" y="6290"/>
                  </a:lnTo>
                  <a:lnTo>
                    <a:pt x="2722" y="6291"/>
                  </a:lnTo>
                  <a:lnTo>
                    <a:pt x="2706" y="6294"/>
                  </a:lnTo>
                  <a:lnTo>
                    <a:pt x="2697" y="6298"/>
                  </a:lnTo>
                  <a:lnTo>
                    <a:pt x="2686" y="6301"/>
                  </a:lnTo>
                  <a:lnTo>
                    <a:pt x="2678" y="6305"/>
                  </a:lnTo>
                  <a:lnTo>
                    <a:pt x="2669" y="6308"/>
                  </a:lnTo>
                  <a:lnTo>
                    <a:pt x="2663" y="6313"/>
                  </a:lnTo>
                  <a:lnTo>
                    <a:pt x="2656" y="6314"/>
                  </a:lnTo>
                  <a:lnTo>
                    <a:pt x="2652" y="6316"/>
                  </a:lnTo>
                  <a:lnTo>
                    <a:pt x="2648" y="6317"/>
                  </a:lnTo>
                  <a:lnTo>
                    <a:pt x="2646" y="6318"/>
                  </a:lnTo>
                  <a:lnTo>
                    <a:pt x="2628" y="6318"/>
                  </a:lnTo>
                  <a:lnTo>
                    <a:pt x="2614" y="6318"/>
                  </a:lnTo>
                  <a:lnTo>
                    <a:pt x="2591" y="6318"/>
                  </a:lnTo>
                  <a:lnTo>
                    <a:pt x="2582" y="6318"/>
                  </a:lnTo>
                  <a:lnTo>
                    <a:pt x="2576" y="6319"/>
                  </a:lnTo>
                  <a:lnTo>
                    <a:pt x="2571" y="6321"/>
                  </a:lnTo>
                  <a:lnTo>
                    <a:pt x="2560" y="6329"/>
                  </a:lnTo>
                  <a:lnTo>
                    <a:pt x="2550" y="6340"/>
                  </a:lnTo>
                  <a:lnTo>
                    <a:pt x="2543" y="6343"/>
                  </a:lnTo>
                  <a:lnTo>
                    <a:pt x="2539" y="6343"/>
                  </a:lnTo>
                  <a:lnTo>
                    <a:pt x="2537" y="6343"/>
                  </a:lnTo>
                  <a:lnTo>
                    <a:pt x="2536" y="6343"/>
                  </a:lnTo>
                  <a:lnTo>
                    <a:pt x="2536" y="6344"/>
                  </a:lnTo>
                  <a:lnTo>
                    <a:pt x="2534" y="6343"/>
                  </a:lnTo>
                  <a:lnTo>
                    <a:pt x="2533" y="6343"/>
                  </a:lnTo>
                  <a:lnTo>
                    <a:pt x="2530" y="6343"/>
                  </a:lnTo>
                  <a:lnTo>
                    <a:pt x="2526" y="6343"/>
                  </a:lnTo>
                  <a:lnTo>
                    <a:pt x="2516" y="6341"/>
                  </a:lnTo>
                  <a:lnTo>
                    <a:pt x="2488" y="6336"/>
                  </a:lnTo>
                  <a:lnTo>
                    <a:pt x="2457" y="6333"/>
                  </a:lnTo>
                  <a:lnTo>
                    <a:pt x="2422" y="6332"/>
                  </a:lnTo>
                  <a:lnTo>
                    <a:pt x="2383" y="6335"/>
                  </a:lnTo>
                  <a:lnTo>
                    <a:pt x="2359" y="6344"/>
                  </a:lnTo>
                  <a:lnTo>
                    <a:pt x="2347" y="6347"/>
                  </a:lnTo>
                  <a:lnTo>
                    <a:pt x="2337" y="6349"/>
                  </a:lnTo>
                  <a:lnTo>
                    <a:pt x="2319" y="6349"/>
                  </a:lnTo>
                  <a:lnTo>
                    <a:pt x="2305" y="6345"/>
                  </a:lnTo>
                  <a:lnTo>
                    <a:pt x="2278" y="6334"/>
                  </a:lnTo>
                  <a:lnTo>
                    <a:pt x="2264" y="6330"/>
                  </a:lnTo>
                  <a:lnTo>
                    <a:pt x="2251" y="6328"/>
                  </a:lnTo>
                  <a:lnTo>
                    <a:pt x="2223" y="6325"/>
                  </a:lnTo>
                  <a:lnTo>
                    <a:pt x="2196" y="6328"/>
                  </a:lnTo>
                  <a:lnTo>
                    <a:pt x="2180" y="6336"/>
                  </a:lnTo>
                  <a:lnTo>
                    <a:pt x="2166" y="6344"/>
                  </a:lnTo>
                  <a:lnTo>
                    <a:pt x="2152" y="6350"/>
                  </a:lnTo>
                  <a:lnTo>
                    <a:pt x="2141" y="6356"/>
                  </a:lnTo>
                  <a:lnTo>
                    <a:pt x="2129" y="6361"/>
                  </a:lnTo>
                  <a:lnTo>
                    <a:pt x="2121" y="6365"/>
                  </a:lnTo>
                  <a:lnTo>
                    <a:pt x="2112" y="6367"/>
                  </a:lnTo>
                  <a:lnTo>
                    <a:pt x="2107" y="6369"/>
                  </a:lnTo>
                  <a:lnTo>
                    <a:pt x="2075" y="6369"/>
                  </a:lnTo>
                  <a:lnTo>
                    <a:pt x="2046" y="6370"/>
                  </a:lnTo>
                  <a:lnTo>
                    <a:pt x="2020" y="6371"/>
                  </a:lnTo>
                  <a:lnTo>
                    <a:pt x="1996" y="6375"/>
                  </a:lnTo>
                  <a:lnTo>
                    <a:pt x="1975" y="6378"/>
                  </a:lnTo>
                  <a:lnTo>
                    <a:pt x="1957" y="6382"/>
                  </a:lnTo>
                  <a:lnTo>
                    <a:pt x="1942" y="6386"/>
                  </a:lnTo>
                  <a:lnTo>
                    <a:pt x="1930" y="6393"/>
                  </a:lnTo>
                  <a:lnTo>
                    <a:pt x="1905" y="6404"/>
                  </a:lnTo>
                  <a:lnTo>
                    <a:pt x="1885" y="6414"/>
                  </a:lnTo>
                  <a:lnTo>
                    <a:pt x="1875" y="6417"/>
                  </a:lnTo>
                  <a:lnTo>
                    <a:pt x="1866" y="6421"/>
                  </a:lnTo>
                  <a:lnTo>
                    <a:pt x="1850" y="6428"/>
                  </a:lnTo>
                  <a:lnTo>
                    <a:pt x="1841" y="6429"/>
                  </a:lnTo>
                  <a:lnTo>
                    <a:pt x="1835" y="6431"/>
                  </a:lnTo>
                  <a:lnTo>
                    <a:pt x="1823" y="6434"/>
                  </a:lnTo>
                  <a:lnTo>
                    <a:pt x="1814" y="6434"/>
                  </a:lnTo>
                  <a:lnTo>
                    <a:pt x="1809" y="6433"/>
                  </a:lnTo>
                  <a:lnTo>
                    <a:pt x="1807" y="6433"/>
                  </a:lnTo>
                  <a:lnTo>
                    <a:pt x="1774" y="6421"/>
                  </a:lnTo>
                  <a:lnTo>
                    <a:pt x="1749" y="6411"/>
                  </a:lnTo>
                  <a:lnTo>
                    <a:pt x="1727" y="6400"/>
                  </a:lnTo>
                  <a:lnTo>
                    <a:pt x="1709" y="6389"/>
                  </a:lnTo>
                  <a:lnTo>
                    <a:pt x="1693" y="6378"/>
                  </a:lnTo>
                  <a:lnTo>
                    <a:pt x="1681" y="6366"/>
                  </a:lnTo>
                  <a:lnTo>
                    <a:pt x="1659" y="6339"/>
                  </a:lnTo>
                  <a:lnTo>
                    <a:pt x="1640" y="6316"/>
                  </a:lnTo>
                  <a:lnTo>
                    <a:pt x="1622" y="6292"/>
                  </a:lnTo>
                  <a:lnTo>
                    <a:pt x="1606" y="6272"/>
                  </a:lnTo>
                  <a:lnTo>
                    <a:pt x="1590" y="6252"/>
                  </a:lnTo>
                  <a:lnTo>
                    <a:pt x="1577" y="6234"/>
                  </a:lnTo>
                  <a:lnTo>
                    <a:pt x="1564" y="6217"/>
                  </a:lnTo>
                  <a:lnTo>
                    <a:pt x="1555" y="6203"/>
                  </a:lnTo>
                  <a:lnTo>
                    <a:pt x="1544" y="6188"/>
                  </a:lnTo>
                  <a:lnTo>
                    <a:pt x="1536" y="6176"/>
                  </a:lnTo>
                  <a:lnTo>
                    <a:pt x="1530" y="6166"/>
                  </a:lnTo>
                  <a:lnTo>
                    <a:pt x="1527" y="6158"/>
                  </a:lnTo>
                  <a:lnTo>
                    <a:pt x="1523" y="6150"/>
                  </a:lnTo>
                  <a:lnTo>
                    <a:pt x="1522" y="6144"/>
                  </a:lnTo>
                  <a:lnTo>
                    <a:pt x="1522" y="6140"/>
                  </a:lnTo>
                  <a:lnTo>
                    <a:pt x="1525" y="6138"/>
                  </a:lnTo>
                  <a:lnTo>
                    <a:pt x="1529" y="6134"/>
                  </a:lnTo>
                  <a:lnTo>
                    <a:pt x="1536" y="6130"/>
                  </a:lnTo>
                  <a:lnTo>
                    <a:pt x="1546" y="6126"/>
                  </a:lnTo>
                  <a:lnTo>
                    <a:pt x="1559" y="6124"/>
                  </a:lnTo>
                  <a:lnTo>
                    <a:pt x="1568" y="6120"/>
                  </a:lnTo>
                  <a:lnTo>
                    <a:pt x="1573" y="6116"/>
                  </a:lnTo>
                  <a:lnTo>
                    <a:pt x="1578" y="6114"/>
                  </a:lnTo>
                  <a:lnTo>
                    <a:pt x="1584" y="6107"/>
                  </a:lnTo>
                  <a:lnTo>
                    <a:pt x="1587" y="6103"/>
                  </a:lnTo>
                  <a:lnTo>
                    <a:pt x="1588" y="6100"/>
                  </a:lnTo>
                  <a:lnTo>
                    <a:pt x="1590" y="6099"/>
                  </a:lnTo>
                  <a:lnTo>
                    <a:pt x="1596" y="6080"/>
                  </a:lnTo>
                  <a:lnTo>
                    <a:pt x="1602" y="6062"/>
                  </a:lnTo>
                  <a:lnTo>
                    <a:pt x="1603" y="6044"/>
                  </a:lnTo>
                  <a:lnTo>
                    <a:pt x="1604" y="6027"/>
                  </a:lnTo>
                  <a:lnTo>
                    <a:pt x="1599" y="6010"/>
                  </a:lnTo>
                  <a:lnTo>
                    <a:pt x="1594" y="5994"/>
                  </a:lnTo>
                  <a:lnTo>
                    <a:pt x="1586" y="5979"/>
                  </a:lnTo>
                  <a:lnTo>
                    <a:pt x="1576" y="5964"/>
                  </a:lnTo>
                  <a:lnTo>
                    <a:pt x="1571" y="5958"/>
                  </a:lnTo>
                  <a:lnTo>
                    <a:pt x="1566" y="5952"/>
                  </a:lnTo>
                  <a:lnTo>
                    <a:pt x="1558" y="5939"/>
                  </a:lnTo>
                  <a:lnTo>
                    <a:pt x="1547" y="5926"/>
                  </a:lnTo>
                  <a:lnTo>
                    <a:pt x="1539" y="5911"/>
                  </a:lnTo>
                  <a:lnTo>
                    <a:pt x="1527" y="5894"/>
                  </a:lnTo>
                  <a:lnTo>
                    <a:pt x="1516" y="5875"/>
                  </a:lnTo>
                  <a:lnTo>
                    <a:pt x="1504" y="5856"/>
                  </a:lnTo>
                  <a:lnTo>
                    <a:pt x="1494" y="5836"/>
                  </a:lnTo>
                  <a:lnTo>
                    <a:pt x="1480" y="5813"/>
                  </a:lnTo>
                  <a:lnTo>
                    <a:pt x="1469" y="5792"/>
                  </a:lnTo>
                  <a:lnTo>
                    <a:pt x="1459" y="5772"/>
                  </a:lnTo>
                  <a:lnTo>
                    <a:pt x="1450" y="5755"/>
                  </a:lnTo>
                  <a:lnTo>
                    <a:pt x="1442" y="5738"/>
                  </a:lnTo>
                  <a:lnTo>
                    <a:pt x="1435" y="5723"/>
                  </a:lnTo>
                  <a:lnTo>
                    <a:pt x="1430" y="5709"/>
                  </a:lnTo>
                  <a:lnTo>
                    <a:pt x="1427" y="5698"/>
                  </a:lnTo>
                  <a:lnTo>
                    <a:pt x="1414" y="5661"/>
                  </a:lnTo>
                  <a:lnTo>
                    <a:pt x="1402" y="5628"/>
                  </a:lnTo>
                  <a:lnTo>
                    <a:pt x="1391" y="5597"/>
                  </a:lnTo>
                  <a:lnTo>
                    <a:pt x="1381" y="5572"/>
                  </a:lnTo>
                  <a:lnTo>
                    <a:pt x="1370" y="5548"/>
                  </a:lnTo>
                  <a:lnTo>
                    <a:pt x="1359" y="5529"/>
                  </a:lnTo>
                  <a:lnTo>
                    <a:pt x="1350" y="5513"/>
                  </a:lnTo>
                  <a:lnTo>
                    <a:pt x="1341" y="5501"/>
                  </a:lnTo>
                  <a:lnTo>
                    <a:pt x="1315" y="5480"/>
                  </a:lnTo>
                  <a:lnTo>
                    <a:pt x="1292" y="5460"/>
                  </a:lnTo>
                  <a:lnTo>
                    <a:pt x="1267" y="5436"/>
                  </a:lnTo>
                  <a:lnTo>
                    <a:pt x="1244" y="5415"/>
                  </a:lnTo>
                  <a:lnTo>
                    <a:pt x="1224" y="5395"/>
                  </a:lnTo>
                  <a:lnTo>
                    <a:pt x="1206" y="5375"/>
                  </a:lnTo>
                  <a:lnTo>
                    <a:pt x="1190" y="5356"/>
                  </a:lnTo>
                  <a:lnTo>
                    <a:pt x="1177" y="5339"/>
                  </a:lnTo>
                  <a:lnTo>
                    <a:pt x="1165" y="5322"/>
                  </a:lnTo>
                  <a:lnTo>
                    <a:pt x="1158" y="5307"/>
                  </a:lnTo>
                  <a:lnTo>
                    <a:pt x="1147" y="5285"/>
                  </a:lnTo>
                  <a:lnTo>
                    <a:pt x="1136" y="5261"/>
                  </a:lnTo>
                  <a:lnTo>
                    <a:pt x="1126" y="5236"/>
                  </a:lnTo>
                  <a:lnTo>
                    <a:pt x="1115" y="5209"/>
                  </a:lnTo>
                  <a:lnTo>
                    <a:pt x="1104" y="5179"/>
                  </a:lnTo>
                  <a:lnTo>
                    <a:pt x="1095" y="5148"/>
                  </a:lnTo>
                  <a:lnTo>
                    <a:pt x="1084" y="5115"/>
                  </a:lnTo>
                  <a:lnTo>
                    <a:pt x="1076" y="5082"/>
                  </a:lnTo>
                  <a:lnTo>
                    <a:pt x="1067" y="5051"/>
                  </a:lnTo>
                  <a:lnTo>
                    <a:pt x="1061" y="5026"/>
                  </a:lnTo>
                  <a:lnTo>
                    <a:pt x="1054" y="5002"/>
                  </a:lnTo>
                  <a:lnTo>
                    <a:pt x="1050" y="4983"/>
                  </a:lnTo>
                  <a:lnTo>
                    <a:pt x="1046" y="4966"/>
                  </a:lnTo>
                  <a:lnTo>
                    <a:pt x="1045" y="4953"/>
                  </a:lnTo>
                  <a:lnTo>
                    <a:pt x="1044" y="4942"/>
                  </a:lnTo>
                  <a:lnTo>
                    <a:pt x="1045" y="4936"/>
                  </a:lnTo>
                  <a:lnTo>
                    <a:pt x="1048" y="4922"/>
                  </a:lnTo>
                  <a:lnTo>
                    <a:pt x="1051" y="4910"/>
                  </a:lnTo>
                  <a:lnTo>
                    <a:pt x="1052" y="4901"/>
                  </a:lnTo>
                  <a:lnTo>
                    <a:pt x="1054" y="4895"/>
                  </a:lnTo>
                  <a:lnTo>
                    <a:pt x="1053" y="4893"/>
                  </a:lnTo>
                  <a:lnTo>
                    <a:pt x="1053" y="4892"/>
                  </a:lnTo>
                  <a:lnTo>
                    <a:pt x="1053" y="4890"/>
                  </a:lnTo>
                  <a:lnTo>
                    <a:pt x="1052" y="4886"/>
                  </a:lnTo>
                  <a:lnTo>
                    <a:pt x="1050" y="4879"/>
                  </a:lnTo>
                  <a:lnTo>
                    <a:pt x="1049" y="4877"/>
                  </a:lnTo>
                  <a:lnTo>
                    <a:pt x="1049" y="4876"/>
                  </a:lnTo>
                  <a:lnTo>
                    <a:pt x="1049" y="4874"/>
                  </a:lnTo>
                  <a:lnTo>
                    <a:pt x="1043" y="4861"/>
                  </a:lnTo>
                  <a:lnTo>
                    <a:pt x="1038" y="4854"/>
                  </a:lnTo>
                  <a:lnTo>
                    <a:pt x="1035" y="4847"/>
                  </a:lnTo>
                  <a:lnTo>
                    <a:pt x="1015" y="4812"/>
                  </a:lnTo>
                  <a:lnTo>
                    <a:pt x="1001" y="4780"/>
                  </a:lnTo>
                  <a:lnTo>
                    <a:pt x="992" y="4749"/>
                  </a:lnTo>
                  <a:lnTo>
                    <a:pt x="990" y="4721"/>
                  </a:lnTo>
                  <a:lnTo>
                    <a:pt x="990" y="4684"/>
                  </a:lnTo>
                  <a:lnTo>
                    <a:pt x="992" y="4651"/>
                  </a:lnTo>
                  <a:lnTo>
                    <a:pt x="992" y="4620"/>
                  </a:lnTo>
                  <a:lnTo>
                    <a:pt x="995" y="4594"/>
                  </a:lnTo>
                  <a:lnTo>
                    <a:pt x="994" y="4569"/>
                  </a:lnTo>
                  <a:lnTo>
                    <a:pt x="994" y="4547"/>
                  </a:lnTo>
                  <a:lnTo>
                    <a:pt x="992" y="4536"/>
                  </a:lnTo>
                  <a:lnTo>
                    <a:pt x="992" y="4528"/>
                  </a:lnTo>
                  <a:lnTo>
                    <a:pt x="992" y="4512"/>
                  </a:lnTo>
                  <a:lnTo>
                    <a:pt x="990" y="4497"/>
                  </a:lnTo>
                  <a:lnTo>
                    <a:pt x="989" y="4485"/>
                  </a:lnTo>
                  <a:lnTo>
                    <a:pt x="986" y="4475"/>
                  </a:lnTo>
                  <a:lnTo>
                    <a:pt x="984" y="4469"/>
                  </a:lnTo>
                  <a:lnTo>
                    <a:pt x="966" y="4445"/>
                  </a:lnTo>
                  <a:lnTo>
                    <a:pt x="950" y="4424"/>
                  </a:lnTo>
                  <a:lnTo>
                    <a:pt x="935" y="4404"/>
                  </a:lnTo>
                  <a:lnTo>
                    <a:pt x="923" y="4386"/>
                  </a:lnTo>
                  <a:lnTo>
                    <a:pt x="910" y="4368"/>
                  </a:lnTo>
                  <a:lnTo>
                    <a:pt x="901" y="4352"/>
                  </a:lnTo>
                  <a:lnTo>
                    <a:pt x="891" y="4336"/>
                  </a:lnTo>
                  <a:lnTo>
                    <a:pt x="885" y="4323"/>
                  </a:lnTo>
                  <a:lnTo>
                    <a:pt x="856" y="4263"/>
                  </a:lnTo>
                  <a:lnTo>
                    <a:pt x="829" y="4211"/>
                  </a:lnTo>
                  <a:lnTo>
                    <a:pt x="805" y="4163"/>
                  </a:lnTo>
                  <a:lnTo>
                    <a:pt x="793" y="4142"/>
                  </a:lnTo>
                  <a:lnTo>
                    <a:pt x="783" y="4122"/>
                  </a:lnTo>
                  <a:lnTo>
                    <a:pt x="763" y="4086"/>
                  </a:lnTo>
                  <a:lnTo>
                    <a:pt x="754" y="4070"/>
                  </a:lnTo>
                  <a:lnTo>
                    <a:pt x="746" y="4056"/>
                  </a:lnTo>
                  <a:lnTo>
                    <a:pt x="730" y="4031"/>
                  </a:lnTo>
                  <a:lnTo>
                    <a:pt x="718" y="4013"/>
                  </a:lnTo>
                  <a:lnTo>
                    <a:pt x="706" y="3986"/>
                  </a:lnTo>
                  <a:lnTo>
                    <a:pt x="694" y="3961"/>
                  </a:lnTo>
                  <a:lnTo>
                    <a:pt x="681" y="3939"/>
                  </a:lnTo>
                  <a:lnTo>
                    <a:pt x="670" y="3921"/>
                  </a:lnTo>
                  <a:lnTo>
                    <a:pt x="658" y="3903"/>
                  </a:lnTo>
                  <a:lnTo>
                    <a:pt x="647" y="3887"/>
                  </a:lnTo>
                  <a:lnTo>
                    <a:pt x="636" y="3873"/>
                  </a:lnTo>
                  <a:lnTo>
                    <a:pt x="626" y="3863"/>
                  </a:lnTo>
                  <a:lnTo>
                    <a:pt x="590" y="3827"/>
                  </a:lnTo>
                  <a:lnTo>
                    <a:pt x="564" y="3792"/>
                  </a:lnTo>
                  <a:lnTo>
                    <a:pt x="552" y="3775"/>
                  </a:lnTo>
                  <a:lnTo>
                    <a:pt x="545" y="3758"/>
                  </a:lnTo>
                  <a:lnTo>
                    <a:pt x="537" y="3741"/>
                  </a:lnTo>
                  <a:lnTo>
                    <a:pt x="534" y="3724"/>
                  </a:lnTo>
                  <a:lnTo>
                    <a:pt x="532" y="3716"/>
                  </a:lnTo>
                  <a:lnTo>
                    <a:pt x="531" y="3708"/>
                  </a:lnTo>
                  <a:lnTo>
                    <a:pt x="529" y="3698"/>
                  </a:lnTo>
                  <a:lnTo>
                    <a:pt x="529" y="3686"/>
                  </a:lnTo>
                  <a:lnTo>
                    <a:pt x="527" y="3672"/>
                  </a:lnTo>
                  <a:lnTo>
                    <a:pt x="527" y="3657"/>
                  </a:lnTo>
                  <a:lnTo>
                    <a:pt x="527" y="3641"/>
                  </a:lnTo>
                  <a:lnTo>
                    <a:pt x="527" y="3624"/>
                  </a:lnTo>
                  <a:lnTo>
                    <a:pt x="526" y="3606"/>
                  </a:lnTo>
                  <a:lnTo>
                    <a:pt x="526" y="3587"/>
                  </a:lnTo>
                  <a:lnTo>
                    <a:pt x="526" y="3567"/>
                  </a:lnTo>
                  <a:lnTo>
                    <a:pt x="526" y="3545"/>
                  </a:lnTo>
                  <a:lnTo>
                    <a:pt x="525" y="3507"/>
                  </a:lnTo>
                  <a:lnTo>
                    <a:pt x="525" y="3474"/>
                  </a:lnTo>
                  <a:lnTo>
                    <a:pt x="526" y="3444"/>
                  </a:lnTo>
                  <a:lnTo>
                    <a:pt x="529" y="3421"/>
                  </a:lnTo>
                  <a:lnTo>
                    <a:pt x="531" y="3399"/>
                  </a:lnTo>
                  <a:lnTo>
                    <a:pt x="534" y="3382"/>
                  </a:lnTo>
                  <a:lnTo>
                    <a:pt x="537" y="3369"/>
                  </a:lnTo>
                  <a:lnTo>
                    <a:pt x="541" y="3362"/>
                  </a:lnTo>
                  <a:lnTo>
                    <a:pt x="559" y="3329"/>
                  </a:lnTo>
                  <a:lnTo>
                    <a:pt x="577" y="3298"/>
                  </a:lnTo>
                  <a:lnTo>
                    <a:pt x="589" y="3268"/>
                  </a:lnTo>
                  <a:lnTo>
                    <a:pt x="601" y="3240"/>
                  </a:lnTo>
                  <a:lnTo>
                    <a:pt x="609" y="3213"/>
                  </a:lnTo>
                  <a:lnTo>
                    <a:pt x="615" y="3187"/>
                  </a:lnTo>
                  <a:lnTo>
                    <a:pt x="618" y="3162"/>
                  </a:lnTo>
                  <a:lnTo>
                    <a:pt x="619" y="3138"/>
                  </a:lnTo>
                  <a:lnTo>
                    <a:pt x="619" y="3106"/>
                  </a:lnTo>
                  <a:lnTo>
                    <a:pt x="623" y="3074"/>
                  </a:lnTo>
                  <a:lnTo>
                    <a:pt x="631" y="3041"/>
                  </a:lnTo>
                  <a:lnTo>
                    <a:pt x="643" y="3008"/>
                  </a:lnTo>
                  <a:lnTo>
                    <a:pt x="657" y="2983"/>
                  </a:lnTo>
                  <a:lnTo>
                    <a:pt x="670" y="2962"/>
                  </a:lnTo>
                  <a:lnTo>
                    <a:pt x="682" y="2942"/>
                  </a:lnTo>
                  <a:lnTo>
                    <a:pt x="694" y="2926"/>
                  </a:lnTo>
                  <a:lnTo>
                    <a:pt x="702" y="2910"/>
                  </a:lnTo>
                  <a:lnTo>
                    <a:pt x="711" y="2896"/>
                  </a:lnTo>
                  <a:lnTo>
                    <a:pt x="718" y="2884"/>
                  </a:lnTo>
                  <a:lnTo>
                    <a:pt x="725" y="2876"/>
                  </a:lnTo>
                  <a:lnTo>
                    <a:pt x="730" y="2867"/>
                  </a:lnTo>
                  <a:lnTo>
                    <a:pt x="740" y="2861"/>
                  </a:lnTo>
                  <a:lnTo>
                    <a:pt x="753" y="2854"/>
                  </a:lnTo>
                  <a:lnTo>
                    <a:pt x="770" y="2849"/>
                  </a:lnTo>
                  <a:lnTo>
                    <a:pt x="776" y="2845"/>
                  </a:lnTo>
                  <a:lnTo>
                    <a:pt x="779" y="2843"/>
                  </a:lnTo>
                  <a:lnTo>
                    <a:pt x="783" y="2842"/>
                  </a:lnTo>
                  <a:lnTo>
                    <a:pt x="790" y="2837"/>
                  </a:lnTo>
                  <a:lnTo>
                    <a:pt x="796" y="2834"/>
                  </a:lnTo>
                  <a:lnTo>
                    <a:pt x="801" y="2829"/>
                  </a:lnTo>
                  <a:lnTo>
                    <a:pt x="806" y="2825"/>
                  </a:lnTo>
                  <a:lnTo>
                    <a:pt x="813" y="2814"/>
                  </a:lnTo>
                  <a:lnTo>
                    <a:pt x="815" y="2804"/>
                  </a:lnTo>
                  <a:lnTo>
                    <a:pt x="820" y="2794"/>
                  </a:lnTo>
                  <a:lnTo>
                    <a:pt x="824" y="2782"/>
                  </a:lnTo>
                  <a:lnTo>
                    <a:pt x="828" y="2769"/>
                  </a:lnTo>
                  <a:lnTo>
                    <a:pt x="830" y="2754"/>
                  </a:lnTo>
                  <a:lnTo>
                    <a:pt x="835" y="2738"/>
                  </a:lnTo>
                  <a:lnTo>
                    <a:pt x="839" y="2721"/>
                  </a:lnTo>
                  <a:lnTo>
                    <a:pt x="843" y="2703"/>
                  </a:lnTo>
                  <a:lnTo>
                    <a:pt x="845" y="2683"/>
                  </a:lnTo>
                  <a:lnTo>
                    <a:pt x="848" y="2666"/>
                  </a:lnTo>
                  <a:lnTo>
                    <a:pt x="850" y="2649"/>
                  </a:lnTo>
                  <a:lnTo>
                    <a:pt x="852" y="2635"/>
                  </a:lnTo>
                  <a:lnTo>
                    <a:pt x="852" y="2621"/>
                  </a:lnTo>
                  <a:lnTo>
                    <a:pt x="853" y="2609"/>
                  </a:lnTo>
                  <a:lnTo>
                    <a:pt x="853" y="2599"/>
                  </a:lnTo>
                  <a:lnTo>
                    <a:pt x="854" y="2590"/>
                  </a:lnTo>
                  <a:lnTo>
                    <a:pt x="852" y="2586"/>
                  </a:lnTo>
                  <a:lnTo>
                    <a:pt x="851" y="2584"/>
                  </a:lnTo>
                  <a:lnTo>
                    <a:pt x="851" y="2583"/>
                  </a:lnTo>
                  <a:lnTo>
                    <a:pt x="848" y="2577"/>
                  </a:lnTo>
                  <a:lnTo>
                    <a:pt x="847" y="2575"/>
                  </a:lnTo>
                  <a:lnTo>
                    <a:pt x="847" y="2574"/>
                  </a:lnTo>
                  <a:lnTo>
                    <a:pt x="847" y="2572"/>
                  </a:lnTo>
                  <a:lnTo>
                    <a:pt x="845" y="2568"/>
                  </a:lnTo>
                  <a:lnTo>
                    <a:pt x="844" y="2565"/>
                  </a:lnTo>
                  <a:lnTo>
                    <a:pt x="844" y="2564"/>
                  </a:lnTo>
                  <a:lnTo>
                    <a:pt x="842" y="2558"/>
                  </a:lnTo>
                  <a:lnTo>
                    <a:pt x="838" y="2549"/>
                  </a:lnTo>
                  <a:lnTo>
                    <a:pt x="835" y="2541"/>
                  </a:lnTo>
                  <a:lnTo>
                    <a:pt x="829" y="2530"/>
                  </a:lnTo>
                  <a:lnTo>
                    <a:pt x="825" y="2520"/>
                  </a:lnTo>
                  <a:lnTo>
                    <a:pt x="819" y="2507"/>
                  </a:lnTo>
                  <a:lnTo>
                    <a:pt x="815" y="2500"/>
                  </a:lnTo>
                  <a:lnTo>
                    <a:pt x="813" y="2495"/>
                  </a:lnTo>
                  <a:lnTo>
                    <a:pt x="806" y="2480"/>
                  </a:lnTo>
                  <a:lnTo>
                    <a:pt x="799" y="2466"/>
                  </a:lnTo>
                  <a:lnTo>
                    <a:pt x="791" y="2450"/>
                  </a:lnTo>
                  <a:lnTo>
                    <a:pt x="783" y="2435"/>
                  </a:lnTo>
                  <a:lnTo>
                    <a:pt x="767" y="2404"/>
                  </a:lnTo>
                  <a:lnTo>
                    <a:pt x="755" y="2378"/>
                  </a:lnTo>
                  <a:lnTo>
                    <a:pt x="743" y="2353"/>
                  </a:lnTo>
                  <a:lnTo>
                    <a:pt x="735" y="2333"/>
                  </a:lnTo>
                  <a:lnTo>
                    <a:pt x="728" y="2315"/>
                  </a:lnTo>
                  <a:lnTo>
                    <a:pt x="725" y="2301"/>
                  </a:lnTo>
                  <a:lnTo>
                    <a:pt x="724" y="2289"/>
                  </a:lnTo>
                  <a:lnTo>
                    <a:pt x="725" y="2283"/>
                  </a:lnTo>
                  <a:lnTo>
                    <a:pt x="742" y="2259"/>
                  </a:lnTo>
                  <a:lnTo>
                    <a:pt x="748" y="2248"/>
                  </a:lnTo>
                  <a:lnTo>
                    <a:pt x="755" y="2237"/>
                  </a:lnTo>
                  <a:lnTo>
                    <a:pt x="759" y="2224"/>
                  </a:lnTo>
                  <a:lnTo>
                    <a:pt x="762" y="2214"/>
                  </a:lnTo>
                  <a:lnTo>
                    <a:pt x="764" y="2202"/>
                  </a:lnTo>
                  <a:lnTo>
                    <a:pt x="765" y="2191"/>
                  </a:lnTo>
                  <a:lnTo>
                    <a:pt x="764" y="2167"/>
                  </a:lnTo>
                  <a:lnTo>
                    <a:pt x="762" y="2143"/>
                  </a:lnTo>
                  <a:lnTo>
                    <a:pt x="758" y="2120"/>
                  </a:lnTo>
                  <a:lnTo>
                    <a:pt x="754" y="2098"/>
                  </a:lnTo>
                  <a:lnTo>
                    <a:pt x="747" y="2076"/>
                  </a:lnTo>
                  <a:lnTo>
                    <a:pt x="740" y="2056"/>
                  </a:lnTo>
                  <a:lnTo>
                    <a:pt x="731" y="2035"/>
                  </a:lnTo>
                  <a:lnTo>
                    <a:pt x="722" y="2017"/>
                  </a:lnTo>
                  <a:lnTo>
                    <a:pt x="713" y="2005"/>
                  </a:lnTo>
                  <a:lnTo>
                    <a:pt x="709" y="1997"/>
                  </a:lnTo>
                  <a:lnTo>
                    <a:pt x="706" y="1991"/>
                  </a:lnTo>
                  <a:lnTo>
                    <a:pt x="696" y="1976"/>
                  </a:lnTo>
                  <a:lnTo>
                    <a:pt x="687" y="1961"/>
                  </a:lnTo>
                  <a:lnTo>
                    <a:pt x="677" y="1944"/>
                  </a:lnTo>
                  <a:lnTo>
                    <a:pt x="666" y="1927"/>
                  </a:lnTo>
                  <a:lnTo>
                    <a:pt x="654" y="1907"/>
                  </a:lnTo>
                  <a:lnTo>
                    <a:pt x="643" y="1888"/>
                  </a:lnTo>
                  <a:lnTo>
                    <a:pt x="634" y="1873"/>
                  </a:lnTo>
                  <a:lnTo>
                    <a:pt x="629" y="1857"/>
                  </a:lnTo>
                  <a:lnTo>
                    <a:pt x="625" y="1839"/>
                  </a:lnTo>
                  <a:lnTo>
                    <a:pt x="623" y="1820"/>
                  </a:lnTo>
                  <a:lnTo>
                    <a:pt x="621" y="1807"/>
                  </a:lnTo>
                  <a:lnTo>
                    <a:pt x="620" y="1797"/>
                  </a:lnTo>
                  <a:lnTo>
                    <a:pt x="615" y="1776"/>
                  </a:lnTo>
                  <a:lnTo>
                    <a:pt x="602" y="1752"/>
                  </a:lnTo>
                  <a:lnTo>
                    <a:pt x="589" y="1728"/>
                  </a:lnTo>
                  <a:lnTo>
                    <a:pt x="582" y="1707"/>
                  </a:lnTo>
                  <a:lnTo>
                    <a:pt x="579" y="1695"/>
                  </a:lnTo>
                  <a:lnTo>
                    <a:pt x="572" y="1669"/>
                  </a:lnTo>
                  <a:lnTo>
                    <a:pt x="562" y="1646"/>
                  </a:lnTo>
                  <a:lnTo>
                    <a:pt x="555" y="1634"/>
                  </a:lnTo>
                  <a:lnTo>
                    <a:pt x="549" y="1622"/>
                  </a:lnTo>
                  <a:lnTo>
                    <a:pt x="542" y="1606"/>
                  </a:lnTo>
                  <a:lnTo>
                    <a:pt x="536" y="1589"/>
                  </a:lnTo>
                  <a:lnTo>
                    <a:pt x="531" y="1575"/>
                  </a:lnTo>
                  <a:lnTo>
                    <a:pt x="522" y="1551"/>
                  </a:lnTo>
                  <a:lnTo>
                    <a:pt x="514" y="1532"/>
                  </a:lnTo>
                  <a:lnTo>
                    <a:pt x="505" y="1516"/>
                  </a:lnTo>
                  <a:lnTo>
                    <a:pt x="497" y="1503"/>
                  </a:lnTo>
                  <a:lnTo>
                    <a:pt x="455" y="1468"/>
                  </a:lnTo>
                  <a:lnTo>
                    <a:pt x="436" y="1451"/>
                  </a:lnTo>
                  <a:lnTo>
                    <a:pt x="420" y="1436"/>
                  </a:lnTo>
                  <a:lnTo>
                    <a:pt x="403" y="1420"/>
                  </a:lnTo>
                  <a:lnTo>
                    <a:pt x="389" y="1406"/>
                  </a:lnTo>
                  <a:lnTo>
                    <a:pt x="376" y="1392"/>
                  </a:lnTo>
                  <a:lnTo>
                    <a:pt x="365" y="1381"/>
                  </a:lnTo>
                  <a:lnTo>
                    <a:pt x="347" y="1360"/>
                  </a:lnTo>
                  <a:lnTo>
                    <a:pt x="327" y="1336"/>
                  </a:lnTo>
                  <a:lnTo>
                    <a:pt x="309" y="1315"/>
                  </a:lnTo>
                  <a:lnTo>
                    <a:pt x="293" y="1295"/>
                  </a:lnTo>
                  <a:lnTo>
                    <a:pt x="279" y="1279"/>
                  </a:lnTo>
                  <a:lnTo>
                    <a:pt x="267" y="1266"/>
                  </a:lnTo>
                  <a:lnTo>
                    <a:pt x="258" y="1256"/>
                  </a:lnTo>
                  <a:lnTo>
                    <a:pt x="250" y="1248"/>
                  </a:lnTo>
                  <a:lnTo>
                    <a:pt x="245" y="1244"/>
                  </a:lnTo>
                  <a:lnTo>
                    <a:pt x="238" y="1239"/>
                  </a:lnTo>
                  <a:lnTo>
                    <a:pt x="234" y="1235"/>
                  </a:lnTo>
                  <a:lnTo>
                    <a:pt x="227" y="1225"/>
                  </a:lnTo>
                  <a:lnTo>
                    <a:pt x="221" y="1214"/>
                  </a:lnTo>
                  <a:lnTo>
                    <a:pt x="218" y="1203"/>
                  </a:lnTo>
                  <a:lnTo>
                    <a:pt x="215" y="1191"/>
                  </a:lnTo>
                  <a:lnTo>
                    <a:pt x="213" y="1186"/>
                  </a:lnTo>
                  <a:lnTo>
                    <a:pt x="212" y="1182"/>
                  </a:lnTo>
                  <a:lnTo>
                    <a:pt x="207" y="1176"/>
                  </a:lnTo>
                  <a:lnTo>
                    <a:pt x="204" y="1173"/>
                  </a:lnTo>
                  <a:lnTo>
                    <a:pt x="187" y="1166"/>
                  </a:lnTo>
                  <a:lnTo>
                    <a:pt x="178" y="1162"/>
                  </a:lnTo>
                  <a:lnTo>
                    <a:pt x="173" y="1159"/>
                  </a:lnTo>
                  <a:lnTo>
                    <a:pt x="170" y="1157"/>
                  </a:lnTo>
                  <a:lnTo>
                    <a:pt x="166" y="1154"/>
                  </a:lnTo>
                  <a:lnTo>
                    <a:pt x="164" y="1151"/>
                  </a:lnTo>
                  <a:lnTo>
                    <a:pt x="163" y="1150"/>
                  </a:lnTo>
                  <a:lnTo>
                    <a:pt x="154" y="1141"/>
                  </a:lnTo>
                  <a:lnTo>
                    <a:pt x="146" y="1129"/>
                  </a:lnTo>
                  <a:lnTo>
                    <a:pt x="143" y="1127"/>
                  </a:lnTo>
                  <a:lnTo>
                    <a:pt x="141" y="1124"/>
                  </a:lnTo>
                  <a:lnTo>
                    <a:pt x="137" y="1118"/>
                  </a:lnTo>
                  <a:lnTo>
                    <a:pt x="132" y="1112"/>
                  </a:lnTo>
                  <a:lnTo>
                    <a:pt x="127" y="1107"/>
                  </a:lnTo>
                  <a:lnTo>
                    <a:pt x="124" y="1102"/>
                  </a:lnTo>
                  <a:lnTo>
                    <a:pt x="116" y="1092"/>
                  </a:lnTo>
                  <a:lnTo>
                    <a:pt x="113" y="1087"/>
                  </a:lnTo>
                  <a:lnTo>
                    <a:pt x="110" y="1084"/>
                  </a:lnTo>
                  <a:lnTo>
                    <a:pt x="106" y="1078"/>
                  </a:lnTo>
                  <a:lnTo>
                    <a:pt x="95" y="1064"/>
                  </a:lnTo>
                  <a:lnTo>
                    <a:pt x="84" y="1048"/>
                  </a:lnTo>
                  <a:lnTo>
                    <a:pt x="79" y="1042"/>
                  </a:lnTo>
                  <a:lnTo>
                    <a:pt x="77" y="1037"/>
                  </a:lnTo>
                  <a:lnTo>
                    <a:pt x="75" y="1030"/>
                  </a:lnTo>
                  <a:lnTo>
                    <a:pt x="77" y="1027"/>
                  </a:lnTo>
                  <a:lnTo>
                    <a:pt x="81" y="1027"/>
                  </a:lnTo>
                  <a:lnTo>
                    <a:pt x="85" y="1028"/>
                  </a:lnTo>
                  <a:lnTo>
                    <a:pt x="93" y="1030"/>
                  </a:lnTo>
                  <a:lnTo>
                    <a:pt x="107" y="1032"/>
                  </a:lnTo>
                  <a:lnTo>
                    <a:pt x="113" y="1032"/>
                  </a:lnTo>
                  <a:lnTo>
                    <a:pt x="115" y="1032"/>
                  </a:lnTo>
                  <a:lnTo>
                    <a:pt x="116" y="1032"/>
                  </a:lnTo>
                  <a:lnTo>
                    <a:pt x="118" y="1033"/>
                  </a:lnTo>
                  <a:lnTo>
                    <a:pt x="125" y="1033"/>
                  </a:lnTo>
                  <a:lnTo>
                    <a:pt x="129" y="1031"/>
                  </a:lnTo>
                  <a:lnTo>
                    <a:pt x="130" y="1029"/>
                  </a:lnTo>
                  <a:lnTo>
                    <a:pt x="127" y="1025"/>
                  </a:lnTo>
                  <a:lnTo>
                    <a:pt x="122" y="1020"/>
                  </a:lnTo>
                  <a:lnTo>
                    <a:pt x="102" y="1009"/>
                  </a:lnTo>
                  <a:lnTo>
                    <a:pt x="86" y="998"/>
                  </a:lnTo>
                  <a:lnTo>
                    <a:pt x="57" y="979"/>
                  </a:lnTo>
                  <a:lnTo>
                    <a:pt x="45" y="969"/>
                  </a:lnTo>
                  <a:lnTo>
                    <a:pt x="36" y="961"/>
                  </a:lnTo>
                  <a:lnTo>
                    <a:pt x="28" y="952"/>
                  </a:lnTo>
                  <a:lnTo>
                    <a:pt x="23" y="945"/>
                  </a:lnTo>
                  <a:lnTo>
                    <a:pt x="14" y="931"/>
                  </a:lnTo>
                  <a:lnTo>
                    <a:pt x="9" y="918"/>
                  </a:lnTo>
                  <a:lnTo>
                    <a:pt x="4" y="903"/>
                  </a:lnTo>
                  <a:lnTo>
                    <a:pt x="2" y="889"/>
                  </a:lnTo>
                  <a:lnTo>
                    <a:pt x="0" y="881"/>
                  </a:lnTo>
                  <a:lnTo>
                    <a:pt x="0" y="874"/>
                  </a:lnTo>
                  <a:lnTo>
                    <a:pt x="0" y="868"/>
                  </a:lnTo>
                  <a:lnTo>
                    <a:pt x="2" y="864"/>
                  </a:lnTo>
                  <a:lnTo>
                    <a:pt x="3" y="859"/>
                  </a:lnTo>
                  <a:lnTo>
                    <a:pt x="6" y="857"/>
                  </a:lnTo>
                  <a:lnTo>
                    <a:pt x="13" y="856"/>
                  </a:lnTo>
                  <a:lnTo>
                    <a:pt x="25" y="857"/>
                  </a:lnTo>
                  <a:lnTo>
                    <a:pt x="39" y="861"/>
                  </a:lnTo>
                  <a:lnTo>
                    <a:pt x="43" y="859"/>
                  </a:lnTo>
                  <a:lnTo>
                    <a:pt x="50" y="856"/>
                  </a:lnTo>
                  <a:lnTo>
                    <a:pt x="54" y="851"/>
                  </a:lnTo>
                  <a:lnTo>
                    <a:pt x="60" y="843"/>
                  </a:lnTo>
                  <a:lnTo>
                    <a:pt x="75" y="810"/>
                  </a:lnTo>
                  <a:lnTo>
                    <a:pt x="86" y="778"/>
                  </a:lnTo>
                  <a:lnTo>
                    <a:pt x="90" y="747"/>
                  </a:lnTo>
                  <a:lnTo>
                    <a:pt x="91" y="732"/>
                  </a:lnTo>
                  <a:lnTo>
                    <a:pt x="91" y="717"/>
                  </a:lnTo>
                  <a:lnTo>
                    <a:pt x="90" y="712"/>
                  </a:lnTo>
                  <a:lnTo>
                    <a:pt x="91" y="708"/>
                  </a:lnTo>
                  <a:lnTo>
                    <a:pt x="97" y="698"/>
                  </a:lnTo>
                  <a:lnTo>
                    <a:pt x="104" y="688"/>
                  </a:lnTo>
                  <a:lnTo>
                    <a:pt x="116" y="677"/>
                  </a:lnTo>
                  <a:lnTo>
                    <a:pt x="126" y="664"/>
                  </a:lnTo>
                  <a:lnTo>
                    <a:pt x="134" y="653"/>
                  </a:lnTo>
                  <a:lnTo>
                    <a:pt x="138" y="644"/>
                  </a:lnTo>
                  <a:lnTo>
                    <a:pt x="139" y="635"/>
                  </a:lnTo>
                  <a:lnTo>
                    <a:pt x="138" y="630"/>
                  </a:lnTo>
                  <a:lnTo>
                    <a:pt x="139" y="621"/>
                  </a:lnTo>
                  <a:lnTo>
                    <a:pt x="140" y="610"/>
                  </a:lnTo>
                  <a:lnTo>
                    <a:pt x="143" y="595"/>
                  </a:lnTo>
                  <a:lnTo>
                    <a:pt x="143" y="585"/>
                  </a:lnTo>
                  <a:lnTo>
                    <a:pt x="142" y="578"/>
                  </a:lnTo>
                  <a:lnTo>
                    <a:pt x="137" y="570"/>
                  </a:lnTo>
                  <a:lnTo>
                    <a:pt x="132" y="564"/>
                  </a:lnTo>
                  <a:lnTo>
                    <a:pt x="129" y="562"/>
                  </a:lnTo>
                  <a:lnTo>
                    <a:pt x="125" y="560"/>
                  </a:lnTo>
                  <a:lnTo>
                    <a:pt x="123" y="559"/>
                  </a:lnTo>
                  <a:lnTo>
                    <a:pt x="122" y="559"/>
                  </a:lnTo>
                  <a:lnTo>
                    <a:pt x="119" y="556"/>
                  </a:lnTo>
                  <a:lnTo>
                    <a:pt x="117" y="555"/>
                  </a:lnTo>
                  <a:lnTo>
                    <a:pt x="113" y="553"/>
                  </a:lnTo>
                  <a:lnTo>
                    <a:pt x="106" y="550"/>
                  </a:lnTo>
                  <a:lnTo>
                    <a:pt x="101" y="548"/>
                  </a:lnTo>
                  <a:lnTo>
                    <a:pt x="97" y="544"/>
                  </a:lnTo>
                  <a:lnTo>
                    <a:pt x="95" y="539"/>
                  </a:lnTo>
                  <a:lnTo>
                    <a:pt x="97" y="533"/>
                  </a:lnTo>
                  <a:lnTo>
                    <a:pt x="102" y="527"/>
                  </a:lnTo>
                  <a:lnTo>
                    <a:pt x="114" y="516"/>
                  </a:lnTo>
                  <a:lnTo>
                    <a:pt x="124" y="507"/>
                  </a:lnTo>
                  <a:lnTo>
                    <a:pt x="133" y="499"/>
                  </a:lnTo>
                  <a:lnTo>
                    <a:pt x="141" y="492"/>
                  </a:lnTo>
                  <a:lnTo>
                    <a:pt x="146" y="485"/>
                  </a:lnTo>
                  <a:lnTo>
                    <a:pt x="151" y="479"/>
                  </a:lnTo>
                  <a:lnTo>
                    <a:pt x="155" y="471"/>
                  </a:lnTo>
                  <a:lnTo>
                    <a:pt x="161" y="465"/>
                  </a:lnTo>
                  <a:lnTo>
                    <a:pt x="163" y="456"/>
                  </a:lnTo>
                  <a:lnTo>
                    <a:pt x="164" y="452"/>
                  </a:lnTo>
                  <a:lnTo>
                    <a:pt x="166" y="449"/>
                  </a:lnTo>
                  <a:lnTo>
                    <a:pt x="168" y="439"/>
                  </a:lnTo>
                  <a:lnTo>
                    <a:pt x="170" y="431"/>
                  </a:lnTo>
                  <a:lnTo>
                    <a:pt x="177" y="368"/>
                  </a:lnTo>
                  <a:lnTo>
                    <a:pt x="183" y="302"/>
                  </a:lnTo>
                  <a:lnTo>
                    <a:pt x="185" y="288"/>
                  </a:lnTo>
                  <a:lnTo>
                    <a:pt x="188" y="277"/>
                  </a:lnTo>
                  <a:lnTo>
                    <a:pt x="190" y="267"/>
                  </a:lnTo>
                  <a:lnTo>
                    <a:pt x="194" y="261"/>
                  </a:lnTo>
                  <a:lnTo>
                    <a:pt x="195" y="248"/>
                  </a:lnTo>
                  <a:lnTo>
                    <a:pt x="195" y="238"/>
                  </a:lnTo>
                  <a:lnTo>
                    <a:pt x="194" y="227"/>
                  </a:lnTo>
                  <a:lnTo>
                    <a:pt x="190" y="216"/>
                  </a:lnTo>
                  <a:lnTo>
                    <a:pt x="177" y="198"/>
                  </a:lnTo>
                  <a:lnTo>
                    <a:pt x="166" y="182"/>
                  </a:lnTo>
                  <a:lnTo>
                    <a:pt x="156" y="167"/>
                  </a:lnTo>
                  <a:lnTo>
                    <a:pt x="151" y="155"/>
                  </a:lnTo>
                  <a:lnTo>
                    <a:pt x="146" y="144"/>
                  </a:lnTo>
                  <a:lnTo>
                    <a:pt x="142" y="136"/>
                  </a:lnTo>
                  <a:lnTo>
                    <a:pt x="141" y="129"/>
                  </a:lnTo>
                  <a:lnTo>
                    <a:pt x="142" y="125"/>
                  </a:lnTo>
                  <a:lnTo>
                    <a:pt x="145" y="115"/>
                  </a:lnTo>
                  <a:lnTo>
                    <a:pt x="147" y="107"/>
                  </a:lnTo>
                  <a:lnTo>
                    <a:pt x="148" y="100"/>
                  </a:lnTo>
                  <a:lnTo>
                    <a:pt x="150" y="96"/>
                  </a:lnTo>
                  <a:lnTo>
                    <a:pt x="149" y="91"/>
                  </a:lnTo>
                  <a:lnTo>
                    <a:pt x="149" y="89"/>
                  </a:lnTo>
                  <a:lnTo>
                    <a:pt x="147" y="87"/>
                  </a:lnTo>
                  <a:lnTo>
                    <a:pt x="146" y="87"/>
                  </a:lnTo>
                  <a:lnTo>
                    <a:pt x="142" y="87"/>
                  </a:lnTo>
                  <a:lnTo>
                    <a:pt x="137" y="88"/>
                  </a:lnTo>
                  <a:lnTo>
                    <a:pt x="129" y="90"/>
                  </a:lnTo>
                  <a:lnTo>
                    <a:pt x="119" y="94"/>
                  </a:lnTo>
                  <a:lnTo>
                    <a:pt x="111" y="95"/>
                  </a:lnTo>
                  <a:lnTo>
                    <a:pt x="105" y="94"/>
                  </a:lnTo>
                  <a:lnTo>
                    <a:pt x="99" y="90"/>
                  </a:lnTo>
                  <a:lnTo>
                    <a:pt x="94" y="87"/>
                  </a:lnTo>
                  <a:lnTo>
                    <a:pt x="79" y="81"/>
                  </a:lnTo>
                  <a:lnTo>
                    <a:pt x="68" y="75"/>
                  </a:lnTo>
                  <a:lnTo>
                    <a:pt x="46" y="63"/>
                  </a:lnTo>
                  <a:lnTo>
                    <a:pt x="37" y="55"/>
                  </a:lnTo>
                  <a:lnTo>
                    <a:pt x="30" y="49"/>
                  </a:lnTo>
                  <a:lnTo>
                    <a:pt x="24" y="40"/>
                  </a:lnTo>
                  <a:lnTo>
                    <a:pt x="20" y="33"/>
                  </a:lnTo>
                  <a:lnTo>
                    <a:pt x="14" y="20"/>
                  </a:lnTo>
                  <a:lnTo>
                    <a:pt x="11" y="10"/>
                  </a:lnTo>
                  <a:lnTo>
                    <a:pt x="8" y="3"/>
                  </a:lnTo>
                  <a:lnTo>
                    <a:pt x="6" y="0"/>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 name="Freeform 210">
              <a:extLst>
                <a:ext uri="{FF2B5EF4-FFF2-40B4-BE49-F238E27FC236}">
                  <a16:creationId xmlns:a16="http://schemas.microsoft.com/office/drawing/2014/main" id="{D6C9466E-196F-4EB2-8542-8E349DF0BF37}"/>
                </a:ext>
              </a:extLst>
            </p:cNvPr>
            <p:cNvSpPr>
              <a:spLocks/>
            </p:cNvSpPr>
            <p:nvPr/>
          </p:nvSpPr>
          <p:spPr bwMode="auto">
            <a:xfrm>
              <a:off x="0" y="86"/>
              <a:ext cx="258" cy="253"/>
            </a:xfrm>
            <a:custGeom>
              <a:avLst/>
              <a:gdLst>
                <a:gd name="T0" fmla="*/ 4085 w 4128"/>
                <a:gd name="T1" fmla="*/ 4015 h 4058"/>
                <a:gd name="T2" fmla="*/ 4037 w 4128"/>
                <a:gd name="T3" fmla="*/ 3979 h 4058"/>
                <a:gd name="T4" fmla="*/ 4007 w 4128"/>
                <a:gd name="T5" fmla="*/ 4015 h 4058"/>
                <a:gd name="T6" fmla="*/ 3843 w 4128"/>
                <a:gd name="T7" fmla="*/ 4003 h 4058"/>
                <a:gd name="T8" fmla="*/ 3762 w 4128"/>
                <a:gd name="T9" fmla="*/ 4042 h 4058"/>
                <a:gd name="T10" fmla="*/ 3707 w 4128"/>
                <a:gd name="T11" fmla="*/ 4050 h 4058"/>
                <a:gd name="T12" fmla="*/ 3618 w 4128"/>
                <a:gd name="T13" fmla="*/ 4015 h 4058"/>
                <a:gd name="T14" fmla="*/ 3548 w 4128"/>
                <a:gd name="T15" fmla="*/ 3865 h 4058"/>
                <a:gd name="T16" fmla="*/ 3441 w 4128"/>
                <a:gd name="T17" fmla="*/ 3731 h 4058"/>
                <a:gd name="T18" fmla="*/ 3231 w 4128"/>
                <a:gd name="T19" fmla="*/ 3707 h 4058"/>
                <a:gd name="T20" fmla="*/ 2971 w 4128"/>
                <a:gd name="T21" fmla="*/ 3718 h 4058"/>
                <a:gd name="T22" fmla="*/ 2814 w 4128"/>
                <a:gd name="T23" fmla="*/ 3808 h 4058"/>
                <a:gd name="T24" fmla="*/ 2698 w 4128"/>
                <a:gd name="T25" fmla="*/ 3824 h 4058"/>
                <a:gd name="T26" fmla="*/ 2594 w 4128"/>
                <a:gd name="T27" fmla="*/ 3870 h 4058"/>
                <a:gd name="T28" fmla="*/ 2382 w 4128"/>
                <a:gd name="T29" fmla="*/ 3954 h 4058"/>
                <a:gd name="T30" fmla="*/ 2252 w 4128"/>
                <a:gd name="T31" fmla="*/ 3938 h 4058"/>
                <a:gd name="T32" fmla="*/ 2044 w 4128"/>
                <a:gd name="T33" fmla="*/ 3884 h 4058"/>
                <a:gd name="T34" fmla="*/ 1817 w 4128"/>
                <a:gd name="T35" fmla="*/ 3897 h 4058"/>
                <a:gd name="T36" fmla="*/ 1693 w 4128"/>
                <a:gd name="T37" fmla="*/ 3915 h 4058"/>
                <a:gd name="T38" fmla="*/ 1482 w 4128"/>
                <a:gd name="T39" fmla="*/ 3988 h 4058"/>
                <a:gd name="T40" fmla="*/ 1323 w 4128"/>
                <a:gd name="T41" fmla="*/ 3975 h 4058"/>
                <a:gd name="T42" fmla="*/ 1045 w 4128"/>
                <a:gd name="T43" fmla="*/ 3762 h 4058"/>
                <a:gd name="T44" fmla="*/ 871 w 4128"/>
                <a:gd name="T45" fmla="*/ 3609 h 4058"/>
                <a:gd name="T46" fmla="*/ 810 w 4128"/>
                <a:gd name="T47" fmla="*/ 3565 h 4058"/>
                <a:gd name="T48" fmla="*/ 654 w 4128"/>
                <a:gd name="T49" fmla="*/ 3458 h 4058"/>
                <a:gd name="T50" fmla="*/ 573 w 4128"/>
                <a:gd name="T51" fmla="*/ 3350 h 4058"/>
                <a:gd name="T52" fmla="*/ 545 w 4128"/>
                <a:gd name="T53" fmla="*/ 3272 h 4058"/>
                <a:gd name="T54" fmla="*/ 521 w 4128"/>
                <a:gd name="T55" fmla="*/ 3147 h 4058"/>
                <a:gd name="T56" fmla="*/ 416 w 4128"/>
                <a:gd name="T57" fmla="*/ 2995 h 4058"/>
                <a:gd name="T58" fmla="*/ 376 w 4128"/>
                <a:gd name="T59" fmla="*/ 2967 h 4058"/>
                <a:gd name="T60" fmla="*/ 330 w 4128"/>
                <a:gd name="T61" fmla="*/ 2878 h 4058"/>
                <a:gd name="T62" fmla="*/ 218 w 4128"/>
                <a:gd name="T63" fmla="*/ 2733 h 4058"/>
                <a:gd name="T64" fmla="*/ 175 w 4128"/>
                <a:gd name="T65" fmla="*/ 2702 h 4058"/>
                <a:gd name="T66" fmla="*/ 95 w 4128"/>
                <a:gd name="T67" fmla="*/ 2611 h 4058"/>
                <a:gd name="T68" fmla="*/ 47 w 4128"/>
                <a:gd name="T69" fmla="*/ 2586 h 4058"/>
                <a:gd name="T70" fmla="*/ 39 w 4128"/>
                <a:gd name="T71" fmla="*/ 2509 h 4058"/>
                <a:gd name="T72" fmla="*/ 50 w 4128"/>
                <a:gd name="T73" fmla="*/ 2502 h 4058"/>
                <a:gd name="T74" fmla="*/ 55 w 4128"/>
                <a:gd name="T75" fmla="*/ 2367 h 4058"/>
                <a:gd name="T76" fmla="*/ 71 w 4128"/>
                <a:gd name="T77" fmla="*/ 2290 h 4058"/>
                <a:gd name="T78" fmla="*/ 45 w 4128"/>
                <a:gd name="T79" fmla="*/ 2243 h 4058"/>
                <a:gd name="T80" fmla="*/ 0 w 4128"/>
                <a:gd name="T81" fmla="*/ 2150 h 4058"/>
                <a:gd name="T82" fmla="*/ 108 w 4128"/>
                <a:gd name="T83" fmla="*/ 2031 h 4058"/>
                <a:gd name="T84" fmla="*/ 161 w 4128"/>
                <a:gd name="T85" fmla="*/ 1830 h 4058"/>
                <a:gd name="T86" fmla="*/ 246 w 4128"/>
                <a:gd name="T87" fmla="*/ 1657 h 4058"/>
                <a:gd name="T88" fmla="*/ 256 w 4128"/>
                <a:gd name="T89" fmla="*/ 1486 h 4058"/>
                <a:gd name="T90" fmla="*/ 221 w 4128"/>
                <a:gd name="T91" fmla="*/ 1369 h 4058"/>
                <a:gd name="T92" fmla="*/ 273 w 4128"/>
                <a:gd name="T93" fmla="*/ 1285 h 4058"/>
                <a:gd name="T94" fmla="*/ 281 w 4128"/>
                <a:gd name="T95" fmla="*/ 1248 h 4058"/>
                <a:gd name="T96" fmla="*/ 238 w 4128"/>
                <a:gd name="T97" fmla="*/ 1132 h 4058"/>
                <a:gd name="T98" fmla="*/ 226 w 4128"/>
                <a:gd name="T99" fmla="*/ 931 h 4058"/>
                <a:gd name="T100" fmla="*/ 355 w 4128"/>
                <a:gd name="T101" fmla="*/ 750 h 4058"/>
                <a:gd name="T102" fmla="*/ 417 w 4128"/>
                <a:gd name="T103" fmla="*/ 670 h 4058"/>
                <a:gd name="T104" fmla="*/ 452 w 4128"/>
                <a:gd name="T105" fmla="*/ 595 h 4058"/>
                <a:gd name="T106" fmla="*/ 620 w 4128"/>
                <a:gd name="T107" fmla="*/ 468 h 4058"/>
                <a:gd name="T108" fmla="*/ 686 w 4128"/>
                <a:gd name="T109" fmla="*/ 320 h 4058"/>
                <a:gd name="T110" fmla="*/ 758 w 4128"/>
                <a:gd name="T111" fmla="*/ 203 h 4058"/>
                <a:gd name="T112" fmla="*/ 876 w 4128"/>
                <a:gd name="T113" fmla="*/ 144 h 4058"/>
                <a:gd name="T114" fmla="*/ 961 w 4128"/>
                <a:gd name="T115" fmla="*/ 0 h 4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8" h="4058">
                  <a:moveTo>
                    <a:pt x="4128" y="4041"/>
                  </a:moveTo>
                  <a:lnTo>
                    <a:pt x="4125" y="4036"/>
                  </a:lnTo>
                  <a:lnTo>
                    <a:pt x="4119" y="4032"/>
                  </a:lnTo>
                  <a:lnTo>
                    <a:pt x="4112" y="4028"/>
                  </a:lnTo>
                  <a:lnTo>
                    <a:pt x="4104" y="4026"/>
                  </a:lnTo>
                  <a:lnTo>
                    <a:pt x="4099" y="4024"/>
                  </a:lnTo>
                  <a:lnTo>
                    <a:pt x="4095" y="4022"/>
                  </a:lnTo>
                  <a:lnTo>
                    <a:pt x="4092" y="4019"/>
                  </a:lnTo>
                  <a:lnTo>
                    <a:pt x="4090" y="4018"/>
                  </a:lnTo>
                  <a:lnTo>
                    <a:pt x="4085" y="4015"/>
                  </a:lnTo>
                  <a:lnTo>
                    <a:pt x="4081" y="4012"/>
                  </a:lnTo>
                  <a:lnTo>
                    <a:pt x="4078" y="4010"/>
                  </a:lnTo>
                  <a:lnTo>
                    <a:pt x="4071" y="4004"/>
                  </a:lnTo>
                  <a:lnTo>
                    <a:pt x="4064" y="3998"/>
                  </a:lnTo>
                  <a:lnTo>
                    <a:pt x="4058" y="3993"/>
                  </a:lnTo>
                  <a:lnTo>
                    <a:pt x="4051" y="3987"/>
                  </a:lnTo>
                  <a:lnTo>
                    <a:pt x="4047" y="3984"/>
                  </a:lnTo>
                  <a:lnTo>
                    <a:pt x="4043" y="3981"/>
                  </a:lnTo>
                  <a:lnTo>
                    <a:pt x="4040" y="3980"/>
                  </a:lnTo>
                  <a:lnTo>
                    <a:pt x="4037" y="3979"/>
                  </a:lnTo>
                  <a:lnTo>
                    <a:pt x="4036" y="3980"/>
                  </a:lnTo>
                  <a:lnTo>
                    <a:pt x="4036" y="3985"/>
                  </a:lnTo>
                  <a:lnTo>
                    <a:pt x="4037" y="3990"/>
                  </a:lnTo>
                  <a:lnTo>
                    <a:pt x="4040" y="3995"/>
                  </a:lnTo>
                  <a:lnTo>
                    <a:pt x="4044" y="3999"/>
                  </a:lnTo>
                  <a:lnTo>
                    <a:pt x="4049" y="4003"/>
                  </a:lnTo>
                  <a:lnTo>
                    <a:pt x="4048" y="4006"/>
                  </a:lnTo>
                  <a:lnTo>
                    <a:pt x="4045" y="4007"/>
                  </a:lnTo>
                  <a:lnTo>
                    <a:pt x="4039" y="4009"/>
                  </a:lnTo>
                  <a:lnTo>
                    <a:pt x="4007" y="4015"/>
                  </a:lnTo>
                  <a:lnTo>
                    <a:pt x="3975" y="4017"/>
                  </a:lnTo>
                  <a:lnTo>
                    <a:pt x="3958" y="4016"/>
                  </a:lnTo>
                  <a:lnTo>
                    <a:pt x="3950" y="4015"/>
                  </a:lnTo>
                  <a:lnTo>
                    <a:pt x="3942" y="4015"/>
                  </a:lnTo>
                  <a:lnTo>
                    <a:pt x="3910" y="4009"/>
                  </a:lnTo>
                  <a:lnTo>
                    <a:pt x="3894" y="4004"/>
                  </a:lnTo>
                  <a:lnTo>
                    <a:pt x="3880" y="4002"/>
                  </a:lnTo>
                  <a:lnTo>
                    <a:pt x="3867" y="4001"/>
                  </a:lnTo>
                  <a:lnTo>
                    <a:pt x="3855" y="4002"/>
                  </a:lnTo>
                  <a:lnTo>
                    <a:pt x="3843" y="4003"/>
                  </a:lnTo>
                  <a:lnTo>
                    <a:pt x="3834" y="4007"/>
                  </a:lnTo>
                  <a:lnTo>
                    <a:pt x="3825" y="4010"/>
                  </a:lnTo>
                  <a:lnTo>
                    <a:pt x="3819" y="4016"/>
                  </a:lnTo>
                  <a:lnTo>
                    <a:pt x="3808" y="4022"/>
                  </a:lnTo>
                  <a:lnTo>
                    <a:pt x="3799" y="4028"/>
                  </a:lnTo>
                  <a:lnTo>
                    <a:pt x="3786" y="4036"/>
                  </a:lnTo>
                  <a:lnTo>
                    <a:pt x="3774" y="4041"/>
                  </a:lnTo>
                  <a:lnTo>
                    <a:pt x="3770" y="4042"/>
                  </a:lnTo>
                  <a:lnTo>
                    <a:pt x="3767" y="4043"/>
                  </a:lnTo>
                  <a:lnTo>
                    <a:pt x="3762" y="4042"/>
                  </a:lnTo>
                  <a:lnTo>
                    <a:pt x="3756" y="4044"/>
                  </a:lnTo>
                  <a:lnTo>
                    <a:pt x="3748" y="4047"/>
                  </a:lnTo>
                  <a:lnTo>
                    <a:pt x="3740" y="4054"/>
                  </a:lnTo>
                  <a:lnTo>
                    <a:pt x="3732" y="4057"/>
                  </a:lnTo>
                  <a:lnTo>
                    <a:pt x="3727" y="4058"/>
                  </a:lnTo>
                  <a:lnTo>
                    <a:pt x="3722" y="4057"/>
                  </a:lnTo>
                  <a:lnTo>
                    <a:pt x="3719" y="4054"/>
                  </a:lnTo>
                  <a:lnTo>
                    <a:pt x="3716" y="4050"/>
                  </a:lnTo>
                  <a:lnTo>
                    <a:pt x="3712" y="4049"/>
                  </a:lnTo>
                  <a:lnTo>
                    <a:pt x="3707" y="4050"/>
                  </a:lnTo>
                  <a:lnTo>
                    <a:pt x="3701" y="4054"/>
                  </a:lnTo>
                  <a:lnTo>
                    <a:pt x="3691" y="4057"/>
                  </a:lnTo>
                  <a:lnTo>
                    <a:pt x="3685" y="4057"/>
                  </a:lnTo>
                  <a:lnTo>
                    <a:pt x="3681" y="4058"/>
                  </a:lnTo>
                  <a:lnTo>
                    <a:pt x="3670" y="4057"/>
                  </a:lnTo>
                  <a:lnTo>
                    <a:pt x="3662" y="4054"/>
                  </a:lnTo>
                  <a:lnTo>
                    <a:pt x="3649" y="4046"/>
                  </a:lnTo>
                  <a:lnTo>
                    <a:pt x="3638" y="4038"/>
                  </a:lnTo>
                  <a:lnTo>
                    <a:pt x="3628" y="4027"/>
                  </a:lnTo>
                  <a:lnTo>
                    <a:pt x="3618" y="4015"/>
                  </a:lnTo>
                  <a:lnTo>
                    <a:pt x="3608" y="4001"/>
                  </a:lnTo>
                  <a:lnTo>
                    <a:pt x="3601" y="3985"/>
                  </a:lnTo>
                  <a:lnTo>
                    <a:pt x="3594" y="3967"/>
                  </a:lnTo>
                  <a:lnTo>
                    <a:pt x="3587" y="3948"/>
                  </a:lnTo>
                  <a:lnTo>
                    <a:pt x="3582" y="3935"/>
                  </a:lnTo>
                  <a:lnTo>
                    <a:pt x="3576" y="3922"/>
                  </a:lnTo>
                  <a:lnTo>
                    <a:pt x="3570" y="3909"/>
                  </a:lnTo>
                  <a:lnTo>
                    <a:pt x="3564" y="3896"/>
                  </a:lnTo>
                  <a:lnTo>
                    <a:pt x="3555" y="3880"/>
                  </a:lnTo>
                  <a:lnTo>
                    <a:pt x="3548" y="3865"/>
                  </a:lnTo>
                  <a:lnTo>
                    <a:pt x="3542" y="3856"/>
                  </a:lnTo>
                  <a:lnTo>
                    <a:pt x="3538" y="3849"/>
                  </a:lnTo>
                  <a:lnTo>
                    <a:pt x="3530" y="3833"/>
                  </a:lnTo>
                  <a:lnTo>
                    <a:pt x="3515" y="3810"/>
                  </a:lnTo>
                  <a:lnTo>
                    <a:pt x="3502" y="3792"/>
                  </a:lnTo>
                  <a:lnTo>
                    <a:pt x="3489" y="3776"/>
                  </a:lnTo>
                  <a:lnTo>
                    <a:pt x="3477" y="3762"/>
                  </a:lnTo>
                  <a:lnTo>
                    <a:pt x="3464" y="3749"/>
                  </a:lnTo>
                  <a:lnTo>
                    <a:pt x="3453" y="3739"/>
                  </a:lnTo>
                  <a:lnTo>
                    <a:pt x="3441" y="3731"/>
                  </a:lnTo>
                  <a:lnTo>
                    <a:pt x="3430" y="3726"/>
                  </a:lnTo>
                  <a:lnTo>
                    <a:pt x="3409" y="3717"/>
                  </a:lnTo>
                  <a:lnTo>
                    <a:pt x="3388" y="3711"/>
                  </a:lnTo>
                  <a:lnTo>
                    <a:pt x="3366" y="3707"/>
                  </a:lnTo>
                  <a:lnTo>
                    <a:pt x="3345" y="3706"/>
                  </a:lnTo>
                  <a:lnTo>
                    <a:pt x="3323" y="3706"/>
                  </a:lnTo>
                  <a:lnTo>
                    <a:pt x="3302" y="3708"/>
                  </a:lnTo>
                  <a:lnTo>
                    <a:pt x="3284" y="3708"/>
                  </a:lnTo>
                  <a:lnTo>
                    <a:pt x="3270" y="3709"/>
                  </a:lnTo>
                  <a:lnTo>
                    <a:pt x="3231" y="3707"/>
                  </a:lnTo>
                  <a:lnTo>
                    <a:pt x="3195" y="3706"/>
                  </a:lnTo>
                  <a:lnTo>
                    <a:pt x="3162" y="3706"/>
                  </a:lnTo>
                  <a:lnTo>
                    <a:pt x="3131" y="3706"/>
                  </a:lnTo>
                  <a:lnTo>
                    <a:pt x="3109" y="3706"/>
                  </a:lnTo>
                  <a:lnTo>
                    <a:pt x="3061" y="3706"/>
                  </a:lnTo>
                  <a:lnTo>
                    <a:pt x="3041" y="3706"/>
                  </a:lnTo>
                  <a:lnTo>
                    <a:pt x="3023" y="3708"/>
                  </a:lnTo>
                  <a:lnTo>
                    <a:pt x="2992" y="3711"/>
                  </a:lnTo>
                  <a:lnTo>
                    <a:pt x="2980" y="3713"/>
                  </a:lnTo>
                  <a:lnTo>
                    <a:pt x="2971" y="3718"/>
                  </a:lnTo>
                  <a:lnTo>
                    <a:pt x="2957" y="3723"/>
                  </a:lnTo>
                  <a:lnTo>
                    <a:pt x="2942" y="3734"/>
                  </a:lnTo>
                  <a:lnTo>
                    <a:pt x="2929" y="3745"/>
                  </a:lnTo>
                  <a:lnTo>
                    <a:pt x="2905" y="3765"/>
                  </a:lnTo>
                  <a:lnTo>
                    <a:pt x="2882" y="3781"/>
                  </a:lnTo>
                  <a:lnTo>
                    <a:pt x="2862" y="3793"/>
                  </a:lnTo>
                  <a:lnTo>
                    <a:pt x="2847" y="3799"/>
                  </a:lnTo>
                  <a:lnTo>
                    <a:pt x="2834" y="3804"/>
                  </a:lnTo>
                  <a:lnTo>
                    <a:pt x="2822" y="3807"/>
                  </a:lnTo>
                  <a:lnTo>
                    <a:pt x="2814" y="3808"/>
                  </a:lnTo>
                  <a:lnTo>
                    <a:pt x="2794" y="3806"/>
                  </a:lnTo>
                  <a:lnTo>
                    <a:pt x="2778" y="3804"/>
                  </a:lnTo>
                  <a:lnTo>
                    <a:pt x="2765" y="3803"/>
                  </a:lnTo>
                  <a:lnTo>
                    <a:pt x="2755" y="3803"/>
                  </a:lnTo>
                  <a:lnTo>
                    <a:pt x="2740" y="3802"/>
                  </a:lnTo>
                  <a:lnTo>
                    <a:pt x="2729" y="3804"/>
                  </a:lnTo>
                  <a:lnTo>
                    <a:pt x="2719" y="3807"/>
                  </a:lnTo>
                  <a:lnTo>
                    <a:pt x="2711" y="3815"/>
                  </a:lnTo>
                  <a:lnTo>
                    <a:pt x="2704" y="3819"/>
                  </a:lnTo>
                  <a:lnTo>
                    <a:pt x="2698" y="3824"/>
                  </a:lnTo>
                  <a:lnTo>
                    <a:pt x="2684" y="3835"/>
                  </a:lnTo>
                  <a:lnTo>
                    <a:pt x="2668" y="3843"/>
                  </a:lnTo>
                  <a:lnTo>
                    <a:pt x="2658" y="3848"/>
                  </a:lnTo>
                  <a:lnTo>
                    <a:pt x="2650" y="3853"/>
                  </a:lnTo>
                  <a:lnTo>
                    <a:pt x="2639" y="3856"/>
                  </a:lnTo>
                  <a:lnTo>
                    <a:pt x="2629" y="3861"/>
                  </a:lnTo>
                  <a:lnTo>
                    <a:pt x="2623" y="3862"/>
                  </a:lnTo>
                  <a:lnTo>
                    <a:pt x="2618" y="3864"/>
                  </a:lnTo>
                  <a:lnTo>
                    <a:pt x="2607" y="3868"/>
                  </a:lnTo>
                  <a:lnTo>
                    <a:pt x="2594" y="3870"/>
                  </a:lnTo>
                  <a:lnTo>
                    <a:pt x="2588" y="3871"/>
                  </a:lnTo>
                  <a:lnTo>
                    <a:pt x="2582" y="3873"/>
                  </a:lnTo>
                  <a:lnTo>
                    <a:pt x="2558" y="3880"/>
                  </a:lnTo>
                  <a:lnTo>
                    <a:pt x="2516" y="3887"/>
                  </a:lnTo>
                  <a:lnTo>
                    <a:pt x="2477" y="3900"/>
                  </a:lnTo>
                  <a:lnTo>
                    <a:pt x="2440" y="3916"/>
                  </a:lnTo>
                  <a:lnTo>
                    <a:pt x="2421" y="3926"/>
                  </a:lnTo>
                  <a:lnTo>
                    <a:pt x="2405" y="3937"/>
                  </a:lnTo>
                  <a:lnTo>
                    <a:pt x="2394" y="3945"/>
                  </a:lnTo>
                  <a:lnTo>
                    <a:pt x="2382" y="3954"/>
                  </a:lnTo>
                  <a:lnTo>
                    <a:pt x="2369" y="3965"/>
                  </a:lnTo>
                  <a:lnTo>
                    <a:pt x="2355" y="3979"/>
                  </a:lnTo>
                  <a:lnTo>
                    <a:pt x="2344" y="3984"/>
                  </a:lnTo>
                  <a:lnTo>
                    <a:pt x="2333" y="3986"/>
                  </a:lnTo>
                  <a:lnTo>
                    <a:pt x="2322" y="3984"/>
                  </a:lnTo>
                  <a:lnTo>
                    <a:pt x="2314" y="3978"/>
                  </a:lnTo>
                  <a:lnTo>
                    <a:pt x="2297" y="3965"/>
                  </a:lnTo>
                  <a:lnTo>
                    <a:pt x="2277" y="3952"/>
                  </a:lnTo>
                  <a:lnTo>
                    <a:pt x="2265" y="3945"/>
                  </a:lnTo>
                  <a:lnTo>
                    <a:pt x="2252" y="3938"/>
                  </a:lnTo>
                  <a:lnTo>
                    <a:pt x="2238" y="3932"/>
                  </a:lnTo>
                  <a:lnTo>
                    <a:pt x="2223" y="3926"/>
                  </a:lnTo>
                  <a:lnTo>
                    <a:pt x="2194" y="3914"/>
                  </a:lnTo>
                  <a:lnTo>
                    <a:pt x="2170" y="3904"/>
                  </a:lnTo>
                  <a:lnTo>
                    <a:pt x="2158" y="3900"/>
                  </a:lnTo>
                  <a:lnTo>
                    <a:pt x="2148" y="3898"/>
                  </a:lnTo>
                  <a:lnTo>
                    <a:pt x="2130" y="3895"/>
                  </a:lnTo>
                  <a:lnTo>
                    <a:pt x="2115" y="3894"/>
                  </a:lnTo>
                  <a:lnTo>
                    <a:pt x="2077" y="3888"/>
                  </a:lnTo>
                  <a:lnTo>
                    <a:pt x="2044" y="3884"/>
                  </a:lnTo>
                  <a:lnTo>
                    <a:pt x="2014" y="3881"/>
                  </a:lnTo>
                  <a:lnTo>
                    <a:pt x="1988" y="3879"/>
                  </a:lnTo>
                  <a:lnTo>
                    <a:pt x="1966" y="3877"/>
                  </a:lnTo>
                  <a:lnTo>
                    <a:pt x="1949" y="3877"/>
                  </a:lnTo>
                  <a:lnTo>
                    <a:pt x="1934" y="3878"/>
                  </a:lnTo>
                  <a:lnTo>
                    <a:pt x="1925" y="3880"/>
                  </a:lnTo>
                  <a:lnTo>
                    <a:pt x="1894" y="3884"/>
                  </a:lnTo>
                  <a:lnTo>
                    <a:pt x="1866" y="3889"/>
                  </a:lnTo>
                  <a:lnTo>
                    <a:pt x="1839" y="3893"/>
                  </a:lnTo>
                  <a:lnTo>
                    <a:pt x="1817" y="3897"/>
                  </a:lnTo>
                  <a:lnTo>
                    <a:pt x="1794" y="3899"/>
                  </a:lnTo>
                  <a:lnTo>
                    <a:pt x="1774" y="3901"/>
                  </a:lnTo>
                  <a:lnTo>
                    <a:pt x="1756" y="3902"/>
                  </a:lnTo>
                  <a:lnTo>
                    <a:pt x="1741" y="3903"/>
                  </a:lnTo>
                  <a:lnTo>
                    <a:pt x="1737" y="3903"/>
                  </a:lnTo>
                  <a:lnTo>
                    <a:pt x="1731" y="3904"/>
                  </a:lnTo>
                  <a:lnTo>
                    <a:pt x="1724" y="3905"/>
                  </a:lnTo>
                  <a:lnTo>
                    <a:pt x="1715" y="3909"/>
                  </a:lnTo>
                  <a:lnTo>
                    <a:pt x="1705" y="3911"/>
                  </a:lnTo>
                  <a:lnTo>
                    <a:pt x="1693" y="3915"/>
                  </a:lnTo>
                  <a:lnTo>
                    <a:pt x="1679" y="3919"/>
                  </a:lnTo>
                  <a:lnTo>
                    <a:pt x="1664" y="3925"/>
                  </a:lnTo>
                  <a:lnTo>
                    <a:pt x="1646" y="3930"/>
                  </a:lnTo>
                  <a:lnTo>
                    <a:pt x="1628" y="3936"/>
                  </a:lnTo>
                  <a:lnTo>
                    <a:pt x="1608" y="3943"/>
                  </a:lnTo>
                  <a:lnTo>
                    <a:pt x="1586" y="3951"/>
                  </a:lnTo>
                  <a:lnTo>
                    <a:pt x="1562" y="3959"/>
                  </a:lnTo>
                  <a:lnTo>
                    <a:pt x="1536" y="3968"/>
                  </a:lnTo>
                  <a:lnTo>
                    <a:pt x="1509" y="3978"/>
                  </a:lnTo>
                  <a:lnTo>
                    <a:pt x="1482" y="3988"/>
                  </a:lnTo>
                  <a:lnTo>
                    <a:pt x="1464" y="3996"/>
                  </a:lnTo>
                  <a:lnTo>
                    <a:pt x="1450" y="4002"/>
                  </a:lnTo>
                  <a:lnTo>
                    <a:pt x="1438" y="4007"/>
                  </a:lnTo>
                  <a:lnTo>
                    <a:pt x="1428" y="4011"/>
                  </a:lnTo>
                  <a:lnTo>
                    <a:pt x="1427" y="4012"/>
                  </a:lnTo>
                  <a:lnTo>
                    <a:pt x="1413" y="4014"/>
                  </a:lnTo>
                  <a:lnTo>
                    <a:pt x="1402" y="4014"/>
                  </a:lnTo>
                  <a:lnTo>
                    <a:pt x="1390" y="4011"/>
                  </a:lnTo>
                  <a:lnTo>
                    <a:pt x="1380" y="4006"/>
                  </a:lnTo>
                  <a:lnTo>
                    <a:pt x="1323" y="3975"/>
                  </a:lnTo>
                  <a:lnTo>
                    <a:pt x="1273" y="3946"/>
                  </a:lnTo>
                  <a:lnTo>
                    <a:pt x="1227" y="3919"/>
                  </a:lnTo>
                  <a:lnTo>
                    <a:pt x="1188" y="3897"/>
                  </a:lnTo>
                  <a:lnTo>
                    <a:pt x="1154" y="3874"/>
                  </a:lnTo>
                  <a:lnTo>
                    <a:pt x="1128" y="3856"/>
                  </a:lnTo>
                  <a:lnTo>
                    <a:pt x="1115" y="3847"/>
                  </a:lnTo>
                  <a:lnTo>
                    <a:pt x="1105" y="3839"/>
                  </a:lnTo>
                  <a:lnTo>
                    <a:pt x="1090" y="3825"/>
                  </a:lnTo>
                  <a:lnTo>
                    <a:pt x="1060" y="3782"/>
                  </a:lnTo>
                  <a:lnTo>
                    <a:pt x="1045" y="3762"/>
                  </a:lnTo>
                  <a:lnTo>
                    <a:pt x="1032" y="3746"/>
                  </a:lnTo>
                  <a:lnTo>
                    <a:pt x="1002" y="3718"/>
                  </a:lnTo>
                  <a:lnTo>
                    <a:pt x="972" y="3695"/>
                  </a:lnTo>
                  <a:lnTo>
                    <a:pt x="955" y="3684"/>
                  </a:lnTo>
                  <a:lnTo>
                    <a:pt x="940" y="3672"/>
                  </a:lnTo>
                  <a:lnTo>
                    <a:pt x="923" y="3658"/>
                  </a:lnTo>
                  <a:lnTo>
                    <a:pt x="908" y="3642"/>
                  </a:lnTo>
                  <a:lnTo>
                    <a:pt x="893" y="3628"/>
                  </a:lnTo>
                  <a:lnTo>
                    <a:pt x="881" y="3617"/>
                  </a:lnTo>
                  <a:lnTo>
                    <a:pt x="871" y="3609"/>
                  </a:lnTo>
                  <a:lnTo>
                    <a:pt x="862" y="3604"/>
                  </a:lnTo>
                  <a:lnTo>
                    <a:pt x="856" y="3600"/>
                  </a:lnTo>
                  <a:lnTo>
                    <a:pt x="852" y="3598"/>
                  </a:lnTo>
                  <a:lnTo>
                    <a:pt x="850" y="3597"/>
                  </a:lnTo>
                  <a:lnTo>
                    <a:pt x="846" y="3594"/>
                  </a:lnTo>
                  <a:lnTo>
                    <a:pt x="843" y="3592"/>
                  </a:lnTo>
                  <a:lnTo>
                    <a:pt x="836" y="3588"/>
                  </a:lnTo>
                  <a:lnTo>
                    <a:pt x="828" y="3580"/>
                  </a:lnTo>
                  <a:lnTo>
                    <a:pt x="819" y="3574"/>
                  </a:lnTo>
                  <a:lnTo>
                    <a:pt x="810" y="3565"/>
                  </a:lnTo>
                  <a:lnTo>
                    <a:pt x="801" y="3557"/>
                  </a:lnTo>
                  <a:lnTo>
                    <a:pt x="793" y="3549"/>
                  </a:lnTo>
                  <a:lnTo>
                    <a:pt x="776" y="3533"/>
                  </a:lnTo>
                  <a:lnTo>
                    <a:pt x="762" y="3521"/>
                  </a:lnTo>
                  <a:lnTo>
                    <a:pt x="755" y="3516"/>
                  </a:lnTo>
                  <a:lnTo>
                    <a:pt x="751" y="3513"/>
                  </a:lnTo>
                  <a:lnTo>
                    <a:pt x="744" y="3509"/>
                  </a:lnTo>
                  <a:lnTo>
                    <a:pt x="710" y="3492"/>
                  </a:lnTo>
                  <a:lnTo>
                    <a:pt x="681" y="3474"/>
                  </a:lnTo>
                  <a:lnTo>
                    <a:pt x="654" y="3458"/>
                  </a:lnTo>
                  <a:lnTo>
                    <a:pt x="633" y="3444"/>
                  </a:lnTo>
                  <a:lnTo>
                    <a:pt x="614" y="3428"/>
                  </a:lnTo>
                  <a:lnTo>
                    <a:pt x="599" y="3413"/>
                  </a:lnTo>
                  <a:lnTo>
                    <a:pt x="587" y="3399"/>
                  </a:lnTo>
                  <a:lnTo>
                    <a:pt x="579" y="3386"/>
                  </a:lnTo>
                  <a:lnTo>
                    <a:pt x="575" y="3377"/>
                  </a:lnTo>
                  <a:lnTo>
                    <a:pt x="574" y="3370"/>
                  </a:lnTo>
                  <a:lnTo>
                    <a:pt x="574" y="3353"/>
                  </a:lnTo>
                  <a:lnTo>
                    <a:pt x="573" y="3351"/>
                  </a:lnTo>
                  <a:lnTo>
                    <a:pt x="573" y="3350"/>
                  </a:lnTo>
                  <a:lnTo>
                    <a:pt x="573" y="3348"/>
                  </a:lnTo>
                  <a:lnTo>
                    <a:pt x="573" y="3343"/>
                  </a:lnTo>
                  <a:lnTo>
                    <a:pt x="571" y="3335"/>
                  </a:lnTo>
                  <a:lnTo>
                    <a:pt x="568" y="3324"/>
                  </a:lnTo>
                  <a:lnTo>
                    <a:pt x="566" y="3321"/>
                  </a:lnTo>
                  <a:lnTo>
                    <a:pt x="564" y="3319"/>
                  </a:lnTo>
                  <a:lnTo>
                    <a:pt x="562" y="3315"/>
                  </a:lnTo>
                  <a:lnTo>
                    <a:pt x="555" y="3301"/>
                  </a:lnTo>
                  <a:lnTo>
                    <a:pt x="550" y="3287"/>
                  </a:lnTo>
                  <a:lnTo>
                    <a:pt x="545" y="3272"/>
                  </a:lnTo>
                  <a:lnTo>
                    <a:pt x="543" y="3256"/>
                  </a:lnTo>
                  <a:lnTo>
                    <a:pt x="540" y="3232"/>
                  </a:lnTo>
                  <a:lnTo>
                    <a:pt x="538" y="3215"/>
                  </a:lnTo>
                  <a:lnTo>
                    <a:pt x="536" y="3200"/>
                  </a:lnTo>
                  <a:lnTo>
                    <a:pt x="535" y="3191"/>
                  </a:lnTo>
                  <a:lnTo>
                    <a:pt x="532" y="3183"/>
                  </a:lnTo>
                  <a:lnTo>
                    <a:pt x="532" y="3181"/>
                  </a:lnTo>
                  <a:lnTo>
                    <a:pt x="524" y="3154"/>
                  </a:lnTo>
                  <a:lnTo>
                    <a:pt x="522" y="3149"/>
                  </a:lnTo>
                  <a:lnTo>
                    <a:pt x="521" y="3147"/>
                  </a:lnTo>
                  <a:lnTo>
                    <a:pt x="521" y="3146"/>
                  </a:lnTo>
                  <a:lnTo>
                    <a:pt x="519" y="3140"/>
                  </a:lnTo>
                  <a:lnTo>
                    <a:pt x="514" y="3127"/>
                  </a:lnTo>
                  <a:lnTo>
                    <a:pt x="500" y="3099"/>
                  </a:lnTo>
                  <a:lnTo>
                    <a:pt x="492" y="3085"/>
                  </a:lnTo>
                  <a:lnTo>
                    <a:pt x="484" y="3072"/>
                  </a:lnTo>
                  <a:lnTo>
                    <a:pt x="467" y="3048"/>
                  </a:lnTo>
                  <a:lnTo>
                    <a:pt x="451" y="3028"/>
                  </a:lnTo>
                  <a:lnTo>
                    <a:pt x="433" y="3010"/>
                  </a:lnTo>
                  <a:lnTo>
                    <a:pt x="416" y="2995"/>
                  </a:lnTo>
                  <a:lnTo>
                    <a:pt x="413" y="2992"/>
                  </a:lnTo>
                  <a:lnTo>
                    <a:pt x="410" y="2990"/>
                  </a:lnTo>
                  <a:lnTo>
                    <a:pt x="406" y="2987"/>
                  </a:lnTo>
                  <a:lnTo>
                    <a:pt x="402" y="2985"/>
                  </a:lnTo>
                  <a:lnTo>
                    <a:pt x="400" y="2984"/>
                  </a:lnTo>
                  <a:lnTo>
                    <a:pt x="396" y="2981"/>
                  </a:lnTo>
                  <a:lnTo>
                    <a:pt x="393" y="2979"/>
                  </a:lnTo>
                  <a:lnTo>
                    <a:pt x="388" y="2975"/>
                  </a:lnTo>
                  <a:lnTo>
                    <a:pt x="385" y="2973"/>
                  </a:lnTo>
                  <a:lnTo>
                    <a:pt x="376" y="2967"/>
                  </a:lnTo>
                  <a:lnTo>
                    <a:pt x="372" y="2965"/>
                  </a:lnTo>
                  <a:lnTo>
                    <a:pt x="370" y="2964"/>
                  </a:lnTo>
                  <a:lnTo>
                    <a:pt x="366" y="2962"/>
                  </a:lnTo>
                  <a:lnTo>
                    <a:pt x="359" y="2955"/>
                  </a:lnTo>
                  <a:lnTo>
                    <a:pt x="353" y="2949"/>
                  </a:lnTo>
                  <a:lnTo>
                    <a:pt x="348" y="2940"/>
                  </a:lnTo>
                  <a:lnTo>
                    <a:pt x="345" y="2933"/>
                  </a:lnTo>
                  <a:lnTo>
                    <a:pt x="340" y="2915"/>
                  </a:lnTo>
                  <a:lnTo>
                    <a:pt x="336" y="2901"/>
                  </a:lnTo>
                  <a:lnTo>
                    <a:pt x="330" y="2878"/>
                  </a:lnTo>
                  <a:lnTo>
                    <a:pt x="323" y="2861"/>
                  </a:lnTo>
                  <a:lnTo>
                    <a:pt x="317" y="2849"/>
                  </a:lnTo>
                  <a:lnTo>
                    <a:pt x="308" y="2838"/>
                  </a:lnTo>
                  <a:lnTo>
                    <a:pt x="301" y="2830"/>
                  </a:lnTo>
                  <a:lnTo>
                    <a:pt x="282" y="2818"/>
                  </a:lnTo>
                  <a:lnTo>
                    <a:pt x="257" y="2796"/>
                  </a:lnTo>
                  <a:lnTo>
                    <a:pt x="239" y="2777"/>
                  </a:lnTo>
                  <a:lnTo>
                    <a:pt x="225" y="2758"/>
                  </a:lnTo>
                  <a:lnTo>
                    <a:pt x="219" y="2739"/>
                  </a:lnTo>
                  <a:lnTo>
                    <a:pt x="218" y="2733"/>
                  </a:lnTo>
                  <a:lnTo>
                    <a:pt x="215" y="2733"/>
                  </a:lnTo>
                  <a:lnTo>
                    <a:pt x="212" y="2732"/>
                  </a:lnTo>
                  <a:lnTo>
                    <a:pt x="211" y="2732"/>
                  </a:lnTo>
                  <a:lnTo>
                    <a:pt x="207" y="2730"/>
                  </a:lnTo>
                  <a:lnTo>
                    <a:pt x="203" y="2727"/>
                  </a:lnTo>
                  <a:lnTo>
                    <a:pt x="196" y="2722"/>
                  </a:lnTo>
                  <a:lnTo>
                    <a:pt x="190" y="2716"/>
                  </a:lnTo>
                  <a:lnTo>
                    <a:pt x="182" y="2709"/>
                  </a:lnTo>
                  <a:lnTo>
                    <a:pt x="177" y="2705"/>
                  </a:lnTo>
                  <a:lnTo>
                    <a:pt x="175" y="2702"/>
                  </a:lnTo>
                  <a:lnTo>
                    <a:pt x="174" y="2701"/>
                  </a:lnTo>
                  <a:lnTo>
                    <a:pt x="155" y="2681"/>
                  </a:lnTo>
                  <a:lnTo>
                    <a:pt x="139" y="2665"/>
                  </a:lnTo>
                  <a:lnTo>
                    <a:pt x="125" y="2651"/>
                  </a:lnTo>
                  <a:lnTo>
                    <a:pt x="115" y="2640"/>
                  </a:lnTo>
                  <a:lnTo>
                    <a:pt x="106" y="2629"/>
                  </a:lnTo>
                  <a:lnTo>
                    <a:pt x="100" y="2621"/>
                  </a:lnTo>
                  <a:lnTo>
                    <a:pt x="97" y="2616"/>
                  </a:lnTo>
                  <a:lnTo>
                    <a:pt x="96" y="2613"/>
                  </a:lnTo>
                  <a:lnTo>
                    <a:pt x="95" y="2611"/>
                  </a:lnTo>
                  <a:lnTo>
                    <a:pt x="95" y="2610"/>
                  </a:lnTo>
                  <a:lnTo>
                    <a:pt x="93" y="2608"/>
                  </a:lnTo>
                  <a:lnTo>
                    <a:pt x="87" y="2603"/>
                  </a:lnTo>
                  <a:lnTo>
                    <a:pt x="74" y="2597"/>
                  </a:lnTo>
                  <a:lnTo>
                    <a:pt x="70" y="2595"/>
                  </a:lnTo>
                  <a:lnTo>
                    <a:pt x="67" y="2594"/>
                  </a:lnTo>
                  <a:lnTo>
                    <a:pt x="66" y="2594"/>
                  </a:lnTo>
                  <a:lnTo>
                    <a:pt x="59" y="2592"/>
                  </a:lnTo>
                  <a:lnTo>
                    <a:pt x="56" y="2590"/>
                  </a:lnTo>
                  <a:lnTo>
                    <a:pt x="47" y="2586"/>
                  </a:lnTo>
                  <a:lnTo>
                    <a:pt x="41" y="2583"/>
                  </a:lnTo>
                  <a:lnTo>
                    <a:pt x="30" y="2577"/>
                  </a:lnTo>
                  <a:lnTo>
                    <a:pt x="24" y="2568"/>
                  </a:lnTo>
                  <a:lnTo>
                    <a:pt x="22" y="2562"/>
                  </a:lnTo>
                  <a:lnTo>
                    <a:pt x="22" y="2548"/>
                  </a:lnTo>
                  <a:lnTo>
                    <a:pt x="23" y="2536"/>
                  </a:lnTo>
                  <a:lnTo>
                    <a:pt x="24" y="2526"/>
                  </a:lnTo>
                  <a:lnTo>
                    <a:pt x="27" y="2520"/>
                  </a:lnTo>
                  <a:lnTo>
                    <a:pt x="34" y="2510"/>
                  </a:lnTo>
                  <a:lnTo>
                    <a:pt x="39" y="2509"/>
                  </a:lnTo>
                  <a:lnTo>
                    <a:pt x="45" y="2510"/>
                  </a:lnTo>
                  <a:lnTo>
                    <a:pt x="47" y="2510"/>
                  </a:lnTo>
                  <a:lnTo>
                    <a:pt x="49" y="2510"/>
                  </a:lnTo>
                  <a:lnTo>
                    <a:pt x="49" y="2509"/>
                  </a:lnTo>
                  <a:lnTo>
                    <a:pt x="50" y="2509"/>
                  </a:lnTo>
                  <a:lnTo>
                    <a:pt x="50" y="2508"/>
                  </a:lnTo>
                  <a:lnTo>
                    <a:pt x="51" y="2508"/>
                  </a:lnTo>
                  <a:lnTo>
                    <a:pt x="50" y="2506"/>
                  </a:lnTo>
                  <a:lnTo>
                    <a:pt x="50" y="2505"/>
                  </a:lnTo>
                  <a:lnTo>
                    <a:pt x="50" y="2502"/>
                  </a:lnTo>
                  <a:lnTo>
                    <a:pt x="48" y="2498"/>
                  </a:lnTo>
                  <a:lnTo>
                    <a:pt x="47" y="2493"/>
                  </a:lnTo>
                  <a:lnTo>
                    <a:pt x="40" y="2480"/>
                  </a:lnTo>
                  <a:lnTo>
                    <a:pt x="37" y="2469"/>
                  </a:lnTo>
                  <a:lnTo>
                    <a:pt x="33" y="2461"/>
                  </a:lnTo>
                  <a:lnTo>
                    <a:pt x="34" y="2456"/>
                  </a:lnTo>
                  <a:lnTo>
                    <a:pt x="38" y="2444"/>
                  </a:lnTo>
                  <a:lnTo>
                    <a:pt x="46" y="2401"/>
                  </a:lnTo>
                  <a:lnTo>
                    <a:pt x="50" y="2383"/>
                  </a:lnTo>
                  <a:lnTo>
                    <a:pt x="55" y="2367"/>
                  </a:lnTo>
                  <a:lnTo>
                    <a:pt x="57" y="2352"/>
                  </a:lnTo>
                  <a:lnTo>
                    <a:pt x="60" y="2340"/>
                  </a:lnTo>
                  <a:lnTo>
                    <a:pt x="62" y="2329"/>
                  </a:lnTo>
                  <a:lnTo>
                    <a:pt x="65" y="2322"/>
                  </a:lnTo>
                  <a:lnTo>
                    <a:pt x="66" y="2314"/>
                  </a:lnTo>
                  <a:lnTo>
                    <a:pt x="68" y="2309"/>
                  </a:lnTo>
                  <a:lnTo>
                    <a:pt x="73" y="2304"/>
                  </a:lnTo>
                  <a:lnTo>
                    <a:pt x="73" y="2300"/>
                  </a:lnTo>
                  <a:lnTo>
                    <a:pt x="73" y="2296"/>
                  </a:lnTo>
                  <a:lnTo>
                    <a:pt x="71" y="2290"/>
                  </a:lnTo>
                  <a:lnTo>
                    <a:pt x="68" y="2283"/>
                  </a:lnTo>
                  <a:lnTo>
                    <a:pt x="66" y="2280"/>
                  </a:lnTo>
                  <a:lnTo>
                    <a:pt x="65" y="2278"/>
                  </a:lnTo>
                  <a:lnTo>
                    <a:pt x="63" y="2274"/>
                  </a:lnTo>
                  <a:lnTo>
                    <a:pt x="61" y="2271"/>
                  </a:lnTo>
                  <a:lnTo>
                    <a:pt x="60" y="2268"/>
                  </a:lnTo>
                  <a:lnTo>
                    <a:pt x="58" y="2264"/>
                  </a:lnTo>
                  <a:lnTo>
                    <a:pt x="51" y="2252"/>
                  </a:lnTo>
                  <a:lnTo>
                    <a:pt x="47" y="2246"/>
                  </a:lnTo>
                  <a:lnTo>
                    <a:pt x="45" y="2243"/>
                  </a:lnTo>
                  <a:lnTo>
                    <a:pt x="44" y="2241"/>
                  </a:lnTo>
                  <a:lnTo>
                    <a:pt x="33" y="2225"/>
                  </a:lnTo>
                  <a:lnTo>
                    <a:pt x="26" y="2212"/>
                  </a:lnTo>
                  <a:lnTo>
                    <a:pt x="18" y="2199"/>
                  </a:lnTo>
                  <a:lnTo>
                    <a:pt x="13" y="2188"/>
                  </a:lnTo>
                  <a:lnTo>
                    <a:pt x="8" y="2178"/>
                  </a:lnTo>
                  <a:lnTo>
                    <a:pt x="5" y="2169"/>
                  </a:lnTo>
                  <a:lnTo>
                    <a:pt x="1" y="2162"/>
                  </a:lnTo>
                  <a:lnTo>
                    <a:pt x="1" y="2156"/>
                  </a:lnTo>
                  <a:lnTo>
                    <a:pt x="0" y="2150"/>
                  </a:lnTo>
                  <a:lnTo>
                    <a:pt x="3" y="2143"/>
                  </a:lnTo>
                  <a:lnTo>
                    <a:pt x="8" y="2134"/>
                  </a:lnTo>
                  <a:lnTo>
                    <a:pt x="15" y="2126"/>
                  </a:lnTo>
                  <a:lnTo>
                    <a:pt x="25" y="2114"/>
                  </a:lnTo>
                  <a:lnTo>
                    <a:pt x="37" y="2102"/>
                  </a:lnTo>
                  <a:lnTo>
                    <a:pt x="50" y="2088"/>
                  </a:lnTo>
                  <a:lnTo>
                    <a:pt x="66" y="2074"/>
                  </a:lnTo>
                  <a:lnTo>
                    <a:pt x="82" y="2058"/>
                  </a:lnTo>
                  <a:lnTo>
                    <a:pt x="96" y="2044"/>
                  </a:lnTo>
                  <a:lnTo>
                    <a:pt x="108" y="2031"/>
                  </a:lnTo>
                  <a:lnTo>
                    <a:pt x="119" y="2019"/>
                  </a:lnTo>
                  <a:lnTo>
                    <a:pt x="126" y="2007"/>
                  </a:lnTo>
                  <a:lnTo>
                    <a:pt x="131" y="1996"/>
                  </a:lnTo>
                  <a:lnTo>
                    <a:pt x="135" y="1987"/>
                  </a:lnTo>
                  <a:lnTo>
                    <a:pt x="137" y="1979"/>
                  </a:lnTo>
                  <a:lnTo>
                    <a:pt x="138" y="1934"/>
                  </a:lnTo>
                  <a:lnTo>
                    <a:pt x="139" y="1912"/>
                  </a:lnTo>
                  <a:lnTo>
                    <a:pt x="142" y="1894"/>
                  </a:lnTo>
                  <a:lnTo>
                    <a:pt x="150" y="1859"/>
                  </a:lnTo>
                  <a:lnTo>
                    <a:pt x="161" y="1830"/>
                  </a:lnTo>
                  <a:lnTo>
                    <a:pt x="169" y="1815"/>
                  </a:lnTo>
                  <a:lnTo>
                    <a:pt x="177" y="1802"/>
                  </a:lnTo>
                  <a:lnTo>
                    <a:pt x="192" y="1778"/>
                  </a:lnTo>
                  <a:lnTo>
                    <a:pt x="198" y="1766"/>
                  </a:lnTo>
                  <a:lnTo>
                    <a:pt x="204" y="1757"/>
                  </a:lnTo>
                  <a:lnTo>
                    <a:pt x="216" y="1738"/>
                  </a:lnTo>
                  <a:lnTo>
                    <a:pt x="231" y="1706"/>
                  </a:lnTo>
                  <a:lnTo>
                    <a:pt x="237" y="1689"/>
                  </a:lnTo>
                  <a:lnTo>
                    <a:pt x="242" y="1674"/>
                  </a:lnTo>
                  <a:lnTo>
                    <a:pt x="246" y="1657"/>
                  </a:lnTo>
                  <a:lnTo>
                    <a:pt x="248" y="1642"/>
                  </a:lnTo>
                  <a:lnTo>
                    <a:pt x="250" y="1612"/>
                  </a:lnTo>
                  <a:lnTo>
                    <a:pt x="249" y="1604"/>
                  </a:lnTo>
                  <a:lnTo>
                    <a:pt x="249" y="1596"/>
                  </a:lnTo>
                  <a:lnTo>
                    <a:pt x="249" y="1583"/>
                  </a:lnTo>
                  <a:lnTo>
                    <a:pt x="250" y="1569"/>
                  </a:lnTo>
                  <a:lnTo>
                    <a:pt x="250" y="1551"/>
                  </a:lnTo>
                  <a:lnTo>
                    <a:pt x="252" y="1532"/>
                  </a:lnTo>
                  <a:lnTo>
                    <a:pt x="254" y="1509"/>
                  </a:lnTo>
                  <a:lnTo>
                    <a:pt x="256" y="1486"/>
                  </a:lnTo>
                  <a:lnTo>
                    <a:pt x="255" y="1459"/>
                  </a:lnTo>
                  <a:lnTo>
                    <a:pt x="254" y="1447"/>
                  </a:lnTo>
                  <a:lnTo>
                    <a:pt x="253" y="1438"/>
                  </a:lnTo>
                  <a:lnTo>
                    <a:pt x="250" y="1428"/>
                  </a:lnTo>
                  <a:lnTo>
                    <a:pt x="247" y="1421"/>
                  </a:lnTo>
                  <a:lnTo>
                    <a:pt x="242" y="1413"/>
                  </a:lnTo>
                  <a:lnTo>
                    <a:pt x="239" y="1408"/>
                  </a:lnTo>
                  <a:lnTo>
                    <a:pt x="228" y="1395"/>
                  </a:lnTo>
                  <a:lnTo>
                    <a:pt x="223" y="1382"/>
                  </a:lnTo>
                  <a:lnTo>
                    <a:pt x="221" y="1369"/>
                  </a:lnTo>
                  <a:lnTo>
                    <a:pt x="224" y="1359"/>
                  </a:lnTo>
                  <a:lnTo>
                    <a:pt x="227" y="1349"/>
                  </a:lnTo>
                  <a:lnTo>
                    <a:pt x="231" y="1343"/>
                  </a:lnTo>
                  <a:lnTo>
                    <a:pt x="236" y="1337"/>
                  </a:lnTo>
                  <a:lnTo>
                    <a:pt x="240" y="1330"/>
                  </a:lnTo>
                  <a:lnTo>
                    <a:pt x="247" y="1323"/>
                  </a:lnTo>
                  <a:lnTo>
                    <a:pt x="263" y="1305"/>
                  </a:lnTo>
                  <a:lnTo>
                    <a:pt x="268" y="1297"/>
                  </a:lnTo>
                  <a:lnTo>
                    <a:pt x="273" y="1288"/>
                  </a:lnTo>
                  <a:lnTo>
                    <a:pt x="273" y="1285"/>
                  </a:lnTo>
                  <a:lnTo>
                    <a:pt x="274" y="1283"/>
                  </a:lnTo>
                  <a:lnTo>
                    <a:pt x="276" y="1279"/>
                  </a:lnTo>
                  <a:lnTo>
                    <a:pt x="276" y="1276"/>
                  </a:lnTo>
                  <a:lnTo>
                    <a:pt x="278" y="1273"/>
                  </a:lnTo>
                  <a:lnTo>
                    <a:pt x="280" y="1269"/>
                  </a:lnTo>
                  <a:lnTo>
                    <a:pt x="280" y="1263"/>
                  </a:lnTo>
                  <a:lnTo>
                    <a:pt x="280" y="1260"/>
                  </a:lnTo>
                  <a:lnTo>
                    <a:pt x="281" y="1257"/>
                  </a:lnTo>
                  <a:lnTo>
                    <a:pt x="281" y="1251"/>
                  </a:lnTo>
                  <a:lnTo>
                    <a:pt x="281" y="1248"/>
                  </a:lnTo>
                  <a:lnTo>
                    <a:pt x="282" y="1246"/>
                  </a:lnTo>
                  <a:lnTo>
                    <a:pt x="282" y="1233"/>
                  </a:lnTo>
                  <a:lnTo>
                    <a:pt x="281" y="1227"/>
                  </a:lnTo>
                  <a:lnTo>
                    <a:pt x="281" y="1221"/>
                  </a:lnTo>
                  <a:lnTo>
                    <a:pt x="278" y="1208"/>
                  </a:lnTo>
                  <a:lnTo>
                    <a:pt x="275" y="1198"/>
                  </a:lnTo>
                  <a:lnTo>
                    <a:pt x="269" y="1178"/>
                  </a:lnTo>
                  <a:lnTo>
                    <a:pt x="259" y="1159"/>
                  </a:lnTo>
                  <a:lnTo>
                    <a:pt x="250" y="1146"/>
                  </a:lnTo>
                  <a:lnTo>
                    <a:pt x="238" y="1132"/>
                  </a:lnTo>
                  <a:lnTo>
                    <a:pt x="228" y="1119"/>
                  </a:lnTo>
                  <a:lnTo>
                    <a:pt x="215" y="1091"/>
                  </a:lnTo>
                  <a:lnTo>
                    <a:pt x="209" y="1076"/>
                  </a:lnTo>
                  <a:lnTo>
                    <a:pt x="206" y="1062"/>
                  </a:lnTo>
                  <a:lnTo>
                    <a:pt x="205" y="1032"/>
                  </a:lnTo>
                  <a:lnTo>
                    <a:pt x="205" y="1026"/>
                  </a:lnTo>
                  <a:lnTo>
                    <a:pt x="206" y="999"/>
                  </a:lnTo>
                  <a:lnTo>
                    <a:pt x="211" y="976"/>
                  </a:lnTo>
                  <a:lnTo>
                    <a:pt x="217" y="953"/>
                  </a:lnTo>
                  <a:lnTo>
                    <a:pt x="226" y="931"/>
                  </a:lnTo>
                  <a:lnTo>
                    <a:pt x="236" y="910"/>
                  </a:lnTo>
                  <a:lnTo>
                    <a:pt x="250" y="891"/>
                  </a:lnTo>
                  <a:lnTo>
                    <a:pt x="266" y="873"/>
                  </a:lnTo>
                  <a:lnTo>
                    <a:pt x="284" y="857"/>
                  </a:lnTo>
                  <a:lnTo>
                    <a:pt x="297" y="842"/>
                  </a:lnTo>
                  <a:lnTo>
                    <a:pt x="311" y="825"/>
                  </a:lnTo>
                  <a:lnTo>
                    <a:pt x="326" y="803"/>
                  </a:lnTo>
                  <a:lnTo>
                    <a:pt x="340" y="780"/>
                  </a:lnTo>
                  <a:lnTo>
                    <a:pt x="348" y="764"/>
                  </a:lnTo>
                  <a:lnTo>
                    <a:pt x="355" y="750"/>
                  </a:lnTo>
                  <a:lnTo>
                    <a:pt x="362" y="738"/>
                  </a:lnTo>
                  <a:lnTo>
                    <a:pt x="368" y="730"/>
                  </a:lnTo>
                  <a:lnTo>
                    <a:pt x="371" y="722"/>
                  </a:lnTo>
                  <a:lnTo>
                    <a:pt x="375" y="717"/>
                  </a:lnTo>
                  <a:lnTo>
                    <a:pt x="377" y="714"/>
                  </a:lnTo>
                  <a:lnTo>
                    <a:pt x="379" y="713"/>
                  </a:lnTo>
                  <a:lnTo>
                    <a:pt x="391" y="699"/>
                  </a:lnTo>
                  <a:lnTo>
                    <a:pt x="401" y="688"/>
                  </a:lnTo>
                  <a:lnTo>
                    <a:pt x="410" y="677"/>
                  </a:lnTo>
                  <a:lnTo>
                    <a:pt x="417" y="670"/>
                  </a:lnTo>
                  <a:lnTo>
                    <a:pt x="427" y="656"/>
                  </a:lnTo>
                  <a:lnTo>
                    <a:pt x="435" y="644"/>
                  </a:lnTo>
                  <a:lnTo>
                    <a:pt x="441" y="634"/>
                  </a:lnTo>
                  <a:lnTo>
                    <a:pt x="444" y="624"/>
                  </a:lnTo>
                  <a:lnTo>
                    <a:pt x="444" y="614"/>
                  </a:lnTo>
                  <a:lnTo>
                    <a:pt x="446" y="607"/>
                  </a:lnTo>
                  <a:lnTo>
                    <a:pt x="448" y="602"/>
                  </a:lnTo>
                  <a:lnTo>
                    <a:pt x="450" y="598"/>
                  </a:lnTo>
                  <a:lnTo>
                    <a:pt x="450" y="596"/>
                  </a:lnTo>
                  <a:lnTo>
                    <a:pt x="452" y="595"/>
                  </a:lnTo>
                  <a:lnTo>
                    <a:pt x="459" y="591"/>
                  </a:lnTo>
                  <a:lnTo>
                    <a:pt x="467" y="585"/>
                  </a:lnTo>
                  <a:lnTo>
                    <a:pt x="481" y="577"/>
                  </a:lnTo>
                  <a:lnTo>
                    <a:pt x="508" y="558"/>
                  </a:lnTo>
                  <a:lnTo>
                    <a:pt x="534" y="541"/>
                  </a:lnTo>
                  <a:lnTo>
                    <a:pt x="556" y="524"/>
                  </a:lnTo>
                  <a:lnTo>
                    <a:pt x="577" y="509"/>
                  </a:lnTo>
                  <a:lnTo>
                    <a:pt x="593" y="494"/>
                  </a:lnTo>
                  <a:lnTo>
                    <a:pt x="608" y="481"/>
                  </a:lnTo>
                  <a:lnTo>
                    <a:pt x="620" y="468"/>
                  </a:lnTo>
                  <a:lnTo>
                    <a:pt x="631" y="458"/>
                  </a:lnTo>
                  <a:lnTo>
                    <a:pt x="636" y="448"/>
                  </a:lnTo>
                  <a:lnTo>
                    <a:pt x="642" y="437"/>
                  </a:lnTo>
                  <a:lnTo>
                    <a:pt x="649" y="426"/>
                  </a:lnTo>
                  <a:lnTo>
                    <a:pt x="655" y="413"/>
                  </a:lnTo>
                  <a:lnTo>
                    <a:pt x="662" y="397"/>
                  </a:lnTo>
                  <a:lnTo>
                    <a:pt x="668" y="380"/>
                  </a:lnTo>
                  <a:lnTo>
                    <a:pt x="674" y="362"/>
                  </a:lnTo>
                  <a:lnTo>
                    <a:pt x="681" y="343"/>
                  </a:lnTo>
                  <a:lnTo>
                    <a:pt x="686" y="320"/>
                  </a:lnTo>
                  <a:lnTo>
                    <a:pt x="692" y="302"/>
                  </a:lnTo>
                  <a:lnTo>
                    <a:pt x="697" y="285"/>
                  </a:lnTo>
                  <a:lnTo>
                    <a:pt x="703" y="271"/>
                  </a:lnTo>
                  <a:lnTo>
                    <a:pt x="707" y="258"/>
                  </a:lnTo>
                  <a:lnTo>
                    <a:pt x="712" y="249"/>
                  </a:lnTo>
                  <a:lnTo>
                    <a:pt x="715" y="241"/>
                  </a:lnTo>
                  <a:lnTo>
                    <a:pt x="719" y="236"/>
                  </a:lnTo>
                  <a:lnTo>
                    <a:pt x="730" y="223"/>
                  </a:lnTo>
                  <a:lnTo>
                    <a:pt x="748" y="210"/>
                  </a:lnTo>
                  <a:lnTo>
                    <a:pt x="758" y="203"/>
                  </a:lnTo>
                  <a:lnTo>
                    <a:pt x="770" y="196"/>
                  </a:lnTo>
                  <a:lnTo>
                    <a:pt x="800" y="184"/>
                  </a:lnTo>
                  <a:lnTo>
                    <a:pt x="815" y="176"/>
                  </a:lnTo>
                  <a:lnTo>
                    <a:pt x="829" y="170"/>
                  </a:lnTo>
                  <a:lnTo>
                    <a:pt x="841" y="163"/>
                  </a:lnTo>
                  <a:lnTo>
                    <a:pt x="851" y="159"/>
                  </a:lnTo>
                  <a:lnTo>
                    <a:pt x="859" y="154"/>
                  </a:lnTo>
                  <a:lnTo>
                    <a:pt x="866" y="150"/>
                  </a:lnTo>
                  <a:lnTo>
                    <a:pt x="872" y="146"/>
                  </a:lnTo>
                  <a:lnTo>
                    <a:pt x="876" y="144"/>
                  </a:lnTo>
                  <a:lnTo>
                    <a:pt x="877" y="141"/>
                  </a:lnTo>
                  <a:lnTo>
                    <a:pt x="880" y="136"/>
                  </a:lnTo>
                  <a:lnTo>
                    <a:pt x="885" y="126"/>
                  </a:lnTo>
                  <a:lnTo>
                    <a:pt x="893" y="114"/>
                  </a:lnTo>
                  <a:lnTo>
                    <a:pt x="900" y="98"/>
                  </a:lnTo>
                  <a:lnTo>
                    <a:pt x="912" y="80"/>
                  </a:lnTo>
                  <a:lnTo>
                    <a:pt x="924" y="59"/>
                  </a:lnTo>
                  <a:lnTo>
                    <a:pt x="940" y="35"/>
                  </a:lnTo>
                  <a:lnTo>
                    <a:pt x="951" y="16"/>
                  </a:lnTo>
                  <a:lnTo>
                    <a:pt x="961" y="0"/>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 name="Freeform 211">
              <a:extLst>
                <a:ext uri="{FF2B5EF4-FFF2-40B4-BE49-F238E27FC236}">
                  <a16:creationId xmlns:a16="http://schemas.microsoft.com/office/drawing/2014/main" id="{0EA175EE-99AB-43B4-A967-6AA1CDE7032C}"/>
                </a:ext>
              </a:extLst>
            </p:cNvPr>
            <p:cNvSpPr>
              <a:spLocks/>
            </p:cNvSpPr>
            <p:nvPr/>
          </p:nvSpPr>
          <p:spPr bwMode="auto">
            <a:xfrm>
              <a:off x="60" y="6"/>
              <a:ext cx="87" cy="80"/>
            </a:xfrm>
            <a:custGeom>
              <a:avLst/>
              <a:gdLst>
                <a:gd name="T0" fmla="*/ 8 w 1386"/>
                <a:gd name="T1" fmla="*/ 1254 h 1268"/>
                <a:gd name="T2" fmla="*/ 22 w 1386"/>
                <a:gd name="T3" fmla="*/ 1234 h 1268"/>
                <a:gd name="T4" fmla="*/ 33 w 1386"/>
                <a:gd name="T5" fmla="*/ 1221 h 1268"/>
                <a:gd name="T6" fmla="*/ 43 w 1386"/>
                <a:gd name="T7" fmla="*/ 1215 h 1268"/>
                <a:gd name="T8" fmla="*/ 67 w 1386"/>
                <a:gd name="T9" fmla="*/ 1214 h 1268"/>
                <a:gd name="T10" fmla="*/ 124 w 1386"/>
                <a:gd name="T11" fmla="*/ 1212 h 1268"/>
                <a:gd name="T12" fmla="*/ 188 w 1386"/>
                <a:gd name="T13" fmla="*/ 1203 h 1268"/>
                <a:gd name="T14" fmla="*/ 226 w 1386"/>
                <a:gd name="T15" fmla="*/ 1193 h 1268"/>
                <a:gd name="T16" fmla="*/ 238 w 1386"/>
                <a:gd name="T17" fmla="*/ 1189 h 1268"/>
                <a:gd name="T18" fmla="*/ 267 w 1386"/>
                <a:gd name="T19" fmla="*/ 1175 h 1268"/>
                <a:gd name="T20" fmla="*/ 300 w 1386"/>
                <a:gd name="T21" fmla="*/ 1152 h 1268"/>
                <a:gd name="T22" fmla="*/ 343 w 1386"/>
                <a:gd name="T23" fmla="*/ 1121 h 1268"/>
                <a:gd name="T24" fmla="*/ 375 w 1386"/>
                <a:gd name="T25" fmla="*/ 1098 h 1268"/>
                <a:gd name="T26" fmla="*/ 399 w 1386"/>
                <a:gd name="T27" fmla="*/ 1082 h 1268"/>
                <a:gd name="T28" fmla="*/ 416 w 1386"/>
                <a:gd name="T29" fmla="*/ 1071 h 1268"/>
                <a:gd name="T30" fmla="*/ 439 w 1386"/>
                <a:gd name="T31" fmla="*/ 1053 h 1268"/>
                <a:gd name="T32" fmla="*/ 468 w 1386"/>
                <a:gd name="T33" fmla="*/ 1025 h 1268"/>
                <a:gd name="T34" fmla="*/ 505 w 1386"/>
                <a:gd name="T35" fmla="*/ 990 h 1268"/>
                <a:gd name="T36" fmla="*/ 546 w 1386"/>
                <a:gd name="T37" fmla="*/ 945 h 1268"/>
                <a:gd name="T38" fmla="*/ 564 w 1386"/>
                <a:gd name="T39" fmla="*/ 924 h 1268"/>
                <a:gd name="T40" fmla="*/ 579 w 1386"/>
                <a:gd name="T41" fmla="*/ 905 h 1268"/>
                <a:gd name="T42" fmla="*/ 594 w 1386"/>
                <a:gd name="T43" fmla="*/ 880 h 1268"/>
                <a:gd name="T44" fmla="*/ 603 w 1386"/>
                <a:gd name="T45" fmla="*/ 862 h 1268"/>
                <a:gd name="T46" fmla="*/ 603 w 1386"/>
                <a:gd name="T47" fmla="*/ 847 h 1268"/>
                <a:gd name="T48" fmla="*/ 584 w 1386"/>
                <a:gd name="T49" fmla="*/ 828 h 1268"/>
                <a:gd name="T50" fmla="*/ 576 w 1386"/>
                <a:gd name="T51" fmla="*/ 825 h 1268"/>
                <a:gd name="T52" fmla="*/ 576 w 1386"/>
                <a:gd name="T53" fmla="*/ 818 h 1268"/>
                <a:gd name="T54" fmla="*/ 592 w 1386"/>
                <a:gd name="T55" fmla="*/ 766 h 1268"/>
                <a:gd name="T56" fmla="*/ 606 w 1386"/>
                <a:gd name="T57" fmla="*/ 724 h 1268"/>
                <a:gd name="T58" fmla="*/ 632 w 1386"/>
                <a:gd name="T59" fmla="*/ 658 h 1268"/>
                <a:gd name="T60" fmla="*/ 660 w 1386"/>
                <a:gd name="T61" fmla="*/ 619 h 1268"/>
                <a:gd name="T62" fmla="*/ 714 w 1386"/>
                <a:gd name="T63" fmla="*/ 578 h 1268"/>
                <a:gd name="T64" fmla="*/ 728 w 1386"/>
                <a:gd name="T65" fmla="*/ 560 h 1268"/>
                <a:gd name="T66" fmla="*/ 734 w 1386"/>
                <a:gd name="T67" fmla="*/ 543 h 1268"/>
                <a:gd name="T68" fmla="*/ 740 w 1386"/>
                <a:gd name="T69" fmla="*/ 521 h 1268"/>
                <a:gd name="T70" fmla="*/ 764 w 1386"/>
                <a:gd name="T71" fmla="*/ 484 h 1268"/>
                <a:gd name="T72" fmla="*/ 783 w 1386"/>
                <a:gd name="T73" fmla="*/ 466 h 1268"/>
                <a:gd name="T74" fmla="*/ 819 w 1386"/>
                <a:gd name="T75" fmla="*/ 434 h 1268"/>
                <a:gd name="T76" fmla="*/ 851 w 1386"/>
                <a:gd name="T77" fmla="*/ 413 h 1268"/>
                <a:gd name="T78" fmla="*/ 909 w 1386"/>
                <a:gd name="T79" fmla="*/ 381 h 1268"/>
                <a:gd name="T80" fmla="*/ 937 w 1386"/>
                <a:gd name="T81" fmla="*/ 368 h 1268"/>
                <a:gd name="T82" fmla="*/ 967 w 1386"/>
                <a:gd name="T83" fmla="*/ 361 h 1268"/>
                <a:gd name="T84" fmla="*/ 1005 w 1386"/>
                <a:gd name="T85" fmla="*/ 352 h 1268"/>
                <a:gd name="T86" fmla="*/ 1044 w 1386"/>
                <a:gd name="T87" fmla="*/ 344 h 1268"/>
                <a:gd name="T88" fmla="*/ 1074 w 1386"/>
                <a:gd name="T89" fmla="*/ 333 h 1268"/>
                <a:gd name="T90" fmla="*/ 1088 w 1386"/>
                <a:gd name="T91" fmla="*/ 328 h 1268"/>
                <a:gd name="T92" fmla="*/ 1100 w 1386"/>
                <a:gd name="T93" fmla="*/ 320 h 1268"/>
                <a:gd name="T94" fmla="*/ 1119 w 1386"/>
                <a:gd name="T95" fmla="*/ 304 h 1268"/>
                <a:gd name="T96" fmla="*/ 1131 w 1386"/>
                <a:gd name="T97" fmla="*/ 289 h 1268"/>
                <a:gd name="T98" fmla="*/ 1137 w 1386"/>
                <a:gd name="T99" fmla="*/ 279 h 1268"/>
                <a:gd name="T100" fmla="*/ 1156 w 1386"/>
                <a:gd name="T101" fmla="*/ 247 h 1268"/>
                <a:gd name="T102" fmla="*/ 1184 w 1386"/>
                <a:gd name="T103" fmla="*/ 198 h 1268"/>
                <a:gd name="T104" fmla="*/ 1201 w 1386"/>
                <a:gd name="T105" fmla="*/ 167 h 1268"/>
                <a:gd name="T106" fmla="*/ 1228 w 1386"/>
                <a:gd name="T107" fmla="*/ 118 h 1268"/>
                <a:gd name="T108" fmla="*/ 1249 w 1386"/>
                <a:gd name="T109" fmla="*/ 82 h 1268"/>
                <a:gd name="T110" fmla="*/ 1273 w 1386"/>
                <a:gd name="T111" fmla="*/ 46 h 1268"/>
                <a:gd name="T112" fmla="*/ 1291 w 1386"/>
                <a:gd name="T113" fmla="*/ 23 h 1268"/>
                <a:gd name="T114" fmla="*/ 1305 w 1386"/>
                <a:gd name="T115" fmla="*/ 13 h 1268"/>
                <a:gd name="T116" fmla="*/ 1333 w 1386"/>
                <a:gd name="T117" fmla="*/ 4 h 1268"/>
                <a:gd name="T118" fmla="*/ 1359 w 1386"/>
                <a:gd name="T119" fmla="*/ 0 h 1268"/>
                <a:gd name="T120" fmla="*/ 1376 w 1386"/>
                <a:gd name="T121" fmla="*/ 5 h 1268"/>
                <a:gd name="T122" fmla="*/ 1385 w 1386"/>
                <a:gd name="T123" fmla="*/ 15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6" h="1268">
                  <a:moveTo>
                    <a:pt x="0" y="1268"/>
                  </a:moveTo>
                  <a:lnTo>
                    <a:pt x="8" y="1254"/>
                  </a:lnTo>
                  <a:lnTo>
                    <a:pt x="15" y="1244"/>
                  </a:lnTo>
                  <a:lnTo>
                    <a:pt x="22" y="1234"/>
                  </a:lnTo>
                  <a:lnTo>
                    <a:pt x="29" y="1228"/>
                  </a:lnTo>
                  <a:lnTo>
                    <a:pt x="33" y="1221"/>
                  </a:lnTo>
                  <a:lnTo>
                    <a:pt x="39" y="1218"/>
                  </a:lnTo>
                  <a:lnTo>
                    <a:pt x="43" y="1215"/>
                  </a:lnTo>
                  <a:lnTo>
                    <a:pt x="48" y="1215"/>
                  </a:lnTo>
                  <a:lnTo>
                    <a:pt x="67" y="1214"/>
                  </a:lnTo>
                  <a:lnTo>
                    <a:pt x="88" y="1214"/>
                  </a:lnTo>
                  <a:lnTo>
                    <a:pt x="124" y="1212"/>
                  </a:lnTo>
                  <a:lnTo>
                    <a:pt x="157" y="1207"/>
                  </a:lnTo>
                  <a:lnTo>
                    <a:pt x="188" y="1203"/>
                  </a:lnTo>
                  <a:lnTo>
                    <a:pt x="215" y="1197"/>
                  </a:lnTo>
                  <a:lnTo>
                    <a:pt x="226" y="1193"/>
                  </a:lnTo>
                  <a:lnTo>
                    <a:pt x="232" y="1190"/>
                  </a:lnTo>
                  <a:lnTo>
                    <a:pt x="238" y="1189"/>
                  </a:lnTo>
                  <a:lnTo>
                    <a:pt x="258" y="1181"/>
                  </a:lnTo>
                  <a:lnTo>
                    <a:pt x="267" y="1175"/>
                  </a:lnTo>
                  <a:lnTo>
                    <a:pt x="276" y="1171"/>
                  </a:lnTo>
                  <a:lnTo>
                    <a:pt x="300" y="1152"/>
                  </a:lnTo>
                  <a:lnTo>
                    <a:pt x="322" y="1136"/>
                  </a:lnTo>
                  <a:lnTo>
                    <a:pt x="343" y="1121"/>
                  </a:lnTo>
                  <a:lnTo>
                    <a:pt x="361" y="1109"/>
                  </a:lnTo>
                  <a:lnTo>
                    <a:pt x="375" y="1098"/>
                  </a:lnTo>
                  <a:lnTo>
                    <a:pt x="388" y="1089"/>
                  </a:lnTo>
                  <a:lnTo>
                    <a:pt x="399" y="1082"/>
                  </a:lnTo>
                  <a:lnTo>
                    <a:pt x="409" y="1078"/>
                  </a:lnTo>
                  <a:lnTo>
                    <a:pt x="416" y="1071"/>
                  </a:lnTo>
                  <a:lnTo>
                    <a:pt x="427" y="1063"/>
                  </a:lnTo>
                  <a:lnTo>
                    <a:pt x="439" y="1053"/>
                  </a:lnTo>
                  <a:lnTo>
                    <a:pt x="454" y="1041"/>
                  </a:lnTo>
                  <a:lnTo>
                    <a:pt x="468" y="1025"/>
                  </a:lnTo>
                  <a:lnTo>
                    <a:pt x="487" y="1009"/>
                  </a:lnTo>
                  <a:lnTo>
                    <a:pt x="505" y="990"/>
                  </a:lnTo>
                  <a:lnTo>
                    <a:pt x="526" y="970"/>
                  </a:lnTo>
                  <a:lnTo>
                    <a:pt x="546" y="945"/>
                  </a:lnTo>
                  <a:lnTo>
                    <a:pt x="555" y="933"/>
                  </a:lnTo>
                  <a:lnTo>
                    <a:pt x="564" y="924"/>
                  </a:lnTo>
                  <a:lnTo>
                    <a:pt x="572" y="913"/>
                  </a:lnTo>
                  <a:lnTo>
                    <a:pt x="579" y="905"/>
                  </a:lnTo>
                  <a:lnTo>
                    <a:pt x="591" y="889"/>
                  </a:lnTo>
                  <a:lnTo>
                    <a:pt x="594" y="880"/>
                  </a:lnTo>
                  <a:lnTo>
                    <a:pt x="599" y="874"/>
                  </a:lnTo>
                  <a:lnTo>
                    <a:pt x="603" y="862"/>
                  </a:lnTo>
                  <a:lnTo>
                    <a:pt x="604" y="852"/>
                  </a:lnTo>
                  <a:lnTo>
                    <a:pt x="603" y="847"/>
                  </a:lnTo>
                  <a:lnTo>
                    <a:pt x="590" y="833"/>
                  </a:lnTo>
                  <a:lnTo>
                    <a:pt x="584" y="828"/>
                  </a:lnTo>
                  <a:lnTo>
                    <a:pt x="578" y="827"/>
                  </a:lnTo>
                  <a:lnTo>
                    <a:pt x="576" y="825"/>
                  </a:lnTo>
                  <a:lnTo>
                    <a:pt x="576" y="822"/>
                  </a:lnTo>
                  <a:lnTo>
                    <a:pt x="576" y="818"/>
                  </a:lnTo>
                  <a:lnTo>
                    <a:pt x="579" y="813"/>
                  </a:lnTo>
                  <a:lnTo>
                    <a:pt x="592" y="766"/>
                  </a:lnTo>
                  <a:lnTo>
                    <a:pt x="599" y="744"/>
                  </a:lnTo>
                  <a:lnTo>
                    <a:pt x="606" y="724"/>
                  </a:lnTo>
                  <a:lnTo>
                    <a:pt x="619" y="687"/>
                  </a:lnTo>
                  <a:lnTo>
                    <a:pt x="632" y="658"/>
                  </a:lnTo>
                  <a:lnTo>
                    <a:pt x="646" y="635"/>
                  </a:lnTo>
                  <a:lnTo>
                    <a:pt x="660" y="619"/>
                  </a:lnTo>
                  <a:lnTo>
                    <a:pt x="685" y="597"/>
                  </a:lnTo>
                  <a:lnTo>
                    <a:pt x="714" y="578"/>
                  </a:lnTo>
                  <a:lnTo>
                    <a:pt x="721" y="570"/>
                  </a:lnTo>
                  <a:lnTo>
                    <a:pt x="728" y="560"/>
                  </a:lnTo>
                  <a:lnTo>
                    <a:pt x="733" y="549"/>
                  </a:lnTo>
                  <a:lnTo>
                    <a:pt x="734" y="543"/>
                  </a:lnTo>
                  <a:lnTo>
                    <a:pt x="736" y="538"/>
                  </a:lnTo>
                  <a:lnTo>
                    <a:pt x="740" y="521"/>
                  </a:lnTo>
                  <a:lnTo>
                    <a:pt x="750" y="504"/>
                  </a:lnTo>
                  <a:lnTo>
                    <a:pt x="764" y="484"/>
                  </a:lnTo>
                  <a:lnTo>
                    <a:pt x="772" y="475"/>
                  </a:lnTo>
                  <a:lnTo>
                    <a:pt x="783" y="466"/>
                  </a:lnTo>
                  <a:lnTo>
                    <a:pt x="807" y="445"/>
                  </a:lnTo>
                  <a:lnTo>
                    <a:pt x="819" y="434"/>
                  </a:lnTo>
                  <a:lnTo>
                    <a:pt x="835" y="425"/>
                  </a:lnTo>
                  <a:lnTo>
                    <a:pt x="851" y="413"/>
                  </a:lnTo>
                  <a:lnTo>
                    <a:pt x="869" y="402"/>
                  </a:lnTo>
                  <a:lnTo>
                    <a:pt x="909" y="381"/>
                  </a:lnTo>
                  <a:lnTo>
                    <a:pt x="925" y="372"/>
                  </a:lnTo>
                  <a:lnTo>
                    <a:pt x="937" y="368"/>
                  </a:lnTo>
                  <a:lnTo>
                    <a:pt x="951" y="365"/>
                  </a:lnTo>
                  <a:lnTo>
                    <a:pt x="967" y="361"/>
                  </a:lnTo>
                  <a:lnTo>
                    <a:pt x="985" y="356"/>
                  </a:lnTo>
                  <a:lnTo>
                    <a:pt x="1005" y="352"/>
                  </a:lnTo>
                  <a:lnTo>
                    <a:pt x="1027" y="349"/>
                  </a:lnTo>
                  <a:lnTo>
                    <a:pt x="1044" y="344"/>
                  </a:lnTo>
                  <a:lnTo>
                    <a:pt x="1060" y="339"/>
                  </a:lnTo>
                  <a:lnTo>
                    <a:pt x="1074" y="333"/>
                  </a:lnTo>
                  <a:lnTo>
                    <a:pt x="1081" y="330"/>
                  </a:lnTo>
                  <a:lnTo>
                    <a:pt x="1088" y="328"/>
                  </a:lnTo>
                  <a:lnTo>
                    <a:pt x="1093" y="323"/>
                  </a:lnTo>
                  <a:lnTo>
                    <a:pt x="1100" y="320"/>
                  </a:lnTo>
                  <a:lnTo>
                    <a:pt x="1111" y="313"/>
                  </a:lnTo>
                  <a:lnTo>
                    <a:pt x="1119" y="304"/>
                  </a:lnTo>
                  <a:lnTo>
                    <a:pt x="1128" y="296"/>
                  </a:lnTo>
                  <a:lnTo>
                    <a:pt x="1131" y="289"/>
                  </a:lnTo>
                  <a:lnTo>
                    <a:pt x="1133" y="284"/>
                  </a:lnTo>
                  <a:lnTo>
                    <a:pt x="1137" y="279"/>
                  </a:lnTo>
                  <a:lnTo>
                    <a:pt x="1145" y="264"/>
                  </a:lnTo>
                  <a:lnTo>
                    <a:pt x="1156" y="247"/>
                  </a:lnTo>
                  <a:lnTo>
                    <a:pt x="1168" y="223"/>
                  </a:lnTo>
                  <a:lnTo>
                    <a:pt x="1184" y="198"/>
                  </a:lnTo>
                  <a:lnTo>
                    <a:pt x="1192" y="182"/>
                  </a:lnTo>
                  <a:lnTo>
                    <a:pt x="1201" y="167"/>
                  </a:lnTo>
                  <a:lnTo>
                    <a:pt x="1221" y="133"/>
                  </a:lnTo>
                  <a:lnTo>
                    <a:pt x="1228" y="118"/>
                  </a:lnTo>
                  <a:lnTo>
                    <a:pt x="1235" y="105"/>
                  </a:lnTo>
                  <a:lnTo>
                    <a:pt x="1249" y="82"/>
                  </a:lnTo>
                  <a:lnTo>
                    <a:pt x="1261" y="62"/>
                  </a:lnTo>
                  <a:lnTo>
                    <a:pt x="1273" y="46"/>
                  </a:lnTo>
                  <a:lnTo>
                    <a:pt x="1282" y="32"/>
                  </a:lnTo>
                  <a:lnTo>
                    <a:pt x="1291" y="23"/>
                  </a:lnTo>
                  <a:lnTo>
                    <a:pt x="1298" y="15"/>
                  </a:lnTo>
                  <a:lnTo>
                    <a:pt x="1305" y="13"/>
                  </a:lnTo>
                  <a:lnTo>
                    <a:pt x="1319" y="9"/>
                  </a:lnTo>
                  <a:lnTo>
                    <a:pt x="1333" y="4"/>
                  </a:lnTo>
                  <a:lnTo>
                    <a:pt x="1347" y="1"/>
                  </a:lnTo>
                  <a:lnTo>
                    <a:pt x="1359" y="0"/>
                  </a:lnTo>
                  <a:lnTo>
                    <a:pt x="1369" y="2"/>
                  </a:lnTo>
                  <a:lnTo>
                    <a:pt x="1376" y="5"/>
                  </a:lnTo>
                  <a:lnTo>
                    <a:pt x="1381" y="10"/>
                  </a:lnTo>
                  <a:lnTo>
                    <a:pt x="1385" y="15"/>
                  </a:lnTo>
                  <a:lnTo>
                    <a:pt x="1386" y="24"/>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 name="Freeform 216">
              <a:extLst>
                <a:ext uri="{FF2B5EF4-FFF2-40B4-BE49-F238E27FC236}">
                  <a16:creationId xmlns:a16="http://schemas.microsoft.com/office/drawing/2014/main" id="{FC5FC1AC-6B31-4171-A5FA-78ADF81E211D}"/>
                </a:ext>
              </a:extLst>
            </p:cNvPr>
            <p:cNvSpPr>
              <a:spLocks/>
            </p:cNvSpPr>
            <p:nvPr/>
          </p:nvSpPr>
          <p:spPr bwMode="auto">
            <a:xfrm>
              <a:off x="169" y="0"/>
              <a:ext cx="331" cy="71"/>
            </a:xfrm>
            <a:custGeom>
              <a:avLst/>
              <a:gdLst>
                <a:gd name="T0" fmla="*/ 130 w 5301"/>
                <a:gd name="T1" fmla="*/ 269 h 1134"/>
                <a:gd name="T2" fmla="*/ 303 w 5301"/>
                <a:gd name="T3" fmla="*/ 181 h 1134"/>
                <a:gd name="T4" fmla="*/ 391 w 5301"/>
                <a:gd name="T5" fmla="*/ 169 h 1134"/>
                <a:gd name="T6" fmla="*/ 520 w 5301"/>
                <a:gd name="T7" fmla="*/ 103 h 1134"/>
                <a:gd name="T8" fmla="*/ 691 w 5301"/>
                <a:gd name="T9" fmla="*/ 77 h 1134"/>
                <a:gd name="T10" fmla="*/ 842 w 5301"/>
                <a:gd name="T11" fmla="*/ 61 h 1134"/>
                <a:gd name="T12" fmla="*/ 1000 w 5301"/>
                <a:gd name="T13" fmla="*/ 23 h 1134"/>
                <a:gd name="T14" fmla="*/ 1133 w 5301"/>
                <a:gd name="T15" fmla="*/ 67 h 1134"/>
                <a:gd name="T16" fmla="*/ 1190 w 5301"/>
                <a:gd name="T17" fmla="*/ 66 h 1134"/>
                <a:gd name="T18" fmla="*/ 1288 w 5301"/>
                <a:gd name="T19" fmla="*/ 31 h 1134"/>
                <a:gd name="T20" fmla="*/ 1363 w 5301"/>
                <a:gd name="T21" fmla="*/ 64 h 1134"/>
                <a:gd name="T22" fmla="*/ 1427 w 5301"/>
                <a:gd name="T23" fmla="*/ 38 h 1134"/>
                <a:gd name="T24" fmla="*/ 1532 w 5301"/>
                <a:gd name="T25" fmla="*/ 63 h 1134"/>
                <a:gd name="T26" fmla="*/ 1605 w 5301"/>
                <a:gd name="T27" fmla="*/ 51 h 1134"/>
                <a:gd name="T28" fmla="*/ 1787 w 5301"/>
                <a:gd name="T29" fmla="*/ 1 h 1134"/>
                <a:gd name="T30" fmla="*/ 1826 w 5301"/>
                <a:gd name="T31" fmla="*/ 63 h 1134"/>
                <a:gd name="T32" fmla="*/ 1914 w 5301"/>
                <a:gd name="T33" fmla="*/ 42 h 1134"/>
                <a:gd name="T34" fmla="*/ 1938 w 5301"/>
                <a:gd name="T35" fmla="*/ 61 h 1134"/>
                <a:gd name="T36" fmla="*/ 1880 w 5301"/>
                <a:gd name="T37" fmla="*/ 138 h 1134"/>
                <a:gd name="T38" fmla="*/ 1880 w 5301"/>
                <a:gd name="T39" fmla="*/ 219 h 1134"/>
                <a:gd name="T40" fmla="*/ 1948 w 5301"/>
                <a:gd name="T41" fmla="*/ 314 h 1134"/>
                <a:gd name="T42" fmla="*/ 1873 w 5301"/>
                <a:gd name="T43" fmla="*/ 405 h 1134"/>
                <a:gd name="T44" fmla="*/ 1802 w 5301"/>
                <a:gd name="T45" fmla="*/ 467 h 1134"/>
                <a:gd name="T46" fmla="*/ 1809 w 5301"/>
                <a:gd name="T47" fmla="*/ 551 h 1134"/>
                <a:gd name="T48" fmla="*/ 1864 w 5301"/>
                <a:gd name="T49" fmla="*/ 607 h 1134"/>
                <a:gd name="T50" fmla="*/ 1890 w 5301"/>
                <a:gd name="T51" fmla="*/ 607 h 1134"/>
                <a:gd name="T52" fmla="*/ 1916 w 5301"/>
                <a:gd name="T53" fmla="*/ 568 h 1134"/>
                <a:gd name="T54" fmla="*/ 1969 w 5301"/>
                <a:gd name="T55" fmla="*/ 662 h 1134"/>
                <a:gd name="T56" fmla="*/ 2091 w 5301"/>
                <a:gd name="T57" fmla="*/ 726 h 1134"/>
                <a:gd name="T58" fmla="*/ 2166 w 5301"/>
                <a:gd name="T59" fmla="*/ 745 h 1134"/>
                <a:gd name="T60" fmla="*/ 2285 w 5301"/>
                <a:gd name="T61" fmla="*/ 726 h 1134"/>
                <a:gd name="T62" fmla="*/ 2412 w 5301"/>
                <a:gd name="T63" fmla="*/ 782 h 1134"/>
                <a:gd name="T64" fmla="*/ 2525 w 5301"/>
                <a:gd name="T65" fmla="*/ 820 h 1134"/>
                <a:gd name="T66" fmla="*/ 2619 w 5301"/>
                <a:gd name="T67" fmla="*/ 971 h 1134"/>
                <a:gd name="T68" fmla="*/ 2787 w 5301"/>
                <a:gd name="T69" fmla="*/ 987 h 1134"/>
                <a:gd name="T70" fmla="*/ 2909 w 5301"/>
                <a:gd name="T71" fmla="*/ 1034 h 1134"/>
                <a:gd name="T72" fmla="*/ 3007 w 5301"/>
                <a:gd name="T73" fmla="*/ 1099 h 1134"/>
                <a:gd name="T74" fmla="*/ 3087 w 5301"/>
                <a:gd name="T75" fmla="*/ 1133 h 1134"/>
                <a:gd name="T76" fmla="*/ 3191 w 5301"/>
                <a:gd name="T77" fmla="*/ 1088 h 1134"/>
                <a:gd name="T78" fmla="*/ 3247 w 5301"/>
                <a:gd name="T79" fmla="*/ 999 h 1134"/>
                <a:gd name="T80" fmla="*/ 3216 w 5301"/>
                <a:gd name="T81" fmla="*/ 863 h 1134"/>
                <a:gd name="T82" fmla="*/ 3352 w 5301"/>
                <a:gd name="T83" fmla="*/ 751 h 1134"/>
                <a:gd name="T84" fmla="*/ 3514 w 5301"/>
                <a:gd name="T85" fmla="*/ 723 h 1134"/>
                <a:gd name="T86" fmla="*/ 3669 w 5301"/>
                <a:gd name="T87" fmla="*/ 760 h 1134"/>
                <a:gd name="T88" fmla="*/ 3720 w 5301"/>
                <a:gd name="T89" fmla="*/ 812 h 1134"/>
                <a:gd name="T90" fmla="*/ 3914 w 5301"/>
                <a:gd name="T91" fmla="*/ 850 h 1134"/>
                <a:gd name="T92" fmla="*/ 4012 w 5301"/>
                <a:gd name="T93" fmla="*/ 922 h 1134"/>
                <a:gd name="T94" fmla="*/ 4084 w 5301"/>
                <a:gd name="T95" fmla="*/ 926 h 1134"/>
                <a:gd name="T96" fmla="*/ 4247 w 5301"/>
                <a:gd name="T97" fmla="*/ 922 h 1134"/>
                <a:gd name="T98" fmla="*/ 4416 w 5301"/>
                <a:gd name="T99" fmla="*/ 969 h 1134"/>
                <a:gd name="T100" fmla="*/ 4557 w 5301"/>
                <a:gd name="T101" fmla="*/ 1004 h 1134"/>
                <a:gd name="T102" fmla="*/ 4609 w 5301"/>
                <a:gd name="T103" fmla="*/ 990 h 1134"/>
                <a:gd name="T104" fmla="*/ 4752 w 5301"/>
                <a:gd name="T105" fmla="*/ 912 h 1134"/>
                <a:gd name="T106" fmla="*/ 4865 w 5301"/>
                <a:gd name="T107" fmla="*/ 909 h 1134"/>
                <a:gd name="T108" fmla="*/ 4977 w 5301"/>
                <a:gd name="T109" fmla="*/ 923 h 1134"/>
                <a:gd name="T110" fmla="*/ 5016 w 5301"/>
                <a:gd name="T111" fmla="*/ 942 h 1134"/>
                <a:gd name="T112" fmla="*/ 5045 w 5301"/>
                <a:gd name="T113" fmla="*/ 925 h 1134"/>
                <a:gd name="T114" fmla="*/ 5107 w 5301"/>
                <a:gd name="T115" fmla="*/ 938 h 1134"/>
                <a:gd name="T116" fmla="*/ 5194 w 5301"/>
                <a:gd name="T117" fmla="*/ 928 h 1134"/>
                <a:gd name="T118" fmla="*/ 5230 w 5301"/>
                <a:gd name="T119" fmla="*/ 92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1" h="1134">
                  <a:moveTo>
                    <a:pt x="0" y="275"/>
                  </a:moveTo>
                  <a:lnTo>
                    <a:pt x="11" y="278"/>
                  </a:lnTo>
                  <a:lnTo>
                    <a:pt x="27" y="281"/>
                  </a:lnTo>
                  <a:lnTo>
                    <a:pt x="44" y="282"/>
                  </a:lnTo>
                  <a:lnTo>
                    <a:pt x="65" y="283"/>
                  </a:lnTo>
                  <a:lnTo>
                    <a:pt x="72" y="283"/>
                  </a:lnTo>
                  <a:lnTo>
                    <a:pt x="85" y="281"/>
                  </a:lnTo>
                  <a:lnTo>
                    <a:pt x="100" y="278"/>
                  </a:lnTo>
                  <a:lnTo>
                    <a:pt x="130" y="269"/>
                  </a:lnTo>
                  <a:lnTo>
                    <a:pt x="157" y="254"/>
                  </a:lnTo>
                  <a:lnTo>
                    <a:pt x="172" y="246"/>
                  </a:lnTo>
                  <a:lnTo>
                    <a:pt x="187" y="236"/>
                  </a:lnTo>
                  <a:lnTo>
                    <a:pt x="213" y="217"/>
                  </a:lnTo>
                  <a:lnTo>
                    <a:pt x="239" y="202"/>
                  </a:lnTo>
                  <a:lnTo>
                    <a:pt x="262" y="192"/>
                  </a:lnTo>
                  <a:lnTo>
                    <a:pt x="274" y="187"/>
                  </a:lnTo>
                  <a:lnTo>
                    <a:pt x="287" y="185"/>
                  </a:lnTo>
                  <a:lnTo>
                    <a:pt x="303" y="181"/>
                  </a:lnTo>
                  <a:lnTo>
                    <a:pt x="319" y="178"/>
                  </a:lnTo>
                  <a:lnTo>
                    <a:pt x="332" y="174"/>
                  </a:lnTo>
                  <a:lnTo>
                    <a:pt x="345" y="172"/>
                  </a:lnTo>
                  <a:lnTo>
                    <a:pt x="355" y="170"/>
                  </a:lnTo>
                  <a:lnTo>
                    <a:pt x="364" y="170"/>
                  </a:lnTo>
                  <a:lnTo>
                    <a:pt x="372" y="170"/>
                  </a:lnTo>
                  <a:lnTo>
                    <a:pt x="378" y="171"/>
                  </a:lnTo>
                  <a:lnTo>
                    <a:pt x="384" y="170"/>
                  </a:lnTo>
                  <a:lnTo>
                    <a:pt x="391" y="169"/>
                  </a:lnTo>
                  <a:lnTo>
                    <a:pt x="400" y="166"/>
                  </a:lnTo>
                  <a:lnTo>
                    <a:pt x="411" y="163"/>
                  </a:lnTo>
                  <a:lnTo>
                    <a:pt x="423" y="156"/>
                  </a:lnTo>
                  <a:lnTo>
                    <a:pt x="438" y="150"/>
                  </a:lnTo>
                  <a:lnTo>
                    <a:pt x="453" y="141"/>
                  </a:lnTo>
                  <a:lnTo>
                    <a:pt x="471" y="132"/>
                  </a:lnTo>
                  <a:lnTo>
                    <a:pt x="489" y="120"/>
                  </a:lnTo>
                  <a:lnTo>
                    <a:pt x="505" y="112"/>
                  </a:lnTo>
                  <a:lnTo>
                    <a:pt x="520" y="103"/>
                  </a:lnTo>
                  <a:lnTo>
                    <a:pt x="534" y="98"/>
                  </a:lnTo>
                  <a:lnTo>
                    <a:pt x="546" y="91"/>
                  </a:lnTo>
                  <a:lnTo>
                    <a:pt x="556" y="88"/>
                  </a:lnTo>
                  <a:lnTo>
                    <a:pt x="565" y="86"/>
                  </a:lnTo>
                  <a:lnTo>
                    <a:pt x="572" y="86"/>
                  </a:lnTo>
                  <a:lnTo>
                    <a:pt x="604" y="84"/>
                  </a:lnTo>
                  <a:lnTo>
                    <a:pt x="635" y="82"/>
                  </a:lnTo>
                  <a:lnTo>
                    <a:pt x="664" y="80"/>
                  </a:lnTo>
                  <a:lnTo>
                    <a:pt x="691" y="77"/>
                  </a:lnTo>
                  <a:lnTo>
                    <a:pt x="715" y="75"/>
                  </a:lnTo>
                  <a:lnTo>
                    <a:pt x="738" y="73"/>
                  </a:lnTo>
                  <a:lnTo>
                    <a:pt x="758" y="71"/>
                  </a:lnTo>
                  <a:lnTo>
                    <a:pt x="778" y="70"/>
                  </a:lnTo>
                  <a:lnTo>
                    <a:pt x="794" y="68"/>
                  </a:lnTo>
                  <a:lnTo>
                    <a:pt x="809" y="66"/>
                  </a:lnTo>
                  <a:lnTo>
                    <a:pt x="822" y="64"/>
                  </a:lnTo>
                  <a:lnTo>
                    <a:pt x="834" y="64"/>
                  </a:lnTo>
                  <a:lnTo>
                    <a:pt x="842" y="61"/>
                  </a:lnTo>
                  <a:lnTo>
                    <a:pt x="850" y="61"/>
                  </a:lnTo>
                  <a:lnTo>
                    <a:pt x="855" y="59"/>
                  </a:lnTo>
                  <a:lnTo>
                    <a:pt x="858" y="59"/>
                  </a:lnTo>
                  <a:lnTo>
                    <a:pt x="878" y="48"/>
                  </a:lnTo>
                  <a:lnTo>
                    <a:pt x="903" y="39"/>
                  </a:lnTo>
                  <a:lnTo>
                    <a:pt x="931" y="32"/>
                  </a:lnTo>
                  <a:lnTo>
                    <a:pt x="964" y="27"/>
                  </a:lnTo>
                  <a:lnTo>
                    <a:pt x="982" y="24"/>
                  </a:lnTo>
                  <a:lnTo>
                    <a:pt x="1000" y="23"/>
                  </a:lnTo>
                  <a:lnTo>
                    <a:pt x="1017" y="23"/>
                  </a:lnTo>
                  <a:lnTo>
                    <a:pt x="1034" y="25"/>
                  </a:lnTo>
                  <a:lnTo>
                    <a:pt x="1049" y="27"/>
                  </a:lnTo>
                  <a:lnTo>
                    <a:pt x="1064" y="32"/>
                  </a:lnTo>
                  <a:lnTo>
                    <a:pt x="1077" y="36"/>
                  </a:lnTo>
                  <a:lnTo>
                    <a:pt x="1090" y="42"/>
                  </a:lnTo>
                  <a:lnTo>
                    <a:pt x="1106" y="51"/>
                  </a:lnTo>
                  <a:lnTo>
                    <a:pt x="1121" y="59"/>
                  </a:lnTo>
                  <a:lnTo>
                    <a:pt x="1133" y="67"/>
                  </a:lnTo>
                  <a:lnTo>
                    <a:pt x="1145" y="75"/>
                  </a:lnTo>
                  <a:lnTo>
                    <a:pt x="1150" y="75"/>
                  </a:lnTo>
                  <a:lnTo>
                    <a:pt x="1154" y="74"/>
                  </a:lnTo>
                  <a:lnTo>
                    <a:pt x="1159" y="74"/>
                  </a:lnTo>
                  <a:lnTo>
                    <a:pt x="1170" y="72"/>
                  </a:lnTo>
                  <a:lnTo>
                    <a:pt x="1176" y="70"/>
                  </a:lnTo>
                  <a:lnTo>
                    <a:pt x="1185" y="69"/>
                  </a:lnTo>
                  <a:lnTo>
                    <a:pt x="1186" y="67"/>
                  </a:lnTo>
                  <a:lnTo>
                    <a:pt x="1190" y="66"/>
                  </a:lnTo>
                  <a:lnTo>
                    <a:pt x="1194" y="63"/>
                  </a:lnTo>
                  <a:lnTo>
                    <a:pt x="1202" y="60"/>
                  </a:lnTo>
                  <a:lnTo>
                    <a:pt x="1209" y="55"/>
                  </a:lnTo>
                  <a:lnTo>
                    <a:pt x="1219" y="51"/>
                  </a:lnTo>
                  <a:lnTo>
                    <a:pt x="1229" y="45"/>
                  </a:lnTo>
                  <a:lnTo>
                    <a:pt x="1243" y="40"/>
                  </a:lnTo>
                  <a:lnTo>
                    <a:pt x="1258" y="34"/>
                  </a:lnTo>
                  <a:lnTo>
                    <a:pt x="1273" y="31"/>
                  </a:lnTo>
                  <a:lnTo>
                    <a:pt x="1288" y="31"/>
                  </a:lnTo>
                  <a:lnTo>
                    <a:pt x="1296" y="32"/>
                  </a:lnTo>
                  <a:lnTo>
                    <a:pt x="1304" y="35"/>
                  </a:lnTo>
                  <a:lnTo>
                    <a:pt x="1306" y="35"/>
                  </a:lnTo>
                  <a:lnTo>
                    <a:pt x="1310" y="37"/>
                  </a:lnTo>
                  <a:lnTo>
                    <a:pt x="1322" y="42"/>
                  </a:lnTo>
                  <a:lnTo>
                    <a:pt x="1329" y="45"/>
                  </a:lnTo>
                  <a:lnTo>
                    <a:pt x="1337" y="51"/>
                  </a:lnTo>
                  <a:lnTo>
                    <a:pt x="1358" y="63"/>
                  </a:lnTo>
                  <a:lnTo>
                    <a:pt x="1363" y="64"/>
                  </a:lnTo>
                  <a:lnTo>
                    <a:pt x="1368" y="66"/>
                  </a:lnTo>
                  <a:lnTo>
                    <a:pt x="1379" y="68"/>
                  </a:lnTo>
                  <a:lnTo>
                    <a:pt x="1389" y="66"/>
                  </a:lnTo>
                  <a:lnTo>
                    <a:pt x="1400" y="63"/>
                  </a:lnTo>
                  <a:lnTo>
                    <a:pt x="1401" y="60"/>
                  </a:lnTo>
                  <a:lnTo>
                    <a:pt x="1406" y="56"/>
                  </a:lnTo>
                  <a:lnTo>
                    <a:pt x="1410" y="52"/>
                  </a:lnTo>
                  <a:lnTo>
                    <a:pt x="1415" y="48"/>
                  </a:lnTo>
                  <a:lnTo>
                    <a:pt x="1427" y="38"/>
                  </a:lnTo>
                  <a:lnTo>
                    <a:pt x="1430" y="35"/>
                  </a:lnTo>
                  <a:lnTo>
                    <a:pt x="1437" y="36"/>
                  </a:lnTo>
                  <a:lnTo>
                    <a:pt x="1446" y="37"/>
                  </a:lnTo>
                  <a:lnTo>
                    <a:pt x="1458" y="42"/>
                  </a:lnTo>
                  <a:lnTo>
                    <a:pt x="1477" y="50"/>
                  </a:lnTo>
                  <a:lnTo>
                    <a:pt x="1496" y="55"/>
                  </a:lnTo>
                  <a:lnTo>
                    <a:pt x="1514" y="59"/>
                  </a:lnTo>
                  <a:lnTo>
                    <a:pt x="1523" y="60"/>
                  </a:lnTo>
                  <a:lnTo>
                    <a:pt x="1532" y="63"/>
                  </a:lnTo>
                  <a:lnTo>
                    <a:pt x="1548" y="63"/>
                  </a:lnTo>
                  <a:lnTo>
                    <a:pt x="1548" y="61"/>
                  </a:lnTo>
                  <a:lnTo>
                    <a:pt x="1549" y="61"/>
                  </a:lnTo>
                  <a:lnTo>
                    <a:pt x="1551" y="61"/>
                  </a:lnTo>
                  <a:lnTo>
                    <a:pt x="1556" y="61"/>
                  </a:lnTo>
                  <a:lnTo>
                    <a:pt x="1564" y="61"/>
                  </a:lnTo>
                  <a:lnTo>
                    <a:pt x="1579" y="58"/>
                  </a:lnTo>
                  <a:lnTo>
                    <a:pt x="1594" y="55"/>
                  </a:lnTo>
                  <a:lnTo>
                    <a:pt x="1605" y="51"/>
                  </a:lnTo>
                  <a:lnTo>
                    <a:pt x="1643" y="35"/>
                  </a:lnTo>
                  <a:lnTo>
                    <a:pt x="1677" y="23"/>
                  </a:lnTo>
                  <a:lnTo>
                    <a:pt x="1707" y="13"/>
                  </a:lnTo>
                  <a:lnTo>
                    <a:pt x="1721" y="9"/>
                  </a:lnTo>
                  <a:lnTo>
                    <a:pt x="1735" y="7"/>
                  </a:lnTo>
                  <a:lnTo>
                    <a:pt x="1756" y="2"/>
                  </a:lnTo>
                  <a:lnTo>
                    <a:pt x="1765" y="0"/>
                  </a:lnTo>
                  <a:lnTo>
                    <a:pt x="1774" y="0"/>
                  </a:lnTo>
                  <a:lnTo>
                    <a:pt x="1787" y="1"/>
                  </a:lnTo>
                  <a:lnTo>
                    <a:pt x="1798" y="4"/>
                  </a:lnTo>
                  <a:lnTo>
                    <a:pt x="1801" y="6"/>
                  </a:lnTo>
                  <a:lnTo>
                    <a:pt x="1805" y="10"/>
                  </a:lnTo>
                  <a:lnTo>
                    <a:pt x="1813" y="20"/>
                  </a:lnTo>
                  <a:lnTo>
                    <a:pt x="1815" y="25"/>
                  </a:lnTo>
                  <a:lnTo>
                    <a:pt x="1818" y="33"/>
                  </a:lnTo>
                  <a:lnTo>
                    <a:pt x="1820" y="40"/>
                  </a:lnTo>
                  <a:lnTo>
                    <a:pt x="1823" y="50"/>
                  </a:lnTo>
                  <a:lnTo>
                    <a:pt x="1826" y="63"/>
                  </a:lnTo>
                  <a:lnTo>
                    <a:pt x="1831" y="72"/>
                  </a:lnTo>
                  <a:lnTo>
                    <a:pt x="1837" y="77"/>
                  </a:lnTo>
                  <a:lnTo>
                    <a:pt x="1846" y="80"/>
                  </a:lnTo>
                  <a:lnTo>
                    <a:pt x="1855" y="77"/>
                  </a:lnTo>
                  <a:lnTo>
                    <a:pt x="1869" y="71"/>
                  </a:lnTo>
                  <a:lnTo>
                    <a:pt x="1885" y="61"/>
                  </a:lnTo>
                  <a:lnTo>
                    <a:pt x="1895" y="55"/>
                  </a:lnTo>
                  <a:lnTo>
                    <a:pt x="1907" y="49"/>
                  </a:lnTo>
                  <a:lnTo>
                    <a:pt x="1914" y="42"/>
                  </a:lnTo>
                  <a:lnTo>
                    <a:pt x="1922" y="38"/>
                  </a:lnTo>
                  <a:lnTo>
                    <a:pt x="1927" y="34"/>
                  </a:lnTo>
                  <a:lnTo>
                    <a:pt x="1932" y="32"/>
                  </a:lnTo>
                  <a:lnTo>
                    <a:pt x="1935" y="29"/>
                  </a:lnTo>
                  <a:lnTo>
                    <a:pt x="1939" y="31"/>
                  </a:lnTo>
                  <a:lnTo>
                    <a:pt x="1940" y="32"/>
                  </a:lnTo>
                  <a:lnTo>
                    <a:pt x="1941" y="35"/>
                  </a:lnTo>
                  <a:lnTo>
                    <a:pt x="1940" y="48"/>
                  </a:lnTo>
                  <a:lnTo>
                    <a:pt x="1938" y="61"/>
                  </a:lnTo>
                  <a:lnTo>
                    <a:pt x="1933" y="73"/>
                  </a:lnTo>
                  <a:lnTo>
                    <a:pt x="1929" y="86"/>
                  </a:lnTo>
                  <a:lnTo>
                    <a:pt x="1923" y="97"/>
                  </a:lnTo>
                  <a:lnTo>
                    <a:pt x="1915" y="107"/>
                  </a:lnTo>
                  <a:lnTo>
                    <a:pt x="1907" y="117"/>
                  </a:lnTo>
                  <a:lnTo>
                    <a:pt x="1901" y="121"/>
                  </a:lnTo>
                  <a:lnTo>
                    <a:pt x="1897" y="126"/>
                  </a:lnTo>
                  <a:lnTo>
                    <a:pt x="1887" y="132"/>
                  </a:lnTo>
                  <a:lnTo>
                    <a:pt x="1880" y="138"/>
                  </a:lnTo>
                  <a:lnTo>
                    <a:pt x="1869" y="151"/>
                  </a:lnTo>
                  <a:lnTo>
                    <a:pt x="1864" y="156"/>
                  </a:lnTo>
                  <a:lnTo>
                    <a:pt x="1861" y="163"/>
                  </a:lnTo>
                  <a:lnTo>
                    <a:pt x="1858" y="176"/>
                  </a:lnTo>
                  <a:lnTo>
                    <a:pt x="1857" y="186"/>
                  </a:lnTo>
                  <a:lnTo>
                    <a:pt x="1858" y="192"/>
                  </a:lnTo>
                  <a:lnTo>
                    <a:pt x="1861" y="198"/>
                  </a:lnTo>
                  <a:lnTo>
                    <a:pt x="1867" y="209"/>
                  </a:lnTo>
                  <a:lnTo>
                    <a:pt x="1880" y="219"/>
                  </a:lnTo>
                  <a:lnTo>
                    <a:pt x="1896" y="233"/>
                  </a:lnTo>
                  <a:lnTo>
                    <a:pt x="1912" y="249"/>
                  </a:lnTo>
                  <a:lnTo>
                    <a:pt x="1926" y="265"/>
                  </a:lnTo>
                  <a:lnTo>
                    <a:pt x="1938" y="282"/>
                  </a:lnTo>
                  <a:lnTo>
                    <a:pt x="1942" y="290"/>
                  </a:lnTo>
                  <a:lnTo>
                    <a:pt x="1945" y="298"/>
                  </a:lnTo>
                  <a:lnTo>
                    <a:pt x="1947" y="305"/>
                  </a:lnTo>
                  <a:lnTo>
                    <a:pt x="1949" y="312"/>
                  </a:lnTo>
                  <a:lnTo>
                    <a:pt x="1948" y="314"/>
                  </a:lnTo>
                  <a:lnTo>
                    <a:pt x="1948" y="317"/>
                  </a:lnTo>
                  <a:lnTo>
                    <a:pt x="1947" y="320"/>
                  </a:lnTo>
                  <a:lnTo>
                    <a:pt x="1947" y="323"/>
                  </a:lnTo>
                  <a:lnTo>
                    <a:pt x="1944" y="327"/>
                  </a:lnTo>
                  <a:lnTo>
                    <a:pt x="1941" y="331"/>
                  </a:lnTo>
                  <a:lnTo>
                    <a:pt x="1927" y="345"/>
                  </a:lnTo>
                  <a:lnTo>
                    <a:pt x="1915" y="359"/>
                  </a:lnTo>
                  <a:lnTo>
                    <a:pt x="1893" y="383"/>
                  </a:lnTo>
                  <a:lnTo>
                    <a:pt x="1873" y="405"/>
                  </a:lnTo>
                  <a:lnTo>
                    <a:pt x="1863" y="413"/>
                  </a:lnTo>
                  <a:lnTo>
                    <a:pt x="1855" y="423"/>
                  </a:lnTo>
                  <a:lnTo>
                    <a:pt x="1847" y="429"/>
                  </a:lnTo>
                  <a:lnTo>
                    <a:pt x="1841" y="437"/>
                  </a:lnTo>
                  <a:lnTo>
                    <a:pt x="1829" y="447"/>
                  </a:lnTo>
                  <a:lnTo>
                    <a:pt x="1823" y="451"/>
                  </a:lnTo>
                  <a:lnTo>
                    <a:pt x="1820" y="455"/>
                  </a:lnTo>
                  <a:lnTo>
                    <a:pt x="1815" y="460"/>
                  </a:lnTo>
                  <a:lnTo>
                    <a:pt x="1802" y="467"/>
                  </a:lnTo>
                  <a:lnTo>
                    <a:pt x="1793" y="474"/>
                  </a:lnTo>
                  <a:lnTo>
                    <a:pt x="1785" y="482"/>
                  </a:lnTo>
                  <a:lnTo>
                    <a:pt x="1781" y="490"/>
                  </a:lnTo>
                  <a:lnTo>
                    <a:pt x="1778" y="499"/>
                  </a:lnTo>
                  <a:lnTo>
                    <a:pt x="1779" y="507"/>
                  </a:lnTo>
                  <a:lnTo>
                    <a:pt x="1782" y="516"/>
                  </a:lnTo>
                  <a:lnTo>
                    <a:pt x="1788" y="525"/>
                  </a:lnTo>
                  <a:lnTo>
                    <a:pt x="1798" y="538"/>
                  </a:lnTo>
                  <a:lnTo>
                    <a:pt x="1809" y="551"/>
                  </a:lnTo>
                  <a:lnTo>
                    <a:pt x="1817" y="563"/>
                  </a:lnTo>
                  <a:lnTo>
                    <a:pt x="1827" y="573"/>
                  </a:lnTo>
                  <a:lnTo>
                    <a:pt x="1834" y="582"/>
                  </a:lnTo>
                  <a:lnTo>
                    <a:pt x="1843" y="590"/>
                  </a:lnTo>
                  <a:lnTo>
                    <a:pt x="1849" y="597"/>
                  </a:lnTo>
                  <a:lnTo>
                    <a:pt x="1857" y="603"/>
                  </a:lnTo>
                  <a:lnTo>
                    <a:pt x="1859" y="604"/>
                  </a:lnTo>
                  <a:lnTo>
                    <a:pt x="1862" y="606"/>
                  </a:lnTo>
                  <a:lnTo>
                    <a:pt x="1864" y="607"/>
                  </a:lnTo>
                  <a:lnTo>
                    <a:pt x="1867" y="610"/>
                  </a:lnTo>
                  <a:lnTo>
                    <a:pt x="1871" y="612"/>
                  </a:lnTo>
                  <a:lnTo>
                    <a:pt x="1877" y="614"/>
                  </a:lnTo>
                  <a:lnTo>
                    <a:pt x="1877" y="613"/>
                  </a:lnTo>
                  <a:lnTo>
                    <a:pt x="1878" y="613"/>
                  </a:lnTo>
                  <a:lnTo>
                    <a:pt x="1880" y="613"/>
                  </a:lnTo>
                  <a:lnTo>
                    <a:pt x="1884" y="612"/>
                  </a:lnTo>
                  <a:lnTo>
                    <a:pt x="1886" y="610"/>
                  </a:lnTo>
                  <a:lnTo>
                    <a:pt x="1890" y="607"/>
                  </a:lnTo>
                  <a:lnTo>
                    <a:pt x="1892" y="601"/>
                  </a:lnTo>
                  <a:lnTo>
                    <a:pt x="1894" y="590"/>
                  </a:lnTo>
                  <a:lnTo>
                    <a:pt x="1896" y="575"/>
                  </a:lnTo>
                  <a:lnTo>
                    <a:pt x="1898" y="557"/>
                  </a:lnTo>
                  <a:lnTo>
                    <a:pt x="1899" y="549"/>
                  </a:lnTo>
                  <a:lnTo>
                    <a:pt x="1902" y="548"/>
                  </a:lnTo>
                  <a:lnTo>
                    <a:pt x="1907" y="552"/>
                  </a:lnTo>
                  <a:lnTo>
                    <a:pt x="1914" y="563"/>
                  </a:lnTo>
                  <a:lnTo>
                    <a:pt x="1916" y="568"/>
                  </a:lnTo>
                  <a:lnTo>
                    <a:pt x="1918" y="580"/>
                  </a:lnTo>
                  <a:lnTo>
                    <a:pt x="1922" y="596"/>
                  </a:lnTo>
                  <a:lnTo>
                    <a:pt x="1926" y="617"/>
                  </a:lnTo>
                  <a:lnTo>
                    <a:pt x="1927" y="622"/>
                  </a:lnTo>
                  <a:lnTo>
                    <a:pt x="1930" y="629"/>
                  </a:lnTo>
                  <a:lnTo>
                    <a:pt x="1933" y="634"/>
                  </a:lnTo>
                  <a:lnTo>
                    <a:pt x="1939" y="640"/>
                  </a:lnTo>
                  <a:lnTo>
                    <a:pt x="1951" y="651"/>
                  </a:lnTo>
                  <a:lnTo>
                    <a:pt x="1969" y="662"/>
                  </a:lnTo>
                  <a:lnTo>
                    <a:pt x="1978" y="666"/>
                  </a:lnTo>
                  <a:lnTo>
                    <a:pt x="1991" y="674"/>
                  </a:lnTo>
                  <a:lnTo>
                    <a:pt x="2008" y="681"/>
                  </a:lnTo>
                  <a:lnTo>
                    <a:pt x="2030" y="693"/>
                  </a:lnTo>
                  <a:lnTo>
                    <a:pt x="2055" y="707"/>
                  </a:lnTo>
                  <a:lnTo>
                    <a:pt x="2084" y="723"/>
                  </a:lnTo>
                  <a:lnTo>
                    <a:pt x="2085" y="723"/>
                  </a:lnTo>
                  <a:lnTo>
                    <a:pt x="2087" y="724"/>
                  </a:lnTo>
                  <a:lnTo>
                    <a:pt x="2091" y="726"/>
                  </a:lnTo>
                  <a:lnTo>
                    <a:pt x="2100" y="730"/>
                  </a:lnTo>
                  <a:lnTo>
                    <a:pt x="2116" y="736"/>
                  </a:lnTo>
                  <a:lnTo>
                    <a:pt x="2130" y="741"/>
                  </a:lnTo>
                  <a:lnTo>
                    <a:pt x="2142" y="745"/>
                  </a:lnTo>
                  <a:lnTo>
                    <a:pt x="2153" y="746"/>
                  </a:lnTo>
                  <a:lnTo>
                    <a:pt x="2163" y="746"/>
                  </a:lnTo>
                  <a:lnTo>
                    <a:pt x="2163" y="745"/>
                  </a:lnTo>
                  <a:lnTo>
                    <a:pt x="2164" y="745"/>
                  </a:lnTo>
                  <a:lnTo>
                    <a:pt x="2166" y="745"/>
                  </a:lnTo>
                  <a:lnTo>
                    <a:pt x="2170" y="745"/>
                  </a:lnTo>
                  <a:lnTo>
                    <a:pt x="2177" y="743"/>
                  </a:lnTo>
                  <a:lnTo>
                    <a:pt x="2183" y="738"/>
                  </a:lnTo>
                  <a:lnTo>
                    <a:pt x="2191" y="734"/>
                  </a:lnTo>
                  <a:lnTo>
                    <a:pt x="2212" y="729"/>
                  </a:lnTo>
                  <a:lnTo>
                    <a:pt x="2237" y="726"/>
                  </a:lnTo>
                  <a:lnTo>
                    <a:pt x="2252" y="725"/>
                  </a:lnTo>
                  <a:lnTo>
                    <a:pt x="2269" y="726"/>
                  </a:lnTo>
                  <a:lnTo>
                    <a:pt x="2285" y="726"/>
                  </a:lnTo>
                  <a:lnTo>
                    <a:pt x="2300" y="727"/>
                  </a:lnTo>
                  <a:lnTo>
                    <a:pt x="2313" y="728"/>
                  </a:lnTo>
                  <a:lnTo>
                    <a:pt x="2326" y="731"/>
                  </a:lnTo>
                  <a:lnTo>
                    <a:pt x="2345" y="736"/>
                  </a:lnTo>
                  <a:lnTo>
                    <a:pt x="2360" y="746"/>
                  </a:lnTo>
                  <a:lnTo>
                    <a:pt x="2373" y="757"/>
                  </a:lnTo>
                  <a:lnTo>
                    <a:pt x="2386" y="766"/>
                  </a:lnTo>
                  <a:lnTo>
                    <a:pt x="2398" y="775"/>
                  </a:lnTo>
                  <a:lnTo>
                    <a:pt x="2412" y="782"/>
                  </a:lnTo>
                  <a:lnTo>
                    <a:pt x="2425" y="788"/>
                  </a:lnTo>
                  <a:lnTo>
                    <a:pt x="2440" y="792"/>
                  </a:lnTo>
                  <a:lnTo>
                    <a:pt x="2454" y="795"/>
                  </a:lnTo>
                  <a:lnTo>
                    <a:pt x="2469" y="797"/>
                  </a:lnTo>
                  <a:lnTo>
                    <a:pt x="2483" y="798"/>
                  </a:lnTo>
                  <a:lnTo>
                    <a:pt x="2495" y="803"/>
                  </a:lnTo>
                  <a:lnTo>
                    <a:pt x="2506" y="807"/>
                  </a:lnTo>
                  <a:lnTo>
                    <a:pt x="2517" y="813"/>
                  </a:lnTo>
                  <a:lnTo>
                    <a:pt x="2525" y="820"/>
                  </a:lnTo>
                  <a:lnTo>
                    <a:pt x="2533" y="829"/>
                  </a:lnTo>
                  <a:lnTo>
                    <a:pt x="2538" y="839"/>
                  </a:lnTo>
                  <a:lnTo>
                    <a:pt x="2543" y="852"/>
                  </a:lnTo>
                  <a:lnTo>
                    <a:pt x="2552" y="879"/>
                  </a:lnTo>
                  <a:lnTo>
                    <a:pt x="2564" y="904"/>
                  </a:lnTo>
                  <a:lnTo>
                    <a:pt x="2575" y="925"/>
                  </a:lnTo>
                  <a:lnTo>
                    <a:pt x="2589" y="944"/>
                  </a:lnTo>
                  <a:lnTo>
                    <a:pt x="2603" y="959"/>
                  </a:lnTo>
                  <a:lnTo>
                    <a:pt x="2619" y="971"/>
                  </a:lnTo>
                  <a:lnTo>
                    <a:pt x="2635" y="980"/>
                  </a:lnTo>
                  <a:lnTo>
                    <a:pt x="2653" y="985"/>
                  </a:lnTo>
                  <a:lnTo>
                    <a:pt x="2661" y="985"/>
                  </a:lnTo>
                  <a:lnTo>
                    <a:pt x="2671" y="986"/>
                  </a:lnTo>
                  <a:lnTo>
                    <a:pt x="2683" y="986"/>
                  </a:lnTo>
                  <a:lnTo>
                    <a:pt x="2697" y="987"/>
                  </a:lnTo>
                  <a:lnTo>
                    <a:pt x="2728" y="987"/>
                  </a:lnTo>
                  <a:lnTo>
                    <a:pt x="2767" y="987"/>
                  </a:lnTo>
                  <a:lnTo>
                    <a:pt x="2787" y="987"/>
                  </a:lnTo>
                  <a:lnTo>
                    <a:pt x="2806" y="990"/>
                  </a:lnTo>
                  <a:lnTo>
                    <a:pt x="2823" y="993"/>
                  </a:lnTo>
                  <a:lnTo>
                    <a:pt x="2841" y="999"/>
                  </a:lnTo>
                  <a:lnTo>
                    <a:pt x="2857" y="1004"/>
                  </a:lnTo>
                  <a:lnTo>
                    <a:pt x="2873" y="1012"/>
                  </a:lnTo>
                  <a:lnTo>
                    <a:pt x="2887" y="1019"/>
                  </a:lnTo>
                  <a:lnTo>
                    <a:pt x="2902" y="1029"/>
                  </a:lnTo>
                  <a:lnTo>
                    <a:pt x="2905" y="1031"/>
                  </a:lnTo>
                  <a:lnTo>
                    <a:pt x="2909" y="1034"/>
                  </a:lnTo>
                  <a:lnTo>
                    <a:pt x="2918" y="1040"/>
                  </a:lnTo>
                  <a:lnTo>
                    <a:pt x="2935" y="1052"/>
                  </a:lnTo>
                  <a:lnTo>
                    <a:pt x="2951" y="1063"/>
                  </a:lnTo>
                  <a:lnTo>
                    <a:pt x="2967" y="1073"/>
                  </a:lnTo>
                  <a:lnTo>
                    <a:pt x="2981" y="1082"/>
                  </a:lnTo>
                  <a:lnTo>
                    <a:pt x="2987" y="1086"/>
                  </a:lnTo>
                  <a:lnTo>
                    <a:pt x="2990" y="1088"/>
                  </a:lnTo>
                  <a:lnTo>
                    <a:pt x="2995" y="1092"/>
                  </a:lnTo>
                  <a:lnTo>
                    <a:pt x="3007" y="1099"/>
                  </a:lnTo>
                  <a:lnTo>
                    <a:pt x="3020" y="1108"/>
                  </a:lnTo>
                  <a:lnTo>
                    <a:pt x="3031" y="1113"/>
                  </a:lnTo>
                  <a:lnTo>
                    <a:pt x="3042" y="1118"/>
                  </a:lnTo>
                  <a:lnTo>
                    <a:pt x="3051" y="1122"/>
                  </a:lnTo>
                  <a:lnTo>
                    <a:pt x="3062" y="1127"/>
                  </a:lnTo>
                  <a:lnTo>
                    <a:pt x="3069" y="1129"/>
                  </a:lnTo>
                  <a:lnTo>
                    <a:pt x="3078" y="1132"/>
                  </a:lnTo>
                  <a:lnTo>
                    <a:pt x="3084" y="1133"/>
                  </a:lnTo>
                  <a:lnTo>
                    <a:pt x="3087" y="1133"/>
                  </a:lnTo>
                  <a:lnTo>
                    <a:pt x="3092" y="1134"/>
                  </a:lnTo>
                  <a:lnTo>
                    <a:pt x="3099" y="1133"/>
                  </a:lnTo>
                  <a:lnTo>
                    <a:pt x="3109" y="1131"/>
                  </a:lnTo>
                  <a:lnTo>
                    <a:pt x="3119" y="1127"/>
                  </a:lnTo>
                  <a:lnTo>
                    <a:pt x="3132" y="1122"/>
                  </a:lnTo>
                  <a:lnTo>
                    <a:pt x="3144" y="1115"/>
                  </a:lnTo>
                  <a:lnTo>
                    <a:pt x="3159" y="1108"/>
                  </a:lnTo>
                  <a:lnTo>
                    <a:pt x="3174" y="1098"/>
                  </a:lnTo>
                  <a:lnTo>
                    <a:pt x="3191" y="1088"/>
                  </a:lnTo>
                  <a:lnTo>
                    <a:pt x="3207" y="1077"/>
                  </a:lnTo>
                  <a:lnTo>
                    <a:pt x="3221" y="1066"/>
                  </a:lnTo>
                  <a:lnTo>
                    <a:pt x="3232" y="1055"/>
                  </a:lnTo>
                  <a:lnTo>
                    <a:pt x="3242" y="1047"/>
                  </a:lnTo>
                  <a:lnTo>
                    <a:pt x="3249" y="1038"/>
                  </a:lnTo>
                  <a:lnTo>
                    <a:pt x="3255" y="1031"/>
                  </a:lnTo>
                  <a:lnTo>
                    <a:pt x="3258" y="1024"/>
                  </a:lnTo>
                  <a:lnTo>
                    <a:pt x="3259" y="1019"/>
                  </a:lnTo>
                  <a:lnTo>
                    <a:pt x="3247" y="999"/>
                  </a:lnTo>
                  <a:lnTo>
                    <a:pt x="3238" y="981"/>
                  </a:lnTo>
                  <a:lnTo>
                    <a:pt x="3229" y="963"/>
                  </a:lnTo>
                  <a:lnTo>
                    <a:pt x="3223" y="948"/>
                  </a:lnTo>
                  <a:lnTo>
                    <a:pt x="3215" y="933"/>
                  </a:lnTo>
                  <a:lnTo>
                    <a:pt x="3212" y="918"/>
                  </a:lnTo>
                  <a:lnTo>
                    <a:pt x="3209" y="903"/>
                  </a:lnTo>
                  <a:lnTo>
                    <a:pt x="3210" y="890"/>
                  </a:lnTo>
                  <a:lnTo>
                    <a:pt x="3211" y="876"/>
                  </a:lnTo>
                  <a:lnTo>
                    <a:pt x="3216" y="863"/>
                  </a:lnTo>
                  <a:lnTo>
                    <a:pt x="3222" y="851"/>
                  </a:lnTo>
                  <a:lnTo>
                    <a:pt x="3231" y="839"/>
                  </a:lnTo>
                  <a:lnTo>
                    <a:pt x="3251" y="814"/>
                  </a:lnTo>
                  <a:lnTo>
                    <a:pt x="3272" y="794"/>
                  </a:lnTo>
                  <a:lnTo>
                    <a:pt x="3293" y="777"/>
                  </a:lnTo>
                  <a:lnTo>
                    <a:pt x="3318" y="765"/>
                  </a:lnTo>
                  <a:lnTo>
                    <a:pt x="3324" y="761"/>
                  </a:lnTo>
                  <a:lnTo>
                    <a:pt x="3333" y="758"/>
                  </a:lnTo>
                  <a:lnTo>
                    <a:pt x="3352" y="751"/>
                  </a:lnTo>
                  <a:lnTo>
                    <a:pt x="3361" y="747"/>
                  </a:lnTo>
                  <a:lnTo>
                    <a:pt x="3373" y="744"/>
                  </a:lnTo>
                  <a:lnTo>
                    <a:pt x="3385" y="740"/>
                  </a:lnTo>
                  <a:lnTo>
                    <a:pt x="3399" y="736"/>
                  </a:lnTo>
                  <a:lnTo>
                    <a:pt x="3419" y="729"/>
                  </a:lnTo>
                  <a:lnTo>
                    <a:pt x="3431" y="726"/>
                  </a:lnTo>
                  <a:lnTo>
                    <a:pt x="3446" y="725"/>
                  </a:lnTo>
                  <a:lnTo>
                    <a:pt x="3477" y="722"/>
                  </a:lnTo>
                  <a:lnTo>
                    <a:pt x="3514" y="723"/>
                  </a:lnTo>
                  <a:lnTo>
                    <a:pt x="3545" y="723"/>
                  </a:lnTo>
                  <a:lnTo>
                    <a:pt x="3573" y="725"/>
                  </a:lnTo>
                  <a:lnTo>
                    <a:pt x="3596" y="728"/>
                  </a:lnTo>
                  <a:lnTo>
                    <a:pt x="3616" y="733"/>
                  </a:lnTo>
                  <a:lnTo>
                    <a:pt x="3630" y="736"/>
                  </a:lnTo>
                  <a:lnTo>
                    <a:pt x="3643" y="742"/>
                  </a:lnTo>
                  <a:lnTo>
                    <a:pt x="3653" y="747"/>
                  </a:lnTo>
                  <a:lnTo>
                    <a:pt x="3662" y="754"/>
                  </a:lnTo>
                  <a:lnTo>
                    <a:pt x="3669" y="760"/>
                  </a:lnTo>
                  <a:lnTo>
                    <a:pt x="3674" y="767"/>
                  </a:lnTo>
                  <a:lnTo>
                    <a:pt x="3677" y="775"/>
                  </a:lnTo>
                  <a:lnTo>
                    <a:pt x="3678" y="784"/>
                  </a:lnTo>
                  <a:lnTo>
                    <a:pt x="3679" y="789"/>
                  </a:lnTo>
                  <a:lnTo>
                    <a:pt x="3683" y="793"/>
                  </a:lnTo>
                  <a:lnTo>
                    <a:pt x="3688" y="797"/>
                  </a:lnTo>
                  <a:lnTo>
                    <a:pt x="3696" y="804"/>
                  </a:lnTo>
                  <a:lnTo>
                    <a:pt x="3706" y="808"/>
                  </a:lnTo>
                  <a:lnTo>
                    <a:pt x="3720" y="812"/>
                  </a:lnTo>
                  <a:lnTo>
                    <a:pt x="3735" y="816"/>
                  </a:lnTo>
                  <a:lnTo>
                    <a:pt x="3753" y="822"/>
                  </a:lnTo>
                  <a:lnTo>
                    <a:pt x="3766" y="824"/>
                  </a:lnTo>
                  <a:lnTo>
                    <a:pt x="3783" y="827"/>
                  </a:lnTo>
                  <a:lnTo>
                    <a:pt x="3802" y="830"/>
                  </a:lnTo>
                  <a:lnTo>
                    <a:pt x="3825" y="835"/>
                  </a:lnTo>
                  <a:lnTo>
                    <a:pt x="3851" y="839"/>
                  </a:lnTo>
                  <a:lnTo>
                    <a:pt x="3881" y="844"/>
                  </a:lnTo>
                  <a:lnTo>
                    <a:pt x="3914" y="850"/>
                  </a:lnTo>
                  <a:lnTo>
                    <a:pt x="3950" y="856"/>
                  </a:lnTo>
                  <a:lnTo>
                    <a:pt x="3957" y="859"/>
                  </a:lnTo>
                  <a:lnTo>
                    <a:pt x="3965" y="865"/>
                  </a:lnTo>
                  <a:lnTo>
                    <a:pt x="3974" y="875"/>
                  </a:lnTo>
                  <a:lnTo>
                    <a:pt x="3984" y="888"/>
                  </a:lnTo>
                  <a:lnTo>
                    <a:pt x="3992" y="899"/>
                  </a:lnTo>
                  <a:lnTo>
                    <a:pt x="3996" y="905"/>
                  </a:lnTo>
                  <a:lnTo>
                    <a:pt x="4001" y="911"/>
                  </a:lnTo>
                  <a:lnTo>
                    <a:pt x="4012" y="922"/>
                  </a:lnTo>
                  <a:lnTo>
                    <a:pt x="4016" y="925"/>
                  </a:lnTo>
                  <a:lnTo>
                    <a:pt x="4018" y="926"/>
                  </a:lnTo>
                  <a:lnTo>
                    <a:pt x="4022" y="928"/>
                  </a:lnTo>
                  <a:lnTo>
                    <a:pt x="4032" y="931"/>
                  </a:lnTo>
                  <a:lnTo>
                    <a:pt x="4038" y="929"/>
                  </a:lnTo>
                  <a:lnTo>
                    <a:pt x="4045" y="929"/>
                  </a:lnTo>
                  <a:lnTo>
                    <a:pt x="4055" y="928"/>
                  </a:lnTo>
                  <a:lnTo>
                    <a:pt x="4069" y="928"/>
                  </a:lnTo>
                  <a:lnTo>
                    <a:pt x="4084" y="926"/>
                  </a:lnTo>
                  <a:lnTo>
                    <a:pt x="4102" y="925"/>
                  </a:lnTo>
                  <a:lnTo>
                    <a:pt x="4122" y="923"/>
                  </a:lnTo>
                  <a:lnTo>
                    <a:pt x="4145" y="923"/>
                  </a:lnTo>
                  <a:lnTo>
                    <a:pt x="4167" y="921"/>
                  </a:lnTo>
                  <a:lnTo>
                    <a:pt x="4187" y="920"/>
                  </a:lnTo>
                  <a:lnTo>
                    <a:pt x="4205" y="920"/>
                  </a:lnTo>
                  <a:lnTo>
                    <a:pt x="4221" y="921"/>
                  </a:lnTo>
                  <a:lnTo>
                    <a:pt x="4235" y="921"/>
                  </a:lnTo>
                  <a:lnTo>
                    <a:pt x="4247" y="922"/>
                  </a:lnTo>
                  <a:lnTo>
                    <a:pt x="4256" y="924"/>
                  </a:lnTo>
                  <a:lnTo>
                    <a:pt x="4264" y="927"/>
                  </a:lnTo>
                  <a:lnTo>
                    <a:pt x="4272" y="931"/>
                  </a:lnTo>
                  <a:lnTo>
                    <a:pt x="4287" y="935"/>
                  </a:lnTo>
                  <a:lnTo>
                    <a:pt x="4304" y="940"/>
                  </a:lnTo>
                  <a:lnTo>
                    <a:pt x="4328" y="947"/>
                  </a:lnTo>
                  <a:lnTo>
                    <a:pt x="4353" y="953"/>
                  </a:lnTo>
                  <a:lnTo>
                    <a:pt x="4383" y="960"/>
                  </a:lnTo>
                  <a:lnTo>
                    <a:pt x="4416" y="969"/>
                  </a:lnTo>
                  <a:lnTo>
                    <a:pt x="4455" y="979"/>
                  </a:lnTo>
                  <a:lnTo>
                    <a:pt x="4470" y="982"/>
                  </a:lnTo>
                  <a:lnTo>
                    <a:pt x="4488" y="987"/>
                  </a:lnTo>
                  <a:lnTo>
                    <a:pt x="4508" y="992"/>
                  </a:lnTo>
                  <a:lnTo>
                    <a:pt x="4533" y="1000"/>
                  </a:lnTo>
                  <a:lnTo>
                    <a:pt x="4541" y="1001"/>
                  </a:lnTo>
                  <a:lnTo>
                    <a:pt x="4550" y="1003"/>
                  </a:lnTo>
                  <a:lnTo>
                    <a:pt x="4553" y="1003"/>
                  </a:lnTo>
                  <a:lnTo>
                    <a:pt x="4557" y="1004"/>
                  </a:lnTo>
                  <a:lnTo>
                    <a:pt x="4566" y="1005"/>
                  </a:lnTo>
                  <a:lnTo>
                    <a:pt x="4572" y="1004"/>
                  </a:lnTo>
                  <a:lnTo>
                    <a:pt x="4578" y="1004"/>
                  </a:lnTo>
                  <a:lnTo>
                    <a:pt x="4581" y="1003"/>
                  </a:lnTo>
                  <a:lnTo>
                    <a:pt x="4584" y="1003"/>
                  </a:lnTo>
                  <a:lnTo>
                    <a:pt x="4590" y="1002"/>
                  </a:lnTo>
                  <a:lnTo>
                    <a:pt x="4593" y="999"/>
                  </a:lnTo>
                  <a:lnTo>
                    <a:pt x="4601" y="996"/>
                  </a:lnTo>
                  <a:lnTo>
                    <a:pt x="4609" y="990"/>
                  </a:lnTo>
                  <a:lnTo>
                    <a:pt x="4621" y="985"/>
                  </a:lnTo>
                  <a:lnTo>
                    <a:pt x="4633" y="976"/>
                  </a:lnTo>
                  <a:lnTo>
                    <a:pt x="4649" y="968"/>
                  </a:lnTo>
                  <a:lnTo>
                    <a:pt x="4666" y="957"/>
                  </a:lnTo>
                  <a:lnTo>
                    <a:pt x="4686" y="947"/>
                  </a:lnTo>
                  <a:lnTo>
                    <a:pt x="4704" y="935"/>
                  </a:lnTo>
                  <a:lnTo>
                    <a:pt x="4721" y="926"/>
                  </a:lnTo>
                  <a:lnTo>
                    <a:pt x="4737" y="918"/>
                  </a:lnTo>
                  <a:lnTo>
                    <a:pt x="4752" y="912"/>
                  </a:lnTo>
                  <a:lnTo>
                    <a:pt x="4765" y="906"/>
                  </a:lnTo>
                  <a:lnTo>
                    <a:pt x="4777" y="903"/>
                  </a:lnTo>
                  <a:lnTo>
                    <a:pt x="4786" y="900"/>
                  </a:lnTo>
                  <a:lnTo>
                    <a:pt x="4795" y="900"/>
                  </a:lnTo>
                  <a:lnTo>
                    <a:pt x="4805" y="899"/>
                  </a:lnTo>
                  <a:lnTo>
                    <a:pt x="4817" y="901"/>
                  </a:lnTo>
                  <a:lnTo>
                    <a:pt x="4833" y="903"/>
                  </a:lnTo>
                  <a:lnTo>
                    <a:pt x="4853" y="908"/>
                  </a:lnTo>
                  <a:lnTo>
                    <a:pt x="4865" y="909"/>
                  </a:lnTo>
                  <a:lnTo>
                    <a:pt x="4878" y="909"/>
                  </a:lnTo>
                  <a:lnTo>
                    <a:pt x="4883" y="907"/>
                  </a:lnTo>
                  <a:lnTo>
                    <a:pt x="4890" y="906"/>
                  </a:lnTo>
                  <a:lnTo>
                    <a:pt x="4901" y="903"/>
                  </a:lnTo>
                  <a:lnTo>
                    <a:pt x="4914" y="897"/>
                  </a:lnTo>
                  <a:lnTo>
                    <a:pt x="4930" y="899"/>
                  </a:lnTo>
                  <a:lnTo>
                    <a:pt x="4949" y="904"/>
                  </a:lnTo>
                  <a:lnTo>
                    <a:pt x="4969" y="917"/>
                  </a:lnTo>
                  <a:lnTo>
                    <a:pt x="4977" y="923"/>
                  </a:lnTo>
                  <a:lnTo>
                    <a:pt x="4986" y="929"/>
                  </a:lnTo>
                  <a:lnTo>
                    <a:pt x="4989" y="932"/>
                  </a:lnTo>
                  <a:lnTo>
                    <a:pt x="4993" y="935"/>
                  </a:lnTo>
                  <a:lnTo>
                    <a:pt x="5001" y="939"/>
                  </a:lnTo>
                  <a:lnTo>
                    <a:pt x="5006" y="941"/>
                  </a:lnTo>
                  <a:lnTo>
                    <a:pt x="5008" y="941"/>
                  </a:lnTo>
                  <a:lnTo>
                    <a:pt x="5009" y="941"/>
                  </a:lnTo>
                  <a:lnTo>
                    <a:pt x="5011" y="942"/>
                  </a:lnTo>
                  <a:lnTo>
                    <a:pt x="5016" y="942"/>
                  </a:lnTo>
                  <a:lnTo>
                    <a:pt x="5020" y="941"/>
                  </a:lnTo>
                  <a:lnTo>
                    <a:pt x="5023" y="937"/>
                  </a:lnTo>
                  <a:lnTo>
                    <a:pt x="5026" y="933"/>
                  </a:lnTo>
                  <a:lnTo>
                    <a:pt x="5026" y="929"/>
                  </a:lnTo>
                  <a:lnTo>
                    <a:pt x="5027" y="927"/>
                  </a:lnTo>
                  <a:lnTo>
                    <a:pt x="5029" y="923"/>
                  </a:lnTo>
                  <a:lnTo>
                    <a:pt x="5031" y="921"/>
                  </a:lnTo>
                  <a:lnTo>
                    <a:pt x="5036" y="922"/>
                  </a:lnTo>
                  <a:lnTo>
                    <a:pt x="5045" y="925"/>
                  </a:lnTo>
                  <a:lnTo>
                    <a:pt x="5057" y="931"/>
                  </a:lnTo>
                  <a:lnTo>
                    <a:pt x="5068" y="935"/>
                  </a:lnTo>
                  <a:lnTo>
                    <a:pt x="5079" y="938"/>
                  </a:lnTo>
                  <a:lnTo>
                    <a:pt x="5083" y="938"/>
                  </a:lnTo>
                  <a:lnTo>
                    <a:pt x="5085" y="938"/>
                  </a:lnTo>
                  <a:lnTo>
                    <a:pt x="5086" y="938"/>
                  </a:lnTo>
                  <a:lnTo>
                    <a:pt x="5088" y="939"/>
                  </a:lnTo>
                  <a:lnTo>
                    <a:pt x="5099" y="940"/>
                  </a:lnTo>
                  <a:lnTo>
                    <a:pt x="5107" y="938"/>
                  </a:lnTo>
                  <a:lnTo>
                    <a:pt x="5117" y="936"/>
                  </a:lnTo>
                  <a:lnTo>
                    <a:pt x="5126" y="932"/>
                  </a:lnTo>
                  <a:lnTo>
                    <a:pt x="5135" y="927"/>
                  </a:lnTo>
                  <a:lnTo>
                    <a:pt x="5142" y="924"/>
                  </a:lnTo>
                  <a:lnTo>
                    <a:pt x="5151" y="923"/>
                  </a:lnTo>
                  <a:lnTo>
                    <a:pt x="5163" y="924"/>
                  </a:lnTo>
                  <a:lnTo>
                    <a:pt x="5178" y="927"/>
                  </a:lnTo>
                  <a:lnTo>
                    <a:pt x="5185" y="927"/>
                  </a:lnTo>
                  <a:lnTo>
                    <a:pt x="5194" y="928"/>
                  </a:lnTo>
                  <a:lnTo>
                    <a:pt x="5201" y="928"/>
                  </a:lnTo>
                  <a:lnTo>
                    <a:pt x="5210" y="929"/>
                  </a:lnTo>
                  <a:lnTo>
                    <a:pt x="5216" y="928"/>
                  </a:lnTo>
                  <a:lnTo>
                    <a:pt x="5216" y="927"/>
                  </a:lnTo>
                  <a:lnTo>
                    <a:pt x="5217" y="927"/>
                  </a:lnTo>
                  <a:lnTo>
                    <a:pt x="5219" y="927"/>
                  </a:lnTo>
                  <a:lnTo>
                    <a:pt x="5224" y="927"/>
                  </a:lnTo>
                  <a:lnTo>
                    <a:pt x="5230" y="925"/>
                  </a:lnTo>
                  <a:lnTo>
                    <a:pt x="5230" y="924"/>
                  </a:lnTo>
                  <a:lnTo>
                    <a:pt x="5231" y="924"/>
                  </a:lnTo>
                  <a:lnTo>
                    <a:pt x="5233" y="924"/>
                  </a:lnTo>
                  <a:lnTo>
                    <a:pt x="5238" y="924"/>
                  </a:lnTo>
                  <a:lnTo>
                    <a:pt x="5255" y="916"/>
                  </a:lnTo>
                  <a:lnTo>
                    <a:pt x="5271" y="907"/>
                  </a:lnTo>
                  <a:lnTo>
                    <a:pt x="5301" y="892"/>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 name="Freeform 218">
              <a:extLst>
                <a:ext uri="{FF2B5EF4-FFF2-40B4-BE49-F238E27FC236}">
                  <a16:creationId xmlns:a16="http://schemas.microsoft.com/office/drawing/2014/main" id="{19F3CAC2-22C1-4A63-96A3-56D0879B4B5A}"/>
                </a:ext>
              </a:extLst>
            </p:cNvPr>
            <p:cNvSpPr>
              <a:spLocks/>
            </p:cNvSpPr>
            <p:nvPr/>
          </p:nvSpPr>
          <p:spPr bwMode="auto">
            <a:xfrm>
              <a:off x="485" y="70"/>
              <a:ext cx="125" cy="174"/>
            </a:xfrm>
            <a:custGeom>
              <a:avLst/>
              <a:gdLst>
                <a:gd name="T0" fmla="*/ 372 w 1994"/>
                <a:gd name="T1" fmla="*/ 138 h 2786"/>
                <a:gd name="T2" fmla="*/ 351 w 1994"/>
                <a:gd name="T3" fmla="*/ 194 h 2786"/>
                <a:gd name="T4" fmla="*/ 348 w 1994"/>
                <a:gd name="T5" fmla="*/ 261 h 2786"/>
                <a:gd name="T6" fmla="*/ 346 w 1994"/>
                <a:gd name="T7" fmla="*/ 288 h 2786"/>
                <a:gd name="T8" fmla="*/ 334 w 1994"/>
                <a:gd name="T9" fmla="*/ 322 h 2786"/>
                <a:gd name="T10" fmla="*/ 321 w 1994"/>
                <a:gd name="T11" fmla="*/ 327 h 2786"/>
                <a:gd name="T12" fmla="*/ 307 w 1994"/>
                <a:gd name="T13" fmla="*/ 322 h 2786"/>
                <a:gd name="T14" fmla="*/ 163 w 1994"/>
                <a:gd name="T15" fmla="*/ 191 h 2786"/>
                <a:gd name="T16" fmla="*/ 118 w 1994"/>
                <a:gd name="T17" fmla="*/ 129 h 2786"/>
                <a:gd name="T18" fmla="*/ 99 w 1994"/>
                <a:gd name="T19" fmla="*/ 98 h 2786"/>
                <a:gd name="T20" fmla="*/ 74 w 1994"/>
                <a:gd name="T21" fmla="*/ 36 h 2786"/>
                <a:gd name="T22" fmla="*/ 47 w 1994"/>
                <a:gd name="T23" fmla="*/ 0 h 2786"/>
                <a:gd name="T24" fmla="*/ 10 w 1994"/>
                <a:gd name="T25" fmla="*/ 27 h 2786"/>
                <a:gd name="T26" fmla="*/ 0 w 1994"/>
                <a:gd name="T27" fmla="*/ 48 h 2786"/>
                <a:gd name="T28" fmla="*/ 49 w 1994"/>
                <a:gd name="T29" fmla="*/ 94 h 2786"/>
                <a:gd name="T30" fmla="*/ 62 w 1994"/>
                <a:gd name="T31" fmla="*/ 127 h 2786"/>
                <a:gd name="T32" fmla="*/ 86 w 1994"/>
                <a:gd name="T33" fmla="*/ 173 h 2786"/>
                <a:gd name="T34" fmla="*/ 138 w 1994"/>
                <a:gd name="T35" fmla="*/ 244 h 2786"/>
                <a:gd name="T36" fmla="*/ 176 w 1994"/>
                <a:gd name="T37" fmla="*/ 291 h 2786"/>
                <a:gd name="T38" fmla="*/ 192 w 1994"/>
                <a:gd name="T39" fmla="*/ 307 h 2786"/>
                <a:gd name="T40" fmla="*/ 206 w 1994"/>
                <a:gd name="T41" fmla="*/ 320 h 2786"/>
                <a:gd name="T42" fmla="*/ 239 w 1994"/>
                <a:gd name="T43" fmla="*/ 363 h 2786"/>
                <a:gd name="T44" fmla="*/ 259 w 1994"/>
                <a:gd name="T45" fmla="*/ 422 h 2786"/>
                <a:gd name="T46" fmla="*/ 289 w 1994"/>
                <a:gd name="T47" fmla="*/ 482 h 2786"/>
                <a:gd name="T48" fmla="*/ 340 w 1994"/>
                <a:gd name="T49" fmla="*/ 573 h 2786"/>
                <a:gd name="T50" fmla="*/ 460 w 1994"/>
                <a:gd name="T51" fmla="*/ 757 h 2786"/>
                <a:gd name="T52" fmla="*/ 578 w 1994"/>
                <a:gd name="T53" fmla="*/ 909 h 2786"/>
                <a:gd name="T54" fmla="*/ 621 w 1994"/>
                <a:gd name="T55" fmla="*/ 943 h 2786"/>
                <a:gd name="T56" fmla="*/ 614 w 1994"/>
                <a:gd name="T57" fmla="*/ 973 h 2786"/>
                <a:gd name="T58" fmla="*/ 622 w 1994"/>
                <a:gd name="T59" fmla="*/ 1087 h 2786"/>
                <a:gd name="T60" fmla="*/ 688 w 1994"/>
                <a:gd name="T61" fmla="*/ 1161 h 2786"/>
                <a:gd name="T62" fmla="*/ 721 w 1994"/>
                <a:gd name="T63" fmla="*/ 1175 h 2786"/>
                <a:gd name="T64" fmla="*/ 794 w 1994"/>
                <a:gd name="T65" fmla="*/ 1225 h 2786"/>
                <a:gd name="T66" fmla="*/ 854 w 1994"/>
                <a:gd name="T67" fmla="*/ 1322 h 2786"/>
                <a:gd name="T68" fmla="*/ 881 w 1994"/>
                <a:gd name="T69" fmla="*/ 1393 h 2786"/>
                <a:gd name="T70" fmla="*/ 910 w 1994"/>
                <a:gd name="T71" fmla="*/ 1468 h 2786"/>
                <a:gd name="T72" fmla="*/ 922 w 1994"/>
                <a:gd name="T73" fmla="*/ 1606 h 2786"/>
                <a:gd name="T74" fmla="*/ 955 w 1994"/>
                <a:gd name="T75" fmla="*/ 1716 h 2786"/>
                <a:gd name="T76" fmla="*/ 977 w 1994"/>
                <a:gd name="T77" fmla="*/ 1772 h 2786"/>
                <a:gd name="T78" fmla="*/ 998 w 1994"/>
                <a:gd name="T79" fmla="*/ 1804 h 2786"/>
                <a:gd name="T80" fmla="*/ 1035 w 1994"/>
                <a:gd name="T81" fmla="*/ 1830 h 2786"/>
                <a:gd name="T82" fmla="*/ 1076 w 1994"/>
                <a:gd name="T83" fmla="*/ 1864 h 2786"/>
                <a:gd name="T84" fmla="*/ 1113 w 1994"/>
                <a:gd name="T85" fmla="*/ 1883 h 2786"/>
                <a:gd name="T86" fmla="*/ 1190 w 1994"/>
                <a:gd name="T87" fmla="*/ 1945 h 2786"/>
                <a:gd name="T88" fmla="*/ 1238 w 1994"/>
                <a:gd name="T89" fmla="*/ 2008 h 2786"/>
                <a:gd name="T90" fmla="*/ 1261 w 1994"/>
                <a:gd name="T91" fmla="*/ 2073 h 2786"/>
                <a:gd name="T92" fmla="*/ 1303 w 1994"/>
                <a:gd name="T93" fmla="*/ 2203 h 2786"/>
                <a:gd name="T94" fmla="*/ 1316 w 1994"/>
                <a:gd name="T95" fmla="*/ 2239 h 2786"/>
                <a:gd name="T96" fmla="*/ 1352 w 1994"/>
                <a:gd name="T97" fmla="*/ 2319 h 2786"/>
                <a:gd name="T98" fmla="*/ 1431 w 1994"/>
                <a:gd name="T99" fmla="*/ 2382 h 2786"/>
                <a:gd name="T100" fmla="*/ 1481 w 1994"/>
                <a:gd name="T101" fmla="*/ 2431 h 2786"/>
                <a:gd name="T102" fmla="*/ 1550 w 1994"/>
                <a:gd name="T103" fmla="*/ 2459 h 2786"/>
                <a:gd name="T104" fmla="*/ 1582 w 1994"/>
                <a:gd name="T105" fmla="*/ 2474 h 2786"/>
                <a:gd name="T106" fmla="*/ 1643 w 1994"/>
                <a:gd name="T107" fmla="*/ 2485 h 2786"/>
                <a:gd name="T108" fmla="*/ 1702 w 1994"/>
                <a:gd name="T109" fmla="*/ 2564 h 2786"/>
                <a:gd name="T110" fmla="*/ 1776 w 1994"/>
                <a:gd name="T111" fmla="*/ 2609 h 2786"/>
                <a:gd name="T112" fmla="*/ 1831 w 1994"/>
                <a:gd name="T113" fmla="*/ 2673 h 2786"/>
                <a:gd name="T114" fmla="*/ 1859 w 1994"/>
                <a:gd name="T115" fmla="*/ 2701 h 2786"/>
                <a:gd name="T116" fmla="*/ 1911 w 1994"/>
                <a:gd name="T117" fmla="*/ 2745 h 2786"/>
                <a:gd name="T118" fmla="*/ 1927 w 1994"/>
                <a:gd name="T119" fmla="*/ 2762 h 2786"/>
                <a:gd name="T120" fmla="*/ 1994 w 1994"/>
                <a:gd name="T121" fmla="*/ 2786 h 2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4" h="2786">
                  <a:moveTo>
                    <a:pt x="385" y="76"/>
                  </a:moveTo>
                  <a:lnTo>
                    <a:pt x="381" y="84"/>
                  </a:lnTo>
                  <a:lnTo>
                    <a:pt x="379" y="96"/>
                  </a:lnTo>
                  <a:lnTo>
                    <a:pt x="376" y="110"/>
                  </a:lnTo>
                  <a:lnTo>
                    <a:pt x="374" y="126"/>
                  </a:lnTo>
                  <a:lnTo>
                    <a:pt x="372" y="138"/>
                  </a:lnTo>
                  <a:lnTo>
                    <a:pt x="369" y="148"/>
                  </a:lnTo>
                  <a:lnTo>
                    <a:pt x="367" y="158"/>
                  </a:lnTo>
                  <a:lnTo>
                    <a:pt x="365" y="166"/>
                  </a:lnTo>
                  <a:lnTo>
                    <a:pt x="361" y="179"/>
                  </a:lnTo>
                  <a:lnTo>
                    <a:pt x="357" y="188"/>
                  </a:lnTo>
                  <a:lnTo>
                    <a:pt x="351" y="194"/>
                  </a:lnTo>
                  <a:lnTo>
                    <a:pt x="349" y="206"/>
                  </a:lnTo>
                  <a:lnTo>
                    <a:pt x="348" y="221"/>
                  </a:lnTo>
                  <a:lnTo>
                    <a:pt x="349" y="242"/>
                  </a:lnTo>
                  <a:lnTo>
                    <a:pt x="348" y="246"/>
                  </a:lnTo>
                  <a:lnTo>
                    <a:pt x="348" y="252"/>
                  </a:lnTo>
                  <a:lnTo>
                    <a:pt x="348" y="261"/>
                  </a:lnTo>
                  <a:lnTo>
                    <a:pt x="348" y="276"/>
                  </a:lnTo>
                  <a:lnTo>
                    <a:pt x="347" y="278"/>
                  </a:lnTo>
                  <a:lnTo>
                    <a:pt x="347" y="282"/>
                  </a:lnTo>
                  <a:lnTo>
                    <a:pt x="347" y="287"/>
                  </a:lnTo>
                  <a:lnTo>
                    <a:pt x="346" y="287"/>
                  </a:lnTo>
                  <a:lnTo>
                    <a:pt x="346" y="288"/>
                  </a:lnTo>
                  <a:lnTo>
                    <a:pt x="346" y="290"/>
                  </a:lnTo>
                  <a:lnTo>
                    <a:pt x="346" y="293"/>
                  </a:lnTo>
                  <a:lnTo>
                    <a:pt x="342" y="303"/>
                  </a:lnTo>
                  <a:lnTo>
                    <a:pt x="340" y="310"/>
                  </a:lnTo>
                  <a:lnTo>
                    <a:pt x="336" y="317"/>
                  </a:lnTo>
                  <a:lnTo>
                    <a:pt x="334" y="322"/>
                  </a:lnTo>
                  <a:lnTo>
                    <a:pt x="331" y="324"/>
                  </a:lnTo>
                  <a:lnTo>
                    <a:pt x="329" y="326"/>
                  </a:lnTo>
                  <a:lnTo>
                    <a:pt x="325" y="326"/>
                  </a:lnTo>
                  <a:lnTo>
                    <a:pt x="323" y="326"/>
                  </a:lnTo>
                  <a:lnTo>
                    <a:pt x="321" y="326"/>
                  </a:lnTo>
                  <a:lnTo>
                    <a:pt x="321" y="327"/>
                  </a:lnTo>
                  <a:lnTo>
                    <a:pt x="319" y="326"/>
                  </a:lnTo>
                  <a:lnTo>
                    <a:pt x="318" y="326"/>
                  </a:lnTo>
                  <a:lnTo>
                    <a:pt x="316" y="326"/>
                  </a:lnTo>
                  <a:lnTo>
                    <a:pt x="312" y="325"/>
                  </a:lnTo>
                  <a:lnTo>
                    <a:pt x="309" y="323"/>
                  </a:lnTo>
                  <a:lnTo>
                    <a:pt x="307" y="322"/>
                  </a:lnTo>
                  <a:lnTo>
                    <a:pt x="302" y="320"/>
                  </a:lnTo>
                  <a:lnTo>
                    <a:pt x="259" y="290"/>
                  </a:lnTo>
                  <a:lnTo>
                    <a:pt x="222" y="262"/>
                  </a:lnTo>
                  <a:lnTo>
                    <a:pt x="191" y="232"/>
                  </a:lnTo>
                  <a:lnTo>
                    <a:pt x="169" y="205"/>
                  </a:lnTo>
                  <a:lnTo>
                    <a:pt x="163" y="191"/>
                  </a:lnTo>
                  <a:lnTo>
                    <a:pt x="157" y="179"/>
                  </a:lnTo>
                  <a:lnTo>
                    <a:pt x="151" y="167"/>
                  </a:lnTo>
                  <a:lnTo>
                    <a:pt x="145" y="158"/>
                  </a:lnTo>
                  <a:lnTo>
                    <a:pt x="138" y="148"/>
                  </a:lnTo>
                  <a:lnTo>
                    <a:pt x="132" y="141"/>
                  </a:lnTo>
                  <a:lnTo>
                    <a:pt x="118" y="129"/>
                  </a:lnTo>
                  <a:lnTo>
                    <a:pt x="113" y="126"/>
                  </a:lnTo>
                  <a:lnTo>
                    <a:pt x="111" y="123"/>
                  </a:lnTo>
                  <a:lnTo>
                    <a:pt x="110" y="121"/>
                  </a:lnTo>
                  <a:lnTo>
                    <a:pt x="106" y="113"/>
                  </a:lnTo>
                  <a:lnTo>
                    <a:pt x="102" y="105"/>
                  </a:lnTo>
                  <a:lnTo>
                    <a:pt x="99" y="98"/>
                  </a:lnTo>
                  <a:lnTo>
                    <a:pt x="96" y="93"/>
                  </a:lnTo>
                  <a:lnTo>
                    <a:pt x="92" y="81"/>
                  </a:lnTo>
                  <a:lnTo>
                    <a:pt x="86" y="66"/>
                  </a:lnTo>
                  <a:lnTo>
                    <a:pt x="83" y="58"/>
                  </a:lnTo>
                  <a:lnTo>
                    <a:pt x="80" y="50"/>
                  </a:lnTo>
                  <a:lnTo>
                    <a:pt x="74" y="36"/>
                  </a:lnTo>
                  <a:lnTo>
                    <a:pt x="70" y="25"/>
                  </a:lnTo>
                  <a:lnTo>
                    <a:pt x="64" y="15"/>
                  </a:lnTo>
                  <a:lnTo>
                    <a:pt x="60" y="9"/>
                  </a:lnTo>
                  <a:lnTo>
                    <a:pt x="56" y="3"/>
                  </a:lnTo>
                  <a:lnTo>
                    <a:pt x="52" y="1"/>
                  </a:lnTo>
                  <a:lnTo>
                    <a:pt x="47" y="0"/>
                  </a:lnTo>
                  <a:lnTo>
                    <a:pt x="43" y="3"/>
                  </a:lnTo>
                  <a:lnTo>
                    <a:pt x="33" y="9"/>
                  </a:lnTo>
                  <a:lnTo>
                    <a:pt x="26" y="15"/>
                  </a:lnTo>
                  <a:lnTo>
                    <a:pt x="20" y="19"/>
                  </a:lnTo>
                  <a:lnTo>
                    <a:pt x="15" y="25"/>
                  </a:lnTo>
                  <a:lnTo>
                    <a:pt x="10" y="27"/>
                  </a:lnTo>
                  <a:lnTo>
                    <a:pt x="8" y="30"/>
                  </a:lnTo>
                  <a:lnTo>
                    <a:pt x="6" y="31"/>
                  </a:lnTo>
                  <a:lnTo>
                    <a:pt x="6" y="33"/>
                  </a:lnTo>
                  <a:lnTo>
                    <a:pt x="0" y="39"/>
                  </a:lnTo>
                  <a:lnTo>
                    <a:pt x="0" y="46"/>
                  </a:lnTo>
                  <a:lnTo>
                    <a:pt x="0" y="48"/>
                  </a:lnTo>
                  <a:lnTo>
                    <a:pt x="3" y="51"/>
                  </a:lnTo>
                  <a:lnTo>
                    <a:pt x="9" y="58"/>
                  </a:lnTo>
                  <a:lnTo>
                    <a:pt x="21" y="66"/>
                  </a:lnTo>
                  <a:lnTo>
                    <a:pt x="31" y="76"/>
                  </a:lnTo>
                  <a:lnTo>
                    <a:pt x="41" y="84"/>
                  </a:lnTo>
                  <a:lnTo>
                    <a:pt x="49" y="94"/>
                  </a:lnTo>
                  <a:lnTo>
                    <a:pt x="55" y="102"/>
                  </a:lnTo>
                  <a:lnTo>
                    <a:pt x="59" y="111"/>
                  </a:lnTo>
                  <a:lnTo>
                    <a:pt x="62" y="119"/>
                  </a:lnTo>
                  <a:lnTo>
                    <a:pt x="62" y="124"/>
                  </a:lnTo>
                  <a:lnTo>
                    <a:pt x="62" y="126"/>
                  </a:lnTo>
                  <a:lnTo>
                    <a:pt x="62" y="127"/>
                  </a:lnTo>
                  <a:lnTo>
                    <a:pt x="63" y="129"/>
                  </a:lnTo>
                  <a:lnTo>
                    <a:pt x="63" y="132"/>
                  </a:lnTo>
                  <a:lnTo>
                    <a:pt x="67" y="140"/>
                  </a:lnTo>
                  <a:lnTo>
                    <a:pt x="71" y="149"/>
                  </a:lnTo>
                  <a:lnTo>
                    <a:pt x="78" y="161"/>
                  </a:lnTo>
                  <a:lnTo>
                    <a:pt x="86" y="173"/>
                  </a:lnTo>
                  <a:lnTo>
                    <a:pt x="96" y="189"/>
                  </a:lnTo>
                  <a:lnTo>
                    <a:pt x="108" y="206"/>
                  </a:lnTo>
                  <a:lnTo>
                    <a:pt x="124" y="226"/>
                  </a:lnTo>
                  <a:lnTo>
                    <a:pt x="131" y="235"/>
                  </a:lnTo>
                  <a:lnTo>
                    <a:pt x="134" y="239"/>
                  </a:lnTo>
                  <a:lnTo>
                    <a:pt x="138" y="244"/>
                  </a:lnTo>
                  <a:lnTo>
                    <a:pt x="144" y="253"/>
                  </a:lnTo>
                  <a:lnTo>
                    <a:pt x="148" y="257"/>
                  </a:lnTo>
                  <a:lnTo>
                    <a:pt x="152" y="262"/>
                  </a:lnTo>
                  <a:lnTo>
                    <a:pt x="165" y="277"/>
                  </a:lnTo>
                  <a:lnTo>
                    <a:pt x="170" y="284"/>
                  </a:lnTo>
                  <a:lnTo>
                    <a:pt x="176" y="291"/>
                  </a:lnTo>
                  <a:lnTo>
                    <a:pt x="181" y="295"/>
                  </a:lnTo>
                  <a:lnTo>
                    <a:pt x="183" y="298"/>
                  </a:lnTo>
                  <a:lnTo>
                    <a:pt x="184" y="299"/>
                  </a:lnTo>
                  <a:lnTo>
                    <a:pt x="186" y="301"/>
                  </a:lnTo>
                  <a:lnTo>
                    <a:pt x="190" y="305"/>
                  </a:lnTo>
                  <a:lnTo>
                    <a:pt x="192" y="307"/>
                  </a:lnTo>
                  <a:lnTo>
                    <a:pt x="193" y="308"/>
                  </a:lnTo>
                  <a:lnTo>
                    <a:pt x="196" y="310"/>
                  </a:lnTo>
                  <a:lnTo>
                    <a:pt x="197" y="311"/>
                  </a:lnTo>
                  <a:lnTo>
                    <a:pt x="199" y="314"/>
                  </a:lnTo>
                  <a:lnTo>
                    <a:pt x="203" y="318"/>
                  </a:lnTo>
                  <a:lnTo>
                    <a:pt x="206" y="320"/>
                  </a:lnTo>
                  <a:lnTo>
                    <a:pt x="211" y="323"/>
                  </a:lnTo>
                  <a:lnTo>
                    <a:pt x="218" y="328"/>
                  </a:lnTo>
                  <a:lnTo>
                    <a:pt x="225" y="336"/>
                  </a:lnTo>
                  <a:lnTo>
                    <a:pt x="231" y="343"/>
                  </a:lnTo>
                  <a:lnTo>
                    <a:pt x="236" y="353"/>
                  </a:lnTo>
                  <a:lnTo>
                    <a:pt x="239" y="363"/>
                  </a:lnTo>
                  <a:lnTo>
                    <a:pt x="243" y="374"/>
                  </a:lnTo>
                  <a:lnTo>
                    <a:pt x="244" y="387"/>
                  </a:lnTo>
                  <a:lnTo>
                    <a:pt x="245" y="402"/>
                  </a:lnTo>
                  <a:lnTo>
                    <a:pt x="246" y="405"/>
                  </a:lnTo>
                  <a:lnTo>
                    <a:pt x="251" y="413"/>
                  </a:lnTo>
                  <a:lnTo>
                    <a:pt x="259" y="422"/>
                  </a:lnTo>
                  <a:lnTo>
                    <a:pt x="268" y="434"/>
                  </a:lnTo>
                  <a:lnTo>
                    <a:pt x="276" y="445"/>
                  </a:lnTo>
                  <a:lnTo>
                    <a:pt x="281" y="455"/>
                  </a:lnTo>
                  <a:lnTo>
                    <a:pt x="285" y="466"/>
                  </a:lnTo>
                  <a:lnTo>
                    <a:pt x="288" y="477"/>
                  </a:lnTo>
                  <a:lnTo>
                    <a:pt x="289" y="482"/>
                  </a:lnTo>
                  <a:lnTo>
                    <a:pt x="293" y="491"/>
                  </a:lnTo>
                  <a:lnTo>
                    <a:pt x="298" y="501"/>
                  </a:lnTo>
                  <a:lnTo>
                    <a:pt x="307" y="515"/>
                  </a:lnTo>
                  <a:lnTo>
                    <a:pt x="315" y="531"/>
                  </a:lnTo>
                  <a:lnTo>
                    <a:pt x="327" y="550"/>
                  </a:lnTo>
                  <a:lnTo>
                    <a:pt x="340" y="573"/>
                  </a:lnTo>
                  <a:lnTo>
                    <a:pt x="356" y="597"/>
                  </a:lnTo>
                  <a:lnTo>
                    <a:pt x="372" y="624"/>
                  </a:lnTo>
                  <a:lnTo>
                    <a:pt x="391" y="653"/>
                  </a:lnTo>
                  <a:lnTo>
                    <a:pt x="411" y="685"/>
                  </a:lnTo>
                  <a:lnTo>
                    <a:pt x="436" y="720"/>
                  </a:lnTo>
                  <a:lnTo>
                    <a:pt x="460" y="757"/>
                  </a:lnTo>
                  <a:lnTo>
                    <a:pt x="487" y="797"/>
                  </a:lnTo>
                  <a:lnTo>
                    <a:pt x="516" y="839"/>
                  </a:lnTo>
                  <a:lnTo>
                    <a:pt x="548" y="885"/>
                  </a:lnTo>
                  <a:lnTo>
                    <a:pt x="554" y="890"/>
                  </a:lnTo>
                  <a:lnTo>
                    <a:pt x="565" y="898"/>
                  </a:lnTo>
                  <a:lnTo>
                    <a:pt x="578" y="909"/>
                  </a:lnTo>
                  <a:lnTo>
                    <a:pt x="598" y="922"/>
                  </a:lnTo>
                  <a:lnTo>
                    <a:pt x="601" y="925"/>
                  </a:lnTo>
                  <a:lnTo>
                    <a:pt x="605" y="928"/>
                  </a:lnTo>
                  <a:lnTo>
                    <a:pt x="612" y="933"/>
                  </a:lnTo>
                  <a:lnTo>
                    <a:pt x="617" y="937"/>
                  </a:lnTo>
                  <a:lnTo>
                    <a:pt x="621" y="943"/>
                  </a:lnTo>
                  <a:lnTo>
                    <a:pt x="623" y="945"/>
                  </a:lnTo>
                  <a:lnTo>
                    <a:pt x="625" y="948"/>
                  </a:lnTo>
                  <a:lnTo>
                    <a:pt x="625" y="950"/>
                  </a:lnTo>
                  <a:lnTo>
                    <a:pt x="625" y="953"/>
                  </a:lnTo>
                  <a:lnTo>
                    <a:pt x="619" y="961"/>
                  </a:lnTo>
                  <a:lnTo>
                    <a:pt x="614" y="973"/>
                  </a:lnTo>
                  <a:lnTo>
                    <a:pt x="609" y="986"/>
                  </a:lnTo>
                  <a:lnTo>
                    <a:pt x="607" y="1003"/>
                  </a:lnTo>
                  <a:lnTo>
                    <a:pt x="604" y="1026"/>
                  </a:lnTo>
                  <a:lnTo>
                    <a:pt x="606" y="1047"/>
                  </a:lnTo>
                  <a:lnTo>
                    <a:pt x="612" y="1067"/>
                  </a:lnTo>
                  <a:lnTo>
                    <a:pt x="622" y="1087"/>
                  </a:lnTo>
                  <a:lnTo>
                    <a:pt x="634" y="1104"/>
                  </a:lnTo>
                  <a:lnTo>
                    <a:pt x="645" y="1118"/>
                  </a:lnTo>
                  <a:lnTo>
                    <a:pt x="655" y="1131"/>
                  </a:lnTo>
                  <a:lnTo>
                    <a:pt x="666" y="1143"/>
                  </a:lnTo>
                  <a:lnTo>
                    <a:pt x="678" y="1154"/>
                  </a:lnTo>
                  <a:lnTo>
                    <a:pt x="688" y="1161"/>
                  </a:lnTo>
                  <a:lnTo>
                    <a:pt x="699" y="1168"/>
                  </a:lnTo>
                  <a:lnTo>
                    <a:pt x="710" y="1172"/>
                  </a:lnTo>
                  <a:lnTo>
                    <a:pt x="712" y="1172"/>
                  </a:lnTo>
                  <a:lnTo>
                    <a:pt x="713" y="1172"/>
                  </a:lnTo>
                  <a:lnTo>
                    <a:pt x="715" y="1173"/>
                  </a:lnTo>
                  <a:lnTo>
                    <a:pt x="721" y="1175"/>
                  </a:lnTo>
                  <a:lnTo>
                    <a:pt x="728" y="1176"/>
                  </a:lnTo>
                  <a:lnTo>
                    <a:pt x="737" y="1181"/>
                  </a:lnTo>
                  <a:lnTo>
                    <a:pt x="748" y="1188"/>
                  </a:lnTo>
                  <a:lnTo>
                    <a:pt x="762" y="1199"/>
                  </a:lnTo>
                  <a:lnTo>
                    <a:pt x="776" y="1210"/>
                  </a:lnTo>
                  <a:lnTo>
                    <a:pt x="794" y="1225"/>
                  </a:lnTo>
                  <a:lnTo>
                    <a:pt x="812" y="1243"/>
                  </a:lnTo>
                  <a:lnTo>
                    <a:pt x="833" y="1264"/>
                  </a:lnTo>
                  <a:lnTo>
                    <a:pt x="836" y="1269"/>
                  </a:lnTo>
                  <a:lnTo>
                    <a:pt x="841" y="1281"/>
                  </a:lnTo>
                  <a:lnTo>
                    <a:pt x="846" y="1298"/>
                  </a:lnTo>
                  <a:lnTo>
                    <a:pt x="854" y="1322"/>
                  </a:lnTo>
                  <a:lnTo>
                    <a:pt x="856" y="1335"/>
                  </a:lnTo>
                  <a:lnTo>
                    <a:pt x="860" y="1347"/>
                  </a:lnTo>
                  <a:lnTo>
                    <a:pt x="862" y="1358"/>
                  </a:lnTo>
                  <a:lnTo>
                    <a:pt x="866" y="1367"/>
                  </a:lnTo>
                  <a:lnTo>
                    <a:pt x="873" y="1382"/>
                  </a:lnTo>
                  <a:lnTo>
                    <a:pt x="881" y="1393"/>
                  </a:lnTo>
                  <a:lnTo>
                    <a:pt x="889" y="1404"/>
                  </a:lnTo>
                  <a:lnTo>
                    <a:pt x="892" y="1411"/>
                  </a:lnTo>
                  <a:lnTo>
                    <a:pt x="896" y="1419"/>
                  </a:lnTo>
                  <a:lnTo>
                    <a:pt x="903" y="1436"/>
                  </a:lnTo>
                  <a:lnTo>
                    <a:pt x="909" y="1458"/>
                  </a:lnTo>
                  <a:lnTo>
                    <a:pt x="910" y="1468"/>
                  </a:lnTo>
                  <a:lnTo>
                    <a:pt x="912" y="1481"/>
                  </a:lnTo>
                  <a:lnTo>
                    <a:pt x="916" y="1508"/>
                  </a:lnTo>
                  <a:lnTo>
                    <a:pt x="918" y="1537"/>
                  </a:lnTo>
                  <a:lnTo>
                    <a:pt x="919" y="1570"/>
                  </a:lnTo>
                  <a:lnTo>
                    <a:pt x="920" y="1592"/>
                  </a:lnTo>
                  <a:lnTo>
                    <a:pt x="922" y="1606"/>
                  </a:lnTo>
                  <a:lnTo>
                    <a:pt x="926" y="1623"/>
                  </a:lnTo>
                  <a:lnTo>
                    <a:pt x="930" y="1640"/>
                  </a:lnTo>
                  <a:lnTo>
                    <a:pt x="937" y="1660"/>
                  </a:lnTo>
                  <a:lnTo>
                    <a:pt x="943" y="1681"/>
                  </a:lnTo>
                  <a:lnTo>
                    <a:pt x="952" y="1705"/>
                  </a:lnTo>
                  <a:lnTo>
                    <a:pt x="955" y="1716"/>
                  </a:lnTo>
                  <a:lnTo>
                    <a:pt x="959" y="1728"/>
                  </a:lnTo>
                  <a:lnTo>
                    <a:pt x="968" y="1748"/>
                  </a:lnTo>
                  <a:lnTo>
                    <a:pt x="974" y="1765"/>
                  </a:lnTo>
                  <a:lnTo>
                    <a:pt x="974" y="1766"/>
                  </a:lnTo>
                  <a:lnTo>
                    <a:pt x="975" y="1768"/>
                  </a:lnTo>
                  <a:lnTo>
                    <a:pt x="977" y="1772"/>
                  </a:lnTo>
                  <a:lnTo>
                    <a:pt x="982" y="1780"/>
                  </a:lnTo>
                  <a:lnTo>
                    <a:pt x="984" y="1785"/>
                  </a:lnTo>
                  <a:lnTo>
                    <a:pt x="985" y="1787"/>
                  </a:lnTo>
                  <a:lnTo>
                    <a:pt x="987" y="1790"/>
                  </a:lnTo>
                  <a:lnTo>
                    <a:pt x="993" y="1799"/>
                  </a:lnTo>
                  <a:lnTo>
                    <a:pt x="998" y="1804"/>
                  </a:lnTo>
                  <a:lnTo>
                    <a:pt x="1004" y="1809"/>
                  </a:lnTo>
                  <a:lnTo>
                    <a:pt x="1006" y="1809"/>
                  </a:lnTo>
                  <a:lnTo>
                    <a:pt x="1010" y="1811"/>
                  </a:lnTo>
                  <a:lnTo>
                    <a:pt x="1015" y="1814"/>
                  </a:lnTo>
                  <a:lnTo>
                    <a:pt x="1021" y="1819"/>
                  </a:lnTo>
                  <a:lnTo>
                    <a:pt x="1035" y="1830"/>
                  </a:lnTo>
                  <a:lnTo>
                    <a:pt x="1044" y="1837"/>
                  </a:lnTo>
                  <a:lnTo>
                    <a:pt x="1054" y="1847"/>
                  </a:lnTo>
                  <a:lnTo>
                    <a:pt x="1063" y="1854"/>
                  </a:lnTo>
                  <a:lnTo>
                    <a:pt x="1067" y="1858"/>
                  </a:lnTo>
                  <a:lnTo>
                    <a:pt x="1072" y="1862"/>
                  </a:lnTo>
                  <a:lnTo>
                    <a:pt x="1076" y="1864"/>
                  </a:lnTo>
                  <a:lnTo>
                    <a:pt x="1080" y="1867"/>
                  </a:lnTo>
                  <a:lnTo>
                    <a:pt x="1088" y="1873"/>
                  </a:lnTo>
                  <a:lnTo>
                    <a:pt x="1095" y="1876"/>
                  </a:lnTo>
                  <a:lnTo>
                    <a:pt x="1101" y="1879"/>
                  </a:lnTo>
                  <a:lnTo>
                    <a:pt x="1106" y="1881"/>
                  </a:lnTo>
                  <a:lnTo>
                    <a:pt x="1113" y="1883"/>
                  </a:lnTo>
                  <a:lnTo>
                    <a:pt x="1118" y="1884"/>
                  </a:lnTo>
                  <a:lnTo>
                    <a:pt x="1126" y="1888"/>
                  </a:lnTo>
                  <a:lnTo>
                    <a:pt x="1144" y="1899"/>
                  </a:lnTo>
                  <a:lnTo>
                    <a:pt x="1164" y="1917"/>
                  </a:lnTo>
                  <a:lnTo>
                    <a:pt x="1189" y="1944"/>
                  </a:lnTo>
                  <a:lnTo>
                    <a:pt x="1190" y="1945"/>
                  </a:lnTo>
                  <a:lnTo>
                    <a:pt x="1201" y="1958"/>
                  </a:lnTo>
                  <a:lnTo>
                    <a:pt x="1212" y="1971"/>
                  </a:lnTo>
                  <a:lnTo>
                    <a:pt x="1221" y="1982"/>
                  </a:lnTo>
                  <a:lnTo>
                    <a:pt x="1229" y="1994"/>
                  </a:lnTo>
                  <a:lnTo>
                    <a:pt x="1236" y="2004"/>
                  </a:lnTo>
                  <a:lnTo>
                    <a:pt x="1238" y="2008"/>
                  </a:lnTo>
                  <a:lnTo>
                    <a:pt x="1239" y="2010"/>
                  </a:lnTo>
                  <a:lnTo>
                    <a:pt x="1241" y="2013"/>
                  </a:lnTo>
                  <a:lnTo>
                    <a:pt x="1245" y="2021"/>
                  </a:lnTo>
                  <a:lnTo>
                    <a:pt x="1248" y="2029"/>
                  </a:lnTo>
                  <a:lnTo>
                    <a:pt x="1255" y="2052"/>
                  </a:lnTo>
                  <a:lnTo>
                    <a:pt x="1261" y="2073"/>
                  </a:lnTo>
                  <a:lnTo>
                    <a:pt x="1274" y="2114"/>
                  </a:lnTo>
                  <a:lnTo>
                    <a:pt x="1285" y="2148"/>
                  </a:lnTo>
                  <a:lnTo>
                    <a:pt x="1289" y="2164"/>
                  </a:lnTo>
                  <a:lnTo>
                    <a:pt x="1295" y="2179"/>
                  </a:lnTo>
                  <a:lnTo>
                    <a:pt x="1298" y="2191"/>
                  </a:lnTo>
                  <a:lnTo>
                    <a:pt x="1303" y="2203"/>
                  </a:lnTo>
                  <a:lnTo>
                    <a:pt x="1306" y="2214"/>
                  </a:lnTo>
                  <a:lnTo>
                    <a:pt x="1310" y="2224"/>
                  </a:lnTo>
                  <a:lnTo>
                    <a:pt x="1312" y="2232"/>
                  </a:lnTo>
                  <a:lnTo>
                    <a:pt x="1312" y="2233"/>
                  </a:lnTo>
                  <a:lnTo>
                    <a:pt x="1313" y="2235"/>
                  </a:lnTo>
                  <a:lnTo>
                    <a:pt x="1316" y="2239"/>
                  </a:lnTo>
                  <a:lnTo>
                    <a:pt x="1318" y="2246"/>
                  </a:lnTo>
                  <a:lnTo>
                    <a:pt x="1319" y="2248"/>
                  </a:lnTo>
                  <a:lnTo>
                    <a:pt x="1321" y="2251"/>
                  </a:lnTo>
                  <a:lnTo>
                    <a:pt x="1330" y="2277"/>
                  </a:lnTo>
                  <a:lnTo>
                    <a:pt x="1341" y="2300"/>
                  </a:lnTo>
                  <a:lnTo>
                    <a:pt x="1352" y="2319"/>
                  </a:lnTo>
                  <a:lnTo>
                    <a:pt x="1365" y="2338"/>
                  </a:lnTo>
                  <a:lnTo>
                    <a:pt x="1376" y="2351"/>
                  </a:lnTo>
                  <a:lnTo>
                    <a:pt x="1389" y="2363"/>
                  </a:lnTo>
                  <a:lnTo>
                    <a:pt x="1402" y="2371"/>
                  </a:lnTo>
                  <a:lnTo>
                    <a:pt x="1416" y="2377"/>
                  </a:lnTo>
                  <a:lnTo>
                    <a:pt x="1431" y="2382"/>
                  </a:lnTo>
                  <a:lnTo>
                    <a:pt x="1445" y="2390"/>
                  </a:lnTo>
                  <a:lnTo>
                    <a:pt x="1450" y="2394"/>
                  </a:lnTo>
                  <a:lnTo>
                    <a:pt x="1456" y="2400"/>
                  </a:lnTo>
                  <a:lnTo>
                    <a:pt x="1466" y="2414"/>
                  </a:lnTo>
                  <a:lnTo>
                    <a:pt x="1472" y="2424"/>
                  </a:lnTo>
                  <a:lnTo>
                    <a:pt x="1481" y="2431"/>
                  </a:lnTo>
                  <a:lnTo>
                    <a:pt x="1490" y="2436"/>
                  </a:lnTo>
                  <a:lnTo>
                    <a:pt x="1501" y="2438"/>
                  </a:lnTo>
                  <a:lnTo>
                    <a:pt x="1512" y="2439"/>
                  </a:lnTo>
                  <a:lnTo>
                    <a:pt x="1523" y="2443"/>
                  </a:lnTo>
                  <a:lnTo>
                    <a:pt x="1536" y="2449"/>
                  </a:lnTo>
                  <a:lnTo>
                    <a:pt x="1550" y="2459"/>
                  </a:lnTo>
                  <a:lnTo>
                    <a:pt x="1561" y="2467"/>
                  </a:lnTo>
                  <a:lnTo>
                    <a:pt x="1565" y="2469"/>
                  </a:lnTo>
                  <a:lnTo>
                    <a:pt x="1567" y="2470"/>
                  </a:lnTo>
                  <a:lnTo>
                    <a:pt x="1570" y="2472"/>
                  </a:lnTo>
                  <a:lnTo>
                    <a:pt x="1579" y="2474"/>
                  </a:lnTo>
                  <a:lnTo>
                    <a:pt x="1582" y="2474"/>
                  </a:lnTo>
                  <a:lnTo>
                    <a:pt x="1586" y="2475"/>
                  </a:lnTo>
                  <a:lnTo>
                    <a:pt x="1598" y="2472"/>
                  </a:lnTo>
                  <a:lnTo>
                    <a:pt x="1611" y="2473"/>
                  </a:lnTo>
                  <a:lnTo>
                    <a:pt x="1622" y="2474"/>
                  </a:lnTo>
                  <a:lnTo>
                    <a:pt x="1633" y="2479"/>
                  </a:lnTo>
                  <a:lnTo>
                    <a:pt x="1643" y="2485"/>
                  </a:lnTo>
                  <a:lnTo>
                    <a:pt x="1653" y="2494"/>
                  </a:lnTo>
                  <a:lnTo>
                    <a:pt x="1661" y="2506"/>
                  </a:lnTo>
                  <a:lnTo>
                    <a:pt x="1671" y="2520"/>
                  </a:lnTo>
                  <a:lnTo>
                    <a:pt x="1680" y="2536"/>
                  </a:lnTo>
                  <a:lnTo>
                    <a:pt x="1691" y="2551"/>
                  </a:lnTo>
                  <a:lnTo>
                    <a:pt x="1702" y="2564"/>
                  </a:lnTo>
                  <a:lnTo>
                    <a:pt x="1713" y="2575"/>
                  </a:lnTo>
                  <a:lnTo>
                    <a:pt x="1725" y="2585"/>
                  </a:lnTo>
                  <a:lnTo>
                    <a:pt x="1738" y="2593"/>
                  </a:lnTo>
                  <a:lnTo>
                    <a:pt x="1752" y="2600"/>
                  </a:lnTo>
                  <a:lnTo>
                    <a:pt x="1767" y="2605"/>
                  </a:lnTo>
                  <a:lnTo>
                    <a:pt x="1776" y="2609"/>
                  </a:lnTo>
                  <a:lnTo>
                    <a:pt x="1788" y="2619"/>
                  </a:lnTo>
                  <a:lnTo>
                    <a:pt x="1801" y="2634"/>
                  </a:lnTo>
                  <a:lnTo>
                    <a:pt x="1817" y="2654"/>
                  </a:lnTo>
                  <a:lnTo>
                    <a:pt x="1823" y="2664"/>
                  </a:lnTo>
                  <a:lnTo>
                    <a:pt x="1826" y="2668"/>
                  </a:lnTo>
                  <a:lnTo>
                    <a:pt x="1831" y="2673"/>
                  </a:lnTo>
                  <a:lnTo>
                    <a:pt x="1843" y="2688"/>
                  </a:lnTo>
                  <a:lnTo>
                    <a:pt x="1846" y="2691"/>
                  </a:lnTo>
                  <a:lnTo>
                    <a:pt x="1847" y="2692"/>
                  </a:lnTo>
                  <a:lnTo>
                    <a:pt x="1849" y="2694"/>
                  </a:lnTo>
                  <a:lnTo>
                    <a:pt x="1855" y="2698"/>
                  </a:lnTo>
                  <a:lnTo>
                    <a:pt x="1859" y="2701"/>
                  </a:lnTo>
                  <a:lnTo>
                    <a:pt x="1865" y="2703"/>
                  </a:lnTo>
                  <a:lnTo>
                    <a:pt x="1873" y="2706"/>
                  </a:lnTo>
                  <a:lnTo>
                    <a:pt x="1884" y="2714"/>
                  </a:lnTo>
                  <a:lnTo>
                    <a:pt x="1895" y="2725"/>
                  </a:lnTo>
                  <a:lnTo>
                    <a:pt x="1906" y="2740"/>
                  </a:lnTo>
                  <a:lnTo>
                    <a:pt x="1911" y="2745"/>
                  </a:lnTo>
                  <a:lnTo>
                    <a:pt x="1916" y="2751"/>
                  </a:lnTo>
                  <a:lnTo>
                    <a:pt x="1920" y="2756"/>
                  </a:lnTo>
                  <a:lnTo>
                    <a:pt x="1922" y="2758"/>
                  </a:lnTo>
                  <a:lnTo>
                    <a:pt x="1923" y="2759"/>
                  </a:lnTo>
                  <a:lnTo>
                    <a:pt x="1926" y="2761"/>
                  </a:lnTo>
                  <a:lnTo>
                    <a:pt x="1927" y="2762"/>
                  </a:lnTo>
                  <a:lnTo>
                    <a:pt x="1929" y="2764"/>
                  </a:lnTo>
                  <a:lnTo>
                    <a:pt x="1933" y="2767"/>
                  </a:lnTo>
                  <a:lnTo>
                    <a:pt x="1936" y="2769"/>
                  </a:lnTo>
                  <a:lnTo>
                    <a:pt x="1941" y="2772"/>
                  </a:lnTo>
                  <a:lnTo>
                    <a:pt x="1964" y="2778"/>
                  </a:lnTo>
                  <a:lnTo>
                    <a:pt x="1994" y="2786"/>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Tree>
    <p:extLst>
      <p:ext uri="{BB962C8B-B14F-4D97-AF65-F5344CB8AC3E}">
        <p14:creationId xmlns:p14="http://schemas.microsoft.com/office/powerpoint/2010/main" val="172362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fr-FR"/>
              <a:t>Novembre 2021</a:t>
            </a:r>
          </a:p>
        </p:txBody>
      </p:sp>
      <p:sp>
        <p:nvSpPr>
          <p:cNvPr id="8" name="Footer Placeholder 7"/>
          <p:cNvSpPr>
            <a:spLocks noGrp="1"/>
          </p:cNvSpPr>
          <p:nvPr>
            <p:ph type="ftr" sz="quarter" idx="11"/>
          </p:nvPr>
        </p:nvSpPr>
        <p:spPr/>
        <p:txBody>
          <a:bodyPr/>
          <a:lstStyle/>
          <a:p>
            <a:r>
              <a:rPr lang="fr-FR"/>
              <a:t>Revue annuelle User Fees VIH Douala-Cameroun</a:t>
            </a:r>
          </a:p>
        </p:txBody>
      </p:sp>
      <p:sp>
        <p:nvSpPr>
          <p:cNvPr id="9" name="Slide Number Placeholder 8"/>
          <p:cNvSpPr>
            <a:spLocks noGrp="1"/>
          </p:cNvSpPr>
          <p:nvPr>
            <p:ph type="sldNum" sz="quarter" idx="12"/>
          </p:nvPr>
        </p:nvSpPr>
        <p:spPr/>
        <p:txBody>
          <a:bodyPr/>
          <a:lstStyle/>
          <a:p>
            <a:fld id="{CA71F70D-124E-4F7E-92FF-DE4C8C60A0A2}" type="slidenum">
              <a:rPr lang="fr-FR" smtClean="0"/>
              <a:t>‹#›</a:t>
            </a:fld>
            <a:endParaRPr lang="fr-FR"/>
          </a:p>
        </p:txBody>
      </p:sp>
    </p:spTree>
    <p:extLst>
      <p:ext uri="{BB962C8B-B14F-4D97-AF65-F5344CB8AC3E}">
        <p14:creationId xmlns:p14="http://schemas.microsoft.com/office/powerpoint/2010/main" val="347967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fr-FR"/>
              <a:t>Novembre 2021</a:t>
            </a:r>
          </a:p>
        </p:txBody>
      </p:sp>
      <p:sp>
        <p:nvSpPr>
          <p:cNvPr id="4" name="Footer Placeholder 3"/>
          <p:cNvSpPr>
            <a:spLocks noGrp="1"/>
          </p:cNvSpPr>
          <p:nvPr>
            <p:ph type="ftr" sz="quarter" idx="11"/>
          </p:nvPr>
        </p:nvSpPr>
        <p:spPr/>
        <p:txBody>
          <a:bodyPr/>
          <a:lstStyle/>
          <a:p>
            <a:r>
              <a:rPr lang="fr-FR"/>
              <a:t>Revue annuelle User Fees VIH Douala-Cameroun</a:t>
            </a:r>
          </a:p>
        </p:txBody>
      </p:sp>
      <p:sp>
        <p:nvSpPr>
          <p:cNvPr id="5" name="Slide Number Placeholder 4"/>
          <p:cNvSpPr>
            <a:spLocks noGrp="1"/>
          </p:cNvSpPr>
          <p:nvPr>
            <p:ph type="sldNum" sz="quarter" idx="12"/>
          </p:nvPr>
        </p:nvSpPr>
        <p:spPr/>
        <p:txBody>
          <a:bodyPr/>
          <a:lstStyle/>
          <a:p>
            <a:fld id="{CA71F70D-124E-4F7E-92FF-DE4C8C60A0A2}" type="slidenum">
              <a:rPr lang="fr-FR" smtClean="0"/>
              <a:t>‹#›</a:t>
            </a:fld>
            <a:endParaRPr lang="fr-FR"/>
          </a:p>
        </p:txBody>
      </p:sp>
    </p:spTree>
    <p:extLst>
      <p:ext uri="{BB962C8B-B14F-4D97-AF65-F5344CB8AC3E}">
        <p14:creationId xmlns:p14="http://schemas.microsoft.com/office/powerpoint/2010/main" val="645342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Novembre 2021</a:t>
            </a:r>
          </a:p>
        </p:txBody>
      </p:sp>
      <p:sp>
        <p:nvSpPr>
          <p:cNvPr id="3" name="Footer Placeholder 2"/>
          <p:cNvSpPr>
            <a:spLocks noGrp="1"/>
          </p:cNvSpPr>
          <p:nvPr>
            <p:ph type="ftr" sz="quarter" idx="11"/>
          </p:nvPr>
        </p:nvSpPr>
        <p:spPr/>
        <p:txBody>
          <a:bodyPr/>
          <a:lstStyle/>
          <a:p>
            <a:r>
              <a:rPr lang="fr-FR"/>
              <a:t>Revue annuelle User Fees VIH Douala-Cameroun</a:t>
            </a:r>
          </a:p>
        </p:txBody>
      </p:sp>
      <p:sp>
        <p:nvSpPr>
          <p:cNvPr id="4" name="Slide Number Placeholder 3"/>
          <p:cNvSpPr>
            <a:spLocks noGrp="1"/>
          </p:cNvSpPr>
          <p:nvPr>
            <p:ph type="sldNum" sz="quarter" idx="12"/>
          </p:nvPr>
        </p:nvSpPr>
        <p:spPr/>
        <p:txBody>
          <a:bodyPr/>
          <a:lstStyle/>
          <a:p>
            <a:fld id="{CA71F70D-124E-4F7E-92FF-DE4C8C60A0A2}" type="slidenum">
              <a:rPr lang="fr-FR" smtClean="0"/>
              <a:t>‹#›</a:t>
            </a:fld>
            <a:endParaRPr lang="fr-FR"/>
          </a:p>
        </p:txBody>
      </p:sp>
    </p:spTree>
    <p:extLst>
      <p:ext uri="{BB962C8B-B14F-4D97-AF65-F5344CB8AC3E}">
        <p14:creationId xmlns:p14="http://schemas.microsoft.com/office/powerpoint/2010/main" val="407384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a:t>Novembre 2021</a:t>
            </a:r>
          </a:p>
        </p:txBody>
      </p:sp>
      <p:sp>
        <p:nvSpPr>
          <p:cNvPr id="6" name="Footer Placeholder 5"/>
          <p:cNvSpPr>
            <a:spLocks noGrp="1"/>
          </p:cNvSpPr>
          <p:nvPr>
            <p:ph type="ftr" sz="quarter" idx="11"/>
          </p:nvPr>
        </p:nvSpPr>
        <p:spPr/>
        <p:txBody>
          <a:bodyPr/>
          <a:lstStyle/>
          <a:p>
            <a:r>
              <a:rPr lang="fr-FR"/>
              <a:t>Revue annuelle User Fees VIH Douala-Cameroun</a:t>
            </a:r>
          </a:p>
        </p:txBody>
      </p:sp>
      <p:sp>
        <p:nvSpPr>
          <p:cNvPr id="7" name="Slide Number Placeholder 6"/>
          <p:cNvSpPr>
            <a:spLocks noGrp="1"/>
          </p:cNvSpPr>
          <p:nvPr>
            <p:ph type="sldNum" sz="quarter" idx="12"/>
          </p:nvPr>
        </p:nvSpPr>
        <p:spPr/>
        <p:txBody>
          <a:bodyPr/>
          <a:lstStyle/>
          <a:p>
            <a:fld id="{CA71F70D-124E-4F7E-92FF-DE4C8C60A0A2}" type="slidenum">
              <a:rPr lang="fr-FR" smtClean="0"/>
              <a:t>‹#›</a:t>
            </a:fld>
            <a:endParaRPr lang="fr-FR"/>
          </a:p>
        </p:txBody>
      </p:sp>
    </p:spTree>
    <p:extLst>
      <p:ext uri="{BB962C8B-B14F-4D97-AF65-F5344CB8AC3E}">
        <p14:creationId xmlns:p14="http://schemas.microsoft.com/office/powerpoint/2010/main" val="3556166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a:t>Novembre 2021</a:t>
            </a:r>
          </a:p>
        </p:txBody>
      </p:sp>
      <p:sp>
        <p:nvSpPr>
          <p:cNvPr id="6" name="Footer Placeholder 5"/>
          <p:cNvSpPr>
            <a:spLocks noGrp="1"/>
          </p:cNvSpPr>
          <p:nvPr>
            <p:ph type="ftr" sz="quarter" idx="11"/>
          </p:nvPr>
        </p:nvSpPr>
        <p:spPr/>
        <p:txBody>
          <a:bodyPr/>
          <a:lstStyle/>
          <a:p>
            <a:r>
              <a:rPr lang="fr-FR"/>
              <a:t>Revue annuelle User Fees VIH Douala-Cameroun</a:t>
            </a:r>
          </a:p>
        </p:txBody>
      </p:sp>
      <p:sp>
        <p:nvSpPr>
          <p:cNvPr id="7" name="Slide Number Placeholder 6"/>
          <p:cNvSpPr>
            <a:spLocks noGrp="1"/>
          </p:cNvSpPr>
          <p:nvPr>
            <p:ph type="sldNum" sz="quarter" idx="12"/>
          </p:nvPr>
        </p:nvSpPr>
        <p:spPr/>
        <p:txBody>
          <a:bodyPr/>
          <a:lstStyle/>
          <a:p>
            <a:fld id="{CA71F70D-124E-4F7E-92FF-DE4C8C60A0A2}" type="slidenum">
              <a:rPr lang="fr-FR" smtClean="0"/>
              <a:t>‹#›</a:t>
            </a:fld>
            <a:endParaRPr lang="fr-FR"/>
          </a:p>
        </p:txBody>
      </p:sp>
    </p:spTree>
    <p:extLst>
      <p:ext uri="{BB962C8B-B14F-4D97-AF65-F5344CB8AC3E}">
        <p14:creationId xmlns:p14="http://schemas.microsoft.com/office/powerpoint/2010/main" val="1174556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fr-FR"/>
              <a:t>Novembre 2021</a:t>
            </a:r>
          </a:p>
        </p:txBody>
      </p:sp>
      <p:sp>
        <p:nvSpPr>
          <p:cNvPr id="5" name="Footer Placeholder 4"/>
          <p:cNvSpPr>
            <a:spLocks noGrp="1"/>
          </p:cNvSpPr>
          <p:nvPr>
            <p:ph type="ftr" sz="quarter" idx="11"/>
          </p:nvPr>
        </p:nvSpPr>
        <p:spPr/>
        <p:txBody>
          <a:bodyPr/>
          <a:lstStyle/>
          <a:p>
            <a:r>
              <a:rPr lang="fr-FR"/>
              <a:t>Revue annuelle User Fees VIH Douala-Cameroun</a:t>
            </a:r>
          </a:p>
        </p:txBody>
      </p:sp>
      <p:sp>
        <p:nvSpPr>
          <p:cNvPr id="6" name="Slide Number Placeholder 5"/>
          <p:cNvSpPr>
            <a:spLocks noGrp="1"/>
          </p:cNvSpPr>
          <p:nvPr>
            <p:ph type="sldNum" sz="quarter" idx="12"/>
          </p:nvPr>
        </p:nvSpPr>
        <p:spPr/>
        <p:txBody>
          <a:bodyPr/>
          <a:lstStyle/>
          <a:p>
            <a:fld id="{CA71F70D-124E-4F7E-92FF-DE4C8C60A0A2}" type="slidenum">
              <a:rPr lang="fr-FR" smtClean="0"/>
              <a:t>‹#›</a:t>
            </a:fld>
            <a:endParaRPr lang="fr-FR"/>
          </a:p>
        </p:txBody>
      </p:sp>
    </p:spTree>
    <p:extLst>
      <p:ext uri="{BB962C8B-B14F-4D97-AF65-F5344CB8AC3E}">
        <p14:creationId xmlns:p14="http://schemas.microsoft.com/office/powerpoint/2010/main" val="3182845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fr-FR"/>
              <a:t>Novembre 2021</a:t>
            </a:r>
          </a:p>
        </p:txBody>
      </p:sp>
      <p:sp>
        <p:nvSpPr>
          <p:cNvPr id="5" name="Footer Placeholder 4"/>
          <p:cNvSpPr>
            <a:spLocks noGrp="1"/>
          </p:cNvSpPr>
          <p:nvPr>
            <p:ph type="ftr" sz="quarter" idx="11"/>
          </p:nvPr>
        </p:nvSpPr>
        <p:spPr/>
        <p:txBody>
          <a:bodyPr/>
          <a:lstStyle/>
          <a:p>
            <a:r>
              <a:rPr lang="fr-FR"/>
              <a:t>Revue annuelle User Fees VIH Douala-Cameroun</a:t>
            </a:r>
          </a:p>
        </p:txBody>
      </p:sp>
      <p:sp>
        <p:nvSpPr>
          <p:cNvPr id="6" name="Slide Number Placeholder 5"/>
          <p:cNvSpPr>
            <a:spLocks noGrp="1"/>
          </p:cNvSpPr>
          <p:nvPr>
            <p:ph type="sldNum" sz="quarter" idx="12"/>
          </p:nvPr>
        </p:nvSpPr>
        <p:spPr/>
        <p:txBody>
          <a:bodyPr/>
          <a:lstStyle/>
          <a:p>
            <a:fld id="{CA71F70D-124E-4F7E-92FF-DE4C8C60A0A2}" type="slidenum">
              <a:rPr lang="fr-FR" smtClean="0"/>
              <a:t>‹#›</a:t>
            </a:fld>
            <a:endParaRPr lang="fr-FR"/>
          </a:p>
        </p:txBody>
      </p:sp>
    </p:spTree>
    <p:extLst>
      <p:ext uri="{BB962C8B-B14F-4D97-AF65-F5344CB8AC3E}">
        <p14:creationId xmlns:p14="http://schemas.microsoft.com/office/powerpoint/2010/main" val="46242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3586DF9-1B78-413E-B31C-3D25278DD80A}"/>
              </a:ext>
            </a:extLst>
          </p:cNvPr>
          <p:cNvSpPr/>
          <p:nvPr userDrawn="1"/>
        </p:nvSpPr>
        <p:spPr>
          <a:xfrm>
            <a:off x="445227" y="6564600"/>
            <a:ext cx="8240558" cy="2961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D8CD27F4-2EDF-44B3-B1F6-D0AC41556E1C}"/>
              </a:ext>
            </a:extLst>
          </p:cNvPr>
          <p:cNvSpPr/>
          <p:nvPr userDrawn="1"/>
        </p:nvSpPr>
        <p:spPr>
          <a:xfrm>
            <a:off x="456746" y="743372"/>
            <a:ext cx="8229039" cy="767232"/>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 17">
            <a:extLst>
              <a:ext uri="{FF2B5EF4-FFF2-40B4-BE49-F238E27FC236}">
                <a16:creationId xmlns:a16="http://schemas.microsoft.com/office/drawing/2014/main" id="{0CFDEF2F-72B8-4653-8434-62DE70B21466}"/>
              </a:ext>
            </a:extLst>
          </p:cNvPr>
          <p:cNvGrpSpPr/>
          <p:nvPr userDrawn="1"/>
        </p:nvGrpSpPr>
        <p:grpSpPr>
          <a:xfrm>
            <a:off x="569524" y="764462"/>
            <a:ext cx="678093" cy="719188"/>
            <a:chOff x="143606" y="3570193"/>
            <a:chExt cx="1710085" cy="2167667"/>
          </a:xfrm>
        </p:grpSpPr>
        <p:sp>
          <p:nvSpPr>
            <p:cNvPr id="19" name="Diamond 18">
              <a:extLst>
                <a:ext uri="{FF2B5EF4-FFF2-40B4-BE49-F238E27FC236}">
                  <a16:creationId xmlns:a16="http://schemas.microsoft.com/office/drawing/2014/main" id="{EFAD2E11-4112-42DD-8B66-6F7BA7C302BB}"/>
                </a:ext>
              </a:extLst>
            </p:cNvPr>
            <p:cNvSpPr/>
            <p:nvPr/>
          </p:nvSpPr>
          <p:spPr>
            <a:xfrm>
              <a:off x="143809" y="3570193"/>
              <a:ext cx="1095105" cy="1018904"/>
            </a:xfrm>
            <a:prstGeom prst="diamond">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Diamond 19">
              <a:extLst>
                <a:ext uri="{FF2B5EF4-FFF2-40B4-BE49-F238E27FC236}">
                  <a16:creationId xmlns:a16="http://schemas.microsoft.com/office/drawing/2014/main" id="{01DEA6BE-7205-4834-9323-1BCBCAD4C3FF}"/>
                </a:ext>
              </a:extLst>
            </p:cNvPr>
            <p:cNvSpPr/>
            <p:nvPr/>
          </p:nvSpPr>
          <p:spPr>
            <a:xfrm>
              <a:off x="1033009" y="4145337"/>
              <a:ext cx="524691" cy="482078"/>
            </a:xfrm>
            <a:prstGeom prst="diamond">
              <a:avLst/>
            </a:prstGeom>
            <a:pattFill prst="wdUpDiag">
              <a:fgClr>
                <a:srgbClr val="FFFF00"/>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Diamond 20">
              <a:extLst>
                <a:ext uri="{FF2B5EF4-FFF2-40B4-BE49-F238E27FC236}">
                  <a16:creationId xmlns:a16="http://schemas.microsoft.com/office/drawing/2014/main" id="{9283ECC9-D50A-4BC3-9394-1AF28CDB1A40}"/>
                </a:ext>
              </a:extLst>
            </p:cNvPr>
            <p:cNvSpPr/>
            <p:nvPr/>
          </p:nvSpPr>
          <p:spPr>
            <a:xfrm>
              <a:off x="1329000" y="4417837"/>
              <a:ext cx="524691" cy="482078"/>
            </a:xfrm>
            <a:prstGeom prst="diamond">
              <a:avLst/>
            </a:prstGeom>
            <a:pattFill prst="wdDnDiag">
              <a:fgClr>
                <a:srgbClr val="00B05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iamond 21">
              <a:extLst>
                <a:ext uri="{FF2B5EF4-FFF2-40B4-BE49-F238E27FC236}">
                  <a16:creationId xmlns:a16="http://schemas.microsoft.com/office/drawing/2014/main" id="{0521159D-0DB2-4A39-8A80-3D7F430A1324}"/>
                </a:ext>
              </a:extLst>
            </p:cNvPr>
            <p:cNvSpPr/>
            <p:nvPr/>
          </p:nvSpPr>
          <p:spPr>
            <a:xfrm>
              <a:off x="739504" y="4416411"/>
              <a:ext cx="524691" cy="482078"/>
            </a:xfrm>
            <a:prstGeom prst="diamond">
              <a:avLst/>
            </a:prstGeom>
            <a:pattFill prst="wdDnDiag">
              <a:fgClr>
                <a:srgbClr val="FF000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Diamond 22">
              <a:extLst>
                <a:ext uri="{FF2B5EF4-FFF2-40B4-BE49-F238E27FC236}">
                  <a16:creationId xmlns:a16="http://schemas.microsoft.com/office/drawing/2014/main" id="{F0FEDFC8-0EF0-4350-9BF6-04820FBA4DCF}"/>
                </a:ext>
              </a:extLst>
            </p:cNvPr>
            <p:cNvSpPr/>
            <p:nvPr/>
          </p:nvSpPr>
          <p:spPr>
            <a:xfrm>
              <a:off x="1035495" y="4688911"/>
              <a:ext cx="524691" cy="482078"/>
            </a:xfrm>
            <a:prstGeom prst="diamond">
              <a:avLst/>
            </a:prstGeom>
            <a:pattFill prst="wdUpDiag">
              <a:fgClr>
                <a:schemeClr val="accent4"/>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Diamond 23">
              <a:extLst>
                <a:ext uri="{FF2B5EF4-FFF2-40B4-BE49-F238E27FC236}">
                  <a16:creationId xmlns:a16="http://schemas.microsoft.com/office/drawing/2014/main" id="{B5A50F04-58C9-4C5B-8C09-88C380CFAC8B}"/>
                </a:ext>
              </a:extLst>
            </p:cNvPr>
            <p:cNvSpPr/>
            <p:nvPr/>
          </p:nvSpPr>
          <p:spPr>
            <a:xfrm>
              <a:off x="143606" y="4718956"/>
              <a:ext cx="1095105" cy="1018904"/>
            </a:xfrm>
            <a:prstGeom prst="diamond">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2" name="Image 5">
            <a:extLst>
              <a:ext uri="{FF2B5EF4-FFF2-40B4-BE49-F238E27FC236}">
                <a16:creationId xmlns:a16="http://schemas.microsoft.com/office/drawing/2014/main" id="{48D195D0-E253-4857-BFBA-BED01D3C13F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378" y="31038"/>
            <a:ext cx="497079" cy="693740"/>
          </a:xfrm>
          <a:prstGeom prst="rect">
            <a:avLst/>
          </a:prstGeom>
          <a:noFill/>
          <a:ln>
            <a:noFill/>
          </a:ln>
          <a:effectLst/>
        </p:spPr>
      </p:pic>
      <p:pic>
        <p:nvPicPr>
          <p:cNvPr id="33" name="Image 6">
            <a:extLst>
              <a:ext uri="{FF2B5EF4-FFF2-40B4-BE49-F238E27FC236}">
                <a16:creationId xmlns:a16="http://schemas.microsoft.com/office/drawing/2014/main" id="{C319E63C-938C-45D2-B86A-833626C837C7}"/>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4748" b="95846" l="6667" r="91905">
                        <a14:foregroundMark x1="8571" y1="72997" x2="8571" y2="72997"/>
                        <a14:foregroundMark x1="21429" y1="91691" x2="21429" y2="91691"/>
                        <a14:foregroundMark x1="20476" y1="95846" x2="20476" y2="95846"/>
                        <a14:foregroundMark x1="69524" y1="8309" x2="69524" y2="8309"/>
                        <a14:foregroundMark x1="69524" y1="5935" x2="69524" y2="5935"/>
                        <a14:foregroundMark x1="6667" y1="71810" x2="6667" y2="71810"/>
                        <a14:foregroundMark x1="91905" y1="94955" x2="91905" y2="94955"/>
                        <a14:foregroundMark x1="70000" y1="4748" x2="70000" y2="4748"/>
                      </a14:backgroundRemoval>
                    </a14:imgEffect>
                    <a14:imgEffect>
                      <a14:colorTemperature colorTemp="11200"/>
                    </a14:imgEffect>
                    <a14:imgEffect>
                      <a14:saturation sat="400000"/>
                    </a14:imgEffect>
                  </a14:imgLayer>
                </a14:imgProps>
              </a:ext>
            </a:extLst>
          </a:blip>
          <a:stretch>
            <a:fillRect/>
          </a:stretch>
        </p:blipFill>
        <p:spPr>
          <a:xfrm>
            <a:off x="618153" y="4903"/>
            <a:ext cx="432300" cy="693740"/>
          </a:xfrm>
          <a:prstGeom prst="rect">
            <a:avLst/>
          </a:prstGeom>
        </p:spPr>
      </p:pic>
      <p:pic>
        <p:nvPicPr>
          <p:cNvPr id="34" name="Picture 33">
            <a:extLst>
              <a:ext uri="{FF2B5EF4-FFF2-40B4-BE49-F238E27FC236}">
                <a16:creationId xmlns:a16="http://schemas.microsoft.com/office/drawing/2014/main" id="{E4106C3B-6249-439A-9ED1-C7F2ADAB0215}"/>
              </a:ext>
            </a:extLst>
          </p:cNvPr>
          <p:cNvPicPr>
            <a:picLocks noChangeAspect="1"/>
          </p:cNvPicPr>
          <p:nvPr userDrawn="1"/>
        </p:nvPicPr>
        <p:blipFill>
          <a:blip r:embed="rId7"/>
          <a:stretch>
            <a:fillRect/>
          </a:stretch>
        </p:blipFill>
        <p:spPr>
          <a:xfrm>
            <a:off x="1128319" y="80704"/>
            <a:ext cx="633800" cy="633800"/>
          </a:xfrm>
          <a:prstGeom prst="rect">
            <a:avLst/>
          </a:prstGeom>
        </p:spPr>
      </p:pic>
      <p:sp>
        <p:nvSpPr>
          <p:cNvPr id="35" name="Rectangle 34">
            <a:extLst>
              <a:ext uri="{FF2B5EF4-FFF2-40B4-BE49-F238E27FC236}">
                <a16:creationId xmlns:a16="http://schemas.microsoft.com/office/drawing/2014/main" id="{AE10036D-FAD9-42F4-B35C-FA058E50CEAB}"/>
              </a:ext>
            </a:extLst>
          </p:cNvPr>
          <p:cNvSpPr/>
          <p:nvPr userDrawn="1"/>
        </p:nvSpPr>
        <p:spPr>
          <a:xfrm>
            <a:off x="8686562" y="744895"/>
            <a:ext cx="463248" cy="6121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Picture 35">
            <a:extLst>
              <a:ext uri="{FF2B5EF4-FFF2-40B4-BE49-F238E27FC236}">
                <a16:creationId xmlns:a16="http://schemas.microsoft.com/office/drawing/2014/main" id="{607DC62F-1249-4790-B68A-4D0ABF2A4F86}"/>
              </a:ext>
            </a:extLst>
          </p:cNvPr>
          <p:cNvPicPr>
            <a:picLocks noChangeAspect="1"/>
          </p:cNvPicPr>
          <p:nvPr userDrawn="1"/>
        </p:nvPicPr>
        <p:blipFill rotWithShape="1">
          <a:blip r:embed="rId8"/>
          <a:srcRect l="21316" t="754" r="14404" b="21972"/>
          <a:stretch/>
        </p:blipFill>
        <p:spPr>
          <a:xfrm>
            <a:off x="8835509" y="1153443"/>
            <a:ext cx="164577" cy="5299439"/>
          </a:xfrm>
          <a:prstGeom prst="rect">
            <a:avLst/>
          </a:prstGeom>
        </p:spPr>
      </p:pic>
      <p:sp>
        <p:nvSpPr>
          <p:cNvPr id="37" name="Rectangle 36">
            <a:extLst>
              <a:ext uri="{FF2B5EF4-FFF2-40B4-BE49-F238E27FC236}">
                <a16:creationId xmlns:a16="http://schemas.microsoft.com/office/drawing/2014/main" id="{672BDF6E-90A0-41A8-BBAC-FAC434D03F8D}"/>
              </a:ext>
            </a:extLst>
          </p:cNvPr>
          <p:cNvSpPr/>
          <p:nvPr userDrawn="1"/>
        </p:nvSpPr>
        <p:spPr>
          <a:xfrm>
            <a:off x="-6502" y="737885"/>
            <a:ext cx="463248" cy="6121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Picture 37">
            <a:extLst>
              <a:ext uri="{FF2B5EF4-FFF2-40B4-BE49-F238E27FC236}">
                <a16:creationId xmlns:a16="http://schemas.microsoft.com/office/drawing/2014/main" id="{B897C4CD-C350-48D5-A68F-880D9254E46B}"/>
              </a:ext>
            </a:extLst>
          </p:cNvPr>
          <p:cNvPicPr>
            <a:picLocks noChangeAspect="1"/>
          </p:cNvPicPr>
          <p:nvPr userDrawn="1"/>
        </p:nvPicPr>
        <p:blipFill rotWithShape="1">
          <a:blip r:embed="rId8"/>
          <a:srcRect l="21316" t="754" r="14404" b="21972"/>
          <a:stretch/>
        </p:blipFill>
        <p:spPr>
          <a:xfrm>
            <a:off x="151681" y="1155059"/>
            <a:ext cx="164577" cy="5299439"/>
          </a:xfrm>
          <a:prstGeom prst="rect">
            <a:avLst/>
          </a:prstGeom>
        </p:spPr>
      </p:pic>
      <p:sp>
        <p:nvSpPr>
          <p:cNvPr id="2" name="Title 1"/>
          <p:cNvSpPr>
            <a:spLocks noGrp="1"/>
          </p:cNvSpPr>
          <p:nvPr>
            <p:ph type="title"/>
          </p:nvPr>
        </p:nvSpPr>
        <p:spPr>
          <a:xfrm>
            <a:off x="1280182" y="799900"/>
            <a:ext cx="7405604" cy="663555"/>
          </a:xfrm>
        </p:spPr>
        <p:txBody>
          <a:bodyPr/>
          <a:lstStyle>
            <a:lvl1pPr algn="ctr">
              <a:defRPr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628650" y="1744213"/>
            <a:ext cx="7886700" cy="47365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18153" y="6564600"/>
            <a:ext cx="1461168" cy="309705"/>
          </a:xfrm>
        </p:spPr>
        <p:txBody>
          <a:bodyPr/>
          <a:lstStyle>
            <a:lvl1pPr>
              <a:defRPr b="1">
                <a:solidFill>
                  <a:schemeClr val="bg1"/>
                </a:solidFill>
              </a:defRPr>
            </a:lvl1pPr>
          </a:lstStyle>
          <a:p>
            <a:r>
              <a:rPr lang="fr-FR"/>
              <a:t>Novembre 2021</a:t>
            </a:r>
            <a:endParaRPr lang="fr-FR" dirty="0"/>
          </a:p>
        </p:txBody>
      </p:sp>
      <p:sp>
        <p:nvSpPr>
          <p:cNvPr id="5" name="Footer Placeholder 4"/>
          <p:cNvSpPr>
            <a:spLocks noGrp="1"/>
          </p:cNvSpPr>
          <p:nvPr>
            <p:ph type="ftr" sz="quarter" idx="11"/>
          </p:nvPr>
        </p:nvSpPr>
        <p:spPr>
          <a:xfrm>
            <a:off x="2694413" y="6564600"/>
            <a:ext cx="3734181" cy="309705"/>
          </a:xfrm>
        </p:spPr>
        <p:txBody>
          <a:bodyPr/>
          <a:lstStyle>
            <a:lvl1pPr>
              <a:defRPr b="1">
                <a:solidFill>
                  <a:schemeClr val="bg1"/>
                </a:solidFill>
              </a:defRPr>
            </a:lvl1pPr>
          </a:lstStyle>
          <a:p>
            <a:r>
              <a:rPr lang="fr-FR"/>
              <a:t>Revue annuelle User Fees VIH Douala-Cameroun</a:t>
            </a:r>
            <a:endParaRPr lang="fr-FR" dirty="0"/>
          </a:p>
        </p:txBody>
      </p:sp>
      <p:sp>
        <p:nvSpPr>
          <p:cNvPr id="6" name="Slide Number Placeholder 5"/>
          <p:cNvSpPr>
            <a:spLocks noGrp="1"/>
          </p:cNvSpPr>
          <p:nvPr>
            <p:ph type="sldNum" sz="quarter" idx="12"/>
          </p:nvPr>
        </p:nvSpPr>
        <p:spPr>
          <a:xfrm>
            <a:off x="6880323" y="6564600"/>
            <a:ext cx="1624530" cy="309705"/>
          </a:xfrm>
        </p:spPr>
        <p:txBody>
          <a:bodyPr/>
          <a:lstStyle>
            <a:lvl1pPr>
              <a:defRPr b="1">
                <a:solidFill>
                  <a:schemeClr val="bg1"/>
                </a:solidFill>
              </a:defRPr>
            </a:lvl1pPr>
          </a:lstStyle>
          <a:p>
            <a:fld id="{CA71F70D-124E-4F7E-92FF-DE4C8C60A0A2}" type="slidenum">
              <a:rPr lang="fr-FR" smtClean="0"/>
              <a:pPr/>
              <a:t>‹#›</a:t>
            </a:fld>
            <a:endParaRPr lang="fr-FR"/>
          </a:p>
        </p:txBody>
      </p:sp>
    </p:spTree>
    <p:extLst>
      <p:ext uri="{BB962C8B-B14F-4D97-AF65-F5344CB8AC3E}">
        <p14:creationId xmlns:p14="http://schemas.microsoft.com/office/powerpoint/2010/main" val="274898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F638712-8835-48C8-A721-BC0716164AB9}"/>
              </a:ext>
            </a:extLst>
          </p:cNvPr>
          <p:cNvSpPr/>
          <p:nvPr userDrawn="1"/>
        </p:nvSpPr>
        <p:spPr>
          <a:xfrm>
            <a:off x="616449" y="0"/>
            <a:ext cx="8527551" cy="6858000"/>
          </a:xfrm>
          <a:prstGeom prst="rect">
            <a:avLst/>
          </a:prstGeom>
          <a:blipFill dpi="0" rotWithShape="1">
            <a:blip r:embed="rId2">
              <a:alphaModFix amt="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3578F90-09F9-4C26-A16B-F4A6582D17FB}"/>
              </a:ext>
            </a:extLst>
          </p:cNvPr>
          <p:cNvSpPr/>
          <p:nvPr userDrawn="1"/>
        </p:nvSpPr>
        <p:spPr>
          <a:xfrm>
            <a:off x="595897" y="2662122"/>
            <a:ext cx="8548104" cy="1533755"/>
          </a:xfrm>
          <a:prstGeom prst="rect">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5">
            <a:extLst>
              <a:ext uri="{FF2B5EF4-FFF2-40B4-BE49-F238E27FC236}">
                <a16:creationId xmlns:a16="http://schemas.microsoft.com/office/drawing/2014/main" id="{5A8AB1BE-A51D-46F4-AD19-B64D1E135A00}"/>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3326" y="37782"/>
            <a:ext cx="669567" cy="953909"/>
          </a:xfrm>
          <a:prstGeom prst="rect">
            <a:avLst/>
          </a:prstGeom>
          <a:noFill/>
          <a:ln>
            <a:noFill/>
          </a:ln>
          <a:effectLst/>
        </p:spPr>
      </p:pic>
      <p:pic>
        <p:nvPicPr>
          <p:cNvPr id="27" name="Image 6">
            <a:extLst>
              <a:ext uri="{FF2B5EF4-FFF2-40B4-BE49-F238E27FC236}">
                <a16:creationId xmlns:a16="http://schemas.microsoft.com/office/drawing/2014/main" id="{FCB37F01-695D-43E9-A2E6-D1DD8F016C3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4748" b="95846" l="6667" r="91905">
                        <a14:foregroundMark x1="8571" y1="72997" x2="8571" y2="72997"/>
                        <a14:foregroundMark x1="21429" y1="91691" x2="21429" y2="91691"/>
                        <a14:foregroundMark x1="20476" y1="95846" x2="20476" y2="95846"/>
                        <a14:foregroundMark x1="69524" y1="8309" x2="69524" y2="8309"/>
                        <a14:foregroundMark x1="69524" y1="5935" x2="69524" y2="5935"/>
                        <a14:foregroundMark x1="6667" y1="71810" x2="6667" y2="71810"/>
                        <a14:foregroundMark x1="91905" y1="94955" x2="91905" y2="94955"/>
                        <a14:foregroundMark x1="70000" y1="4748" x2="70000" y2="4748"/>
                      </a14:backgroundRemoval>
                    </a14:imgEffect>
                    <a14:imgEffect>
                      <a14:colorTemperature colorTemp="11200"/>
                    </a14:imgEffect>
                    <a14:imgEffect>
                      <a14:saturation sat="400000"/>
                    </a14:imgEffect>
                  </a14:imgLayer>
                </a14:imgProps>
              </a:ext>
            </a:extLst>
          </a:blip>
          <a:stretch>
            <a:fillRect/>
          </a:stretch>
        </p:blipFill>
        <p:spPr>
          <a:xfrm>
            <a:off x="7873030" y="37022"/>
            <a:ext cx="560919" cy="900143"/>
          </a:xfrm>
          <a:prstGeom prst="rect">
            <a:avLst/>
          </a:prstGeom>
        </p:spPr>
      </p:pic>
      <p:pic>
        <p:nvPicPr>
          <p:cNvPr id="28" name="Picture 27">
            <a:extLst>
              <a:ext uri="{FF2B5EF4-FFF2-40B4-BE49-F238E27FC236}">
                <a16:creationId xmlns:a16="http://schemas.microsoft.com/office/drawing/2014/main" id="{0C9B0CE4-066E-4F51-AA8F-912D45278D42}"/>
              </a:ext>
            </a:extLst>
          </p:cNvPr>
          <p:cNvPicPr>
            <a:picLocks noChangeAspect="1"/>
          </p:cNvPicPr>
          <p:nvPr userDrawn="1"/>
        </p:nvPicPr>
        <p:blipFill>
          <a:blip r:embed="rId6"/>
          <a:stretch>
            <a:fillRect/>
          </a:stretch>
        </p:blipFill>
        <p:spPr>
          <a:xfrm>
            <a:off x="4197227" y="138970"/>
            <a:ext cx="741146" cy="741146"/>
          </a:xfrm>
          <a:prstGeom prst="rect">
            <a:avLst/>
          </a:prstGeom>
        </p:spPr>
      </p:pic>
      <p:sp>
        <p:nvSpPr>
          <p:cNvPr id="29" name="Rectangle 28">
            <a:extLst>
              <a:ext uri="{FF2B5EF4-FFF2-40B4-BE49-F238E27FC236}">
                <a16:creationId xmlns:a16="http://schemas.microsoft.com/office/drawing/2014/main" id="{9DDBFFC9-CBCB-4556-9382-77D954CD4C2D}"/>
              </a:ext>
            </a:extLst>
          </p:cNvPr>
          <p:cNvSpPr/>
          <p:nvPr userDrawn="1"/>
        </p:nvSpPr>
        <p:spPr>
          <a:xfrm>
            <a:off x="-10274" y="0"/>
            <a:ext cx="61644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Picture 29">
            <a:extLst>
              <a:ext uri="{FF2B5EF4-FFF2-40B4-BE49-F238E27FC236}">
                <a16:creationId xmlns:a16="http://schemas.microsoft.com/office/drawing/2014/main" id="{AEE29AD7-B675-4543-A7DB-FEC00E8DD866}"/>
              </a:ext>
            </a:extLst>
          </p:cNvPr>
          <p:cNvPicPr/>
          <p:nvPr userDrawn="1"/>
        </p:nvPicPr>
        <p:blipFill rotWithShape="1">
          <a:blip r:embed="rId7">
            <a:extLst>
              <a:ext uri="{28A0092B-C50C-407E-A947-70E740481C1C}">
                <a14:useLocalDpi xmlns:a14="http://schemas.microsoft.com/office/drawing/2010/main" val="0"/>
              </a:ext>
            </a:extLst>
          </a:blip>
          <a:srcRect r="94312"/>
          <a:stretch/>
        </p:blipFill>
        <p:spPr>
          <a:xfrm>
            <a:off x="157810" y="0"/>
            <a:ext cx="259729" cy="6858000"/>
          </a:xfrm>
          <a:prstGeom prst="rect">
            <a:avLst/>
          </a:prstGeom>
        </p:spPr>
      </p:pic>
      <p:grpSp>
        <p:nvGrpSpPr>
          <p:cNvPr id="31" name="Group 30">
            <a:extLst>
              <a:ext uri="{FF2B5EF4-FFF2-40B4-BE49-F238E27FC236}">
                <a16:creationId xmlns:a16="http://schemas.microsoft.com/office/drawing/2014/main" id="{DE7BBA21-C496-48AA-861D-2E262BD627DE}"/>
              </a:ext>
            </a:extLst>
          </p:cNvPr>
          <p:cNvGrpSpPr/>
          <p:nvPr userDrawn="1"/>
        </p:nvGrpSpPr>
        <p:grpSpPr>
          <a:xfrm>
            <a:off x="633326" y="2739835"/>
            <a:ext cx="1128464" cy="1378327"/>
            <a:chOff x="143606" y="3570193"/>
            <a:chExt cx="1710085" cy="2167667"/>
          </a:xfrm>
        </p:grpSpPr>
        <p:sp>
          <p:nvSpPr>
            <p:cNvPr id="32" name="Diamond 31">
              <a:extLst>
                <a:ext uri="{FF2B5EF4-FFF2-40B4-BE49-F238E27FC236}">
                  <a16:creationId xmlns:a16="http://schemas.microsoft.com/office/drawing/2014/main" id="{1B28B821-28FE-478F-9F9D-F383CDAC57D9}"/>
                </a:ext>
              </a:extLst>
            </p:cNvPr>
            <p:cNvSpPr/>
            <p:nvPr/>
          </p:nvSpPr>
          <p:spPr>
            <a:xfrm>
              <a:off x="143809" y="3570193"/>
              <a:ext cx="1095105" cy="1018904"/>
            </a:xfrm>
            <a:prstGeom prst="diamond">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Diamond 32">
              <a:extLst>
                <a:ext uri="{FF2B5EF4-FFF2-40B4-BE49-F238E27FC236}">
                  <a16:creationId xmlns:a16="http://schemas.microsoft.com/office/drawing/2014/main" id="{80E97C92-3062-4E41-8488-824918F5C4E4}"/>
                </a:ext>
              </a:extLst>
            </p:cNvPr>
            <p:cNvSpPr/>
            <p:nvPr/>
          </p:nvSpPr>
          <p:spPr>
            <a:xfrm>
              <a:off x="1033009" y="4145337"/>
              <a:ext cx="524691" cy="482078"/>
            </a:xfrm>
            <a:prstGeom prst="diamond">
              <a:avLst/>
            </a:prstGeom>
            <a:pattFill prst="wdUpDiag">
              <a:fgClr>
                <a:srgbClr val="FFFF00"/>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Diamond 33">
              <a:extLst>
                <a:ext uri="{FF2B5EF4-FFF2-40B4-BE49-F238E27FC236}">
                  <a16:creationId xmlns:a16="http://schemas.microsoft.com/office/drawing/2014/main" id="{E061A490-3139-4ACA-AE71-F2823D4FFF7F}"/>
                </a:ext>
              </a:extLst>
            </p:cNvPr>
            <p:cNvSpPr/>
            <p:nvPr/>
          </p:nvSpPr>
          <p:spPr>
            <a:xfrm>
              <a:off x="1329000" y="4417837"/>
              <a:ext cx="524691" cy="482078"/>
            </a:xfrm>
            <a:prstGeom prst="diamond">
              <a:avLst/>
            </a:prstGeom>
            <a:pattFill prst="wdDnDiag">
              <a:fgClr>
                <a:srgbClr val="00B05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Diamond 34">
              <a:extLst>
                <a:ext uri="{FF2B5EF4-FFF2-40B4-BE49-F238E27FC236}">
                  <a16:creationId xmlns:a16="http://schemas.microsoft.com/office/drawing/2014/main" id="{BA9BF422-E7D3-4F9E-A3DF-87A1B3EE3B96}"/>
                </a:ext>
              </a:extLst>
            </p:cNvPr>
            <p:cNvSpPr/>
            <p:nvPr/>
          </p:nvSpPr>
          <p:spPr>
            <a:xfrm>
              <a:off x="739504" y="4416411"/>
              <a:ext cx="524691" cy="482078"/>
            </a:xfrm>
            <a:prstGeom prst="diamond">
              <a:avLst/>
            </a:prstGeom>
            <a:pattFill prst="wdDnDiag">
              <a:fgClr>
                <a:srgbClr val="FF000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Diamond 35">
              <a:extLst>
                <a:ext uri="{FF2B5EF4-FFF2-40B4-BE49-F238E27FC236}">
                  <a16:creationId xmlns:a16="http://schemas.microsoft.com/office/drawing/2014/main" id="{3BE9D03F-ACDD-44AD-A346-F080F54971A2}"/>
                </a:ext>
              </a:extLst>
            </p:cNvPr>
            <p:cNvSpPr/>
            <p:nvPr/>
          </p:nvSpPr>
          <p:spPr>
            <a:xfrm>
              <a:off x="1035495" y="4688911"/>
              <a:ext cx="524691" cy="482078"/>
            </a:xfrm>
            <a:prstGeom prst="diamond">
              <a:avLst/>
            </a:prstGeom>
            <a:pattFill prst="wdUpDiag">
              <a:fgClr>
                <a:schemeClr val="accent4"/>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Diamond 36">
              <a:extLst>
                <a:ext uri="{FF2B5EF4-FFF2-40B4-BE49-F238E27FC236}">
                  <a16:creationId xmlns:a16="http://schemas.microsoft.com/office/drawing/2014/main" id="{BE88D597-36C2-4E40-8956-4E27D874DCD7}"/>
                </a:ext>
              </a:extLst>
            </p:cNvPr>
            <p:cNvSpPr/>
            <p:nvPr/>
          </p:nvSpPr>
          <p:spPr>
            <a:xfrm>
              <a:off x="143606" y="4718956"/>
              <a:ext cx="1095105" cy="1018904"/>
            </a:xfrm>
            <a:prstGeom prst="diamond">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8" name="Image 27">
            <a:extLst>
              <a:ext uri="{FF2B5EF4-FFF2-40B4-BE49-F238E27FC236}">
                <a16:creationId xmlns:a16="http://schemas.microsoft.com/office/drawing/2014/main" id="{EBB893D6-ABAB-4E54-A14A-1BA28895B963}"/>
              </a:ext>
            </a:extLst>
          </p:cNvPr>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9122" y="1161509"/>
            <a:ext cx="1175979" cy="1120101"/>
          </a:xfrm>
          <a:prstGeom prst="rect">
            <a:avLst/>
          </a:prstGeom>
        </p:spPr>
      </p:pic>
      <p:pic>
        <p:nvPicPr>
          <p:cNvPr id="39" name="Image 27">
            <a:extLst>
              <a:ext uri="{FF2B5EF4-FFF2-40B4-BE49-F238E27FC236}">
                <a16:creationId xmlns:a16="http://schemas.microsoft.com/office/drawing/2014/main" id="{5E33E06A-5D97-4B71-9F11-86AA67F92B6F}"/>
              </a:ext>
            </a:extLst>
          </p:cNvPr>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9323" y="1828800"/>
            <a:ext cx="457078" cy="435359"/>
          </a:xfrm>
          <a:prstGeom prst="rect">
            <a:avLst/>
          </a:prstGeom>
        </p:spPr>
      </p:pic>
      <p:pic>
        <p:nvPicPr>
          <p:cNvPr id="40" name="Image 27">
            <a:extLst>
              <a:ext uri="{FF2B5EF4-FFF2-40B4-BE49-F238E27FC236}">
                <a16:creationId xmlns:a16="http://schemas.microsoft.com/office/drawing/2014/main" id="{06B8A654-1415-4B28-85B7-A16EFF3B2295}"/>
              </a:ext>
            </a:extLst>
          </p:cNvPr>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8265" y="5264727"/>
            <a:ext cx="1070504" cy="1019638"/>
          </a:xfrm>
          <a:prstGeom prst="rect">
            <a:avLst/>
          </a:prstGeom>
        </p:spPr>
      </p:pic>
      <p:pic>
        <p:nvPicPr>
          <p:cNvPr id="41" name="Image 27">
            <a:extLst>
              <a:ext uri="{FF2B5EF4-FFF2-40B4-BE49-F238E27FC236}">
                <a16:creationId xmlns:a16="http://schemas.microsoft.com/office/drawing/2014/main" id="{198237AE-B62A-4182-906D-EA8A37FD3969}"/>
              </a:ext>
            </a:extLst>
          </p:cNvPr>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7169" y="5112327"/>
            <a:ext cx="582649" cy="554964"/>
          </a:xfrm>
          <a:prstGeom prst="rect">
            <a:avLst/>
          </a:prstGeom>
        </p:spPr>
      </p:pic>
      <p:pic>
        <p:nvPicPr>
          <p:cNvPr id="42" name="Image 27">
            <a:extLst>
              <a:ext uri="{FF2B5EF4-FFF2-40B4-BE49-F238E27FC236}">
                <a16:creationId xmlns:a16="http://schemas.microsoft.com/office/drawing/2014/main" id="{65D7C620-542A-4EB9-B00C-3C0F91190A2B}"/>
              </a:ext>
            </a:extLst>
          </p:cNvPr>
          <p:cNvPicPr>
            <a:picLocks noChangeAspect="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61396" y="3889873"/>
            <a:ext cx="745121" cy="709716"/>
          </a:xfrm>
          <a:prstGeom prst="rect">
            <a:avLst/>
          </a:prstGeom>
        </p:spPr>
      </p:pic>
      <p:pic>
        <p:nvPicPr>
          <p:cNvPr id="43" name="Image 27">
            <a:extLst>
              <a:ext uri="{FF2B5EF4-FFF2-40B4-BE49-F238E27FC236}">
                <a16:creationId xmlns:a16="http://schemas.microsoft.com/office/drawing/2014/main" id="{3D84A73D-2A43-4B27-8338-C4BCB8909D02}"/>
              </a:ext>
            </a:extLst>
          </p:cNvPr>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06470" y="5390727"/>
            <a:ext cx="580722" cy="553128"/>
          </a:xfrm>
          <a:prstGeom prst="rect">
            <a:avLst/>
          </a:prstGeom>
        </p:spPr>
      </p:pic>
      <p:pic>
        <p:nvPicPr>
          <p:cNvPr id="44" name="Image 27">
            <a:extLst>
              <a:ext uri="{FF2B5EF4-FFF2-40B4-BE49-F238E27FC236}">
                <a16:creationId xmlns:a16="http://schemas.microsoft.com/office/drawing/2014/main" id="{8D756ABD-70A2-4BD1-BFBF-B92D57F9925E}"/>
              </a:ext>
            </a:extLst>
          </p:cNvPr>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13851" y="1317020"/>
            <a:ext cx="1175979" cy="1120101"/>
          </a:xfrm>
          <a:prstGeom prst="rect">
            <a:avLst/>
          </a:prstGeom>
        </p:spPr>
      </p:pic>
      <p:pic>
        <p:nvPicPr>
          <p:cNvPr id="45" name="Image 27">
            <a:extLst>
              <a:ext uri="{FF2B5EF4-FFF2-40B4-BE49-F238E27FC236}">
                <a16:creationId xmlns:a16="http://schemas.microsoft.com/office/drawing/2014/main" id="{75F81DFD-A044-4CE9-98A9-5680E177C2E5}"/>
              </a:ext>
            </a:extLst>
          </p:cNvPr>
          <p:cNvPicPr>
            <a:picLocks noChangeAspect="1"/>
          </p:cNvPicPr>
          <p:nvPr userDrawn="1"/>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69361" y="1704109"/>
            <a:ext cx="611941" cy="582864"/>
          </a:xfrm>
          <a:prstGeom prst="rect">
            <a:avLst/>
          </a:prstGeom>
        </p:spPr>
      </p:pic>
      <p:pic>
        <p:nvPicPr>
          <p:cNvPr id="46" name="Image 27">
            <a:extLst>
              <a:ext uri="{FF2B5EF4-FFF2-40B4-BE49-F238E27FC236}">
                <a16:creationId xmlns:a16="http://schemas.microsoft.com/office/drawing/2014/main" id="{D9E3B0B7-F050-4E14-B057-3E66E7D6D9FE}"/>
              </a:ext>
            </a:extLst>
          </p:cNvPr>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81159" y="4402383"/>
            <a:ext cx="1175979" cy="1120101"/>
          </a:xfrm>
          <a:prstGeom prst="rect">
            <a:avLst/>
          </a:prstGeom>
        </p:spPr>
      </p:pic>
      <p:pic>
        <p:nvPicPr>
          <p:cNvPr id="47" name="Image 27">
            <a:extLst>
              <a:ext uri="{FF2B5EF4-FFF2-40B4-BE49-F238E27FC236}">
                <a16:creationId xmlns:a16="http://schemas.microsoft.com/office/drawing/2014/main" id="{B1437102-F4F8-4317-B039-0C7184DF3E28}"/>
              </a:ext>
            </a:extLst>
          </p:cNvPr>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8536" y="5634985"/>
            <a:ext cx="580722" cy="553128"/>
          </a:xfrm>
          <a:prstGeom prst="rect">
            <a:avLst/>
          </a:prstGeom>
        </p:spPr>
      </p:pic>
      <p:pic>
        <p:nvPicPr>
          <p:cNvPr id="48" name="Image 27">
            <a:extLst>
              <a:ext uri="{FF2B5EF4-FFF2-40B4-BE49-F238E27FC236}">
                <a16:creationId xmlns:a16="http://schemas.microsoft.com/office/drawing/2014/main" id="{D85126FF-2E26-42B4-AB67-6FAA2CB62724}"/>
              </a:ext>
            </a:extLst>
          </p:cNvPr>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86528" y="2177864"/>
            <a:ext cx="839607" cy="799712"/>
          </a:xfrm>
          <a:prstGeom prst="rect">
            <a:avLst/>
          </a:prstGeom>
        </p:spPr>
      </p:pic>
      <p:pic>
        <p:nvPicPr>
          <p:cNvPr id="49" name="Image 27">
            <a:extLst>
              <a:ext uri="{FF2B5EF4-FFF2-40B4-BE49-F238E27FC236}">
                <a16:creationId xmlns:a16="http://schemas.microsoft.com/office/drawing/2014/main" id="{AA5B35D7-5FE7-4443-80B3-759558CC0318}"/>
              </a:ext>
            </a:extLst>
          </p:cNvPr>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26135" y="930735"/>
            <a:ext cx="619905" cy="590449"/>
          </a:xfrm>
          <a:prstGeom prst="rect">
            <a:avLst/>
          </a:prstGeom>
        </p:spPr>
      </p:pic>
      <p:pic>
        <p:nvPicPr>
          <p:cNvPr id="50" name="Image 27">
            <a:extLst>
              <a:ext uri="{FF2B5EF4-FFF2-40B4-BE49-F238E27FC236}">
                <a16:creationId xmlns:a16="http://schemas.microsoft.com/office/drawing/2014/main" id="{726012DF-F827-4894-A856-4CFBB6E5D5AD}"/>
              </a:ext>
            </a:extLst>
          </p:cNvPr>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03709" y="401242"/>
            <a:ext cx="619905" cy="590449"/>
          </a:xfrm>
          <a:prstGeom prst="rect">
            <a:avLst/>
          </a:prstGeom>
        </p:spPr>
      </p:pic>
      <p:pic>
        <p:nvPicPr>
          <p:cNvPr id="51" name="Image 27">
            <a:extLst>
              <a:ext uri="{FF2B5EF4-FFF2-40B4-BE49-F238E27FC236}">
                <a16:creationId xmlns:a16="http://schemas.microsoft.com/office/drawing/2014/main" id="{7612B101-4943-4417-9CE4-EAFEF0593A8A}"/>
              </a:ext>
            </a:extLst>
          </p:cNvPr>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6984" y="632784"/>
            <a:ext cx="619904" cy="590449"/>
          </a:xfrm>
          <a:prstGeom prst="rect">
            <a:avLst/>
          </a:prstGeom>
        </p:spPr>
      </p:pic>
      <p:pic>
        <p:nvPicPr>
          <p:cNvPr id="52" name="Image 27">
            <a:extLst>
              <a:ext uri="{FF2B5EF4-FFF2-40B4-BE49-F238E27FC236}">
                <a16:creationId xmlns:a16="http://schemas.microsoft.com/office/drawing/2014/main" id="{42F1EE83-A1E7-4E01-A07A-0A576F442BB3}"/>
              </a:ext>
            </a:extLst>
          </p:cNvPr>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79038" y="2648267"/>
            <a:ext cx="457078" cy="435359"/>
          </a:xfrm>
          <a:prstGeom prst="rect">
            <a:avLst/>
          </a:prstGeom>
        </p:spPr>
      </p:pic>
      <p:pic>
        <p:nvPicPr>
          <p:cNvPr id="53" name="Image 27">
            <a:extLst>
              <a:ext uri="{FF2B5EF4-FFF2-40B4-BE49-F238E27FC236}">
                <a16:creationId xmlns:a16="http://schemas.microsoft.com/office/drawing/2014/main" id="{F94EACCB-1C9E-4725-AFCF-156EE73FFABA}"/>
              </a:ext>
            </a:extLst>
          </p:cNvPr>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39726" y="3604446"/>
            <a:ext cx="457078" cy="435359"/>
          </a:xfrm>
          <a:prstGeom prst="rect">
            <a:avLst/>
          </a:prstGeom>
        </p:spPr>
      </p:pic>
      <p:pic>
        <p:nvPicPr>
          <p:cNvPr id="54" name="Image 27">
            <a:extLst>
              <a:ext uri="{FF2B5EF4-FFF2-40B4-BE49-F238E27FC236}">
                <a16:creationId xmlns:a16="http://schemas.microsoft.com/office/drawing/2014/main" id="{DDDEEDD1-9825-405A-B409-E04CA0F22B27}"/>
              </a:ext>
            </a:extLst>
          </p:cNvPr>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75003" y="5353116"/>
            <a:ext cx="457078" cy="435359"/>
          </a:xfrm>
          <a:prstGeom prst="rect">
            <a:avLst/>
          </a:prstGeom>
        </p:spPr>
      </p:pic>
      <p:pic>
        <p:nvPicPr>
          <p:cNvPr id="55" name="Image 27">
            <a:extLst>
              <a:ext uri="{FF2B5EF4-FFF2-40B4-BE49-F238E27FC236}">
                <a16:creationId xmlns:a16="http://schemas.microsoft.com/office/drawing/2014/main" id="{5B6379D3-EDDD-4A55-AE79-6AAE53818C97}"/>
              </a:ext>
            </a:extLst>
          </p:cNvPr>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77931" y="4027052"/>
            <a:ext cx="457078" cy="435359"/>
          </a:xfrm>
          <a:prstGeom prst="rect">
            <a:avLst/>
          </a:prstGeom>
        </p:spPr>
      </p:pic>
      <p:sp>
        <p:nvSpPr>
          <p:cNvPr id="56" name="Rectangle 55">
            <a:extLst>
              <a:ext uri="{FF2B5EF4-FFF2-40B4-BE49-F238E27FC236}">
                <a16:creationId xmlns:a16="http://schemas.microsoft.com/office/drawing/2014/main" id="{FFC0FD67-465B-4D2A-ACAA-6ADAA6D3D5C1}"/>
              </a:ext>
            </a:extLst>
          </p:cNvPr>
          <p:cNvSpPr/>
          <p:nvPr userDrawn="1"/>
        </p:nvSpPr>
        <p:spPr>
          <a:xfrm>
            <a:off x="8537405" y="541"/>
            <a:ext cx="61644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7" name="Picture 56">
            <a:extLst>
              <a:ext uri="{FF2B5EF4-FFF2-40B4-BE49-F238E27FC236}">
                <a16:creationId xmlns:a16="http://schemas.microsoft.com/office/drawing/2014/main" id="{00563C40-7526-4DB1-BF2C-C0D1852E8B8B}"/>
              </a:ext>
            </a:extLst>
          </p:cNvPr>
          <p:cNvPicPr/>
          <p:nvPr userDrawn="1"/>
        </p:nvPicPr>
        <p:blipFill rotWithShape="1">
          <a:blip r:embed="rId7">
            <a:extLst>
              <a:ext uri="{28A0092B-C50C-407E-A947-70E740481C1C}">
                <a14:useLocalDpi xmlns:a14="http://schemas.microsoft.com/office/drawing/2010/main" val="0"/>
              </a:ext>
            </a:extLst>
          </a:blip>
          <a:srcRect r="94312"/>
          <a:stretch/>
        </p:blipFill>
        <p:spPr>
          <a:xfrm>
            <a:off x="8705489" y="-13314"/>
            <a:ext cx="259729" cy="6858000"/>
          </a:xfrm>
          <a:prstGeom prst="rect">
            <a:avLst/>
          </a:prstGeom>
        </p:spPr>
      </p:pic>
      <p:sp>
        <p:nvSpPr>
          <p:cNvPr id="2" name="Title 1"/>
          <p:cNvSpPr>
            <a:spLocks noGrp="1"/>
          </p:cNvSpPr>
          <p:nvPr>
            <p:ph type="title"/>
          </p:nvPr>
        </p:nvSpPr>
        <p:spPr>
          <a:xfrm>
            <a:off x="1760149" y="3133648"/>
            <a:ext cx="6886192" cy="663555"/>
          </a:xfrm>
        </p:spPr>
        <p:txBody>
          <a:bodyPr/>
          <a:lstStyle>
            <a:lvl1pPr algn="ctr">
              <a:defRPr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84953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3586DF9-1B78-413E-B31C-3D25278DD80A}"/>
              </a:ext>
            </a:extLst>
          </p:cNvPr>
          <p:cNvSpPr/>
          <p:nvPr userDrawn="1"/>
        </p:nvSpPr>
        <p:spPr>
          <a:xfrm>
            <a:off x="445227" y="6573226"/>
            <a:ext cx="8240558" cy="2961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D8CD27F4-2EDF-44B3-B1F6-D0AC41556E1C}"/>
              </a:ext>
            </a:extLst>
          </p:cNvPr>
          <p:cNvSpPr/>
          <p:nvPr userDrawn="1"/>
        </p:nvSpPr>
        <p:spPr>
          <a:xfrm>
            <a:off x="456746" y="751998"/>
            <a:ext cx="8229039" cy="767232"/>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 17">
            <a:extLst>
              <a:ext uri="{FF2B5EF4-FFF2-40B4-BE49-F238E27FC236}">
                <a16:creationId xmlns:a16="http://schemas.microsoft.com/office/drawing/2014/main" id="{0CFDEF2F-72B8-4653-8434-62DE70B21466}"/>
              </a:ext>
            </a:extLst>
          </p:cNvPr>
          <p:cNvGrpSpPr/>
          <p:nvPr userDrawn="1"/>
        </p:nvGrpSpPr>
        <p:grpSpPr>
          <a:xfrm>
            <a:off x="569524" y="764462"/>
            <a:ext cx="678093" cy="719188"/>
            <a:chOff x="143606" y="3570193"/>
            <a:chExt cx="1710085" cy="2167667"/>
          </a:xfrm>
        </p:grpSpPr>
        <p:sp>
          <p:nvSpPr>
            <p:cNvPr id="19" name="Diamond 18">
              <a:extLst>
                <a:ext uri="{FF2B5EF4-FFF2-40B4-BE49-F238E27FC236}">
                  <a16:creationId xmlns:a16="http://schemas.microsoft.com/office/drawing/2014/main" id="{EFAD2E11-4112-42DD-8B66-6F7BA7C302BB}"/>
                </a:ext>
              </a:extLst>
            </p:cNvPr>
            <p:cNvSpPr/>
            <p:nvPr/>
          </p:nvSpPr>
          <p:spPr>
            <a:xfrm>
              <a:off x="143809" y="3570193"/>
              <a:ext cx="1095105" cy="1018904"/>
            </a:xfrm>
            <a:prstGeom prst="diamond">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Diamond 19">
              <a:extLst>
                <a:ext uri="{FF2B5EF4-FFF2-40B4-BE49-F238E27FC236}">
                  <a16:creationId xmlns:a16="http://schemas.microsoft.com/office/drawing/2014/main" id="{01DEA6BE-7205-4834-9323-1BCBCAD4C3FF}"/>
                </a:ext>
              </a:extLst>
            </p:cNvPr>
            <p:cNvSpPr/>
            <p:nvPr/>
          </p:nvSpPr>
          <p:spPr>
            <a:xfrm>
              <a:off x="1033009" y="4145337"/>
              <a:ext cx="524691" cy="482078"/>
            </a:xfrm>
            <a:prstGeom prst="diamond">
              <a:avLst/>
            </a:prstGeom>
            <a:pattFill prst="wdUpDiag">
              <a:fgClr>
                <a:srgbClr val="FFFF00"/>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Diamond 20">
              <a:extLst>
                <a:ext uri="{FF2B5EF4-FFF2-40B4-BE49-F238E27FC236}">
                  <a16:creationId xmlns:a16="http://schemas.microsoft.com/office/drawing/2014/main" id="{9283ECC9-D50A-4BC3-9394-1AF28CDB1A40}"/>
                </a:ext>
              </a:extLst>
            </p:cNvPr>
            <p:cNvSpPr/>
            <p:nvPr/>
          </p:nvSpPr>
          <p:spPr>
            <a:xfrm>
              <a:off x="1329000" y="4417837"/>
              <a:ext cx="524691" cy="482078"/>
            </a:xfrm>
            <a:prstGeom prst="diamond">
              <a:avLst/>
            </a:prstGeom>
            <a:pattFill prst="wdDnDiag">
              <a:fgClr>
                <a:srgbClr val="00B05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iamond 21">
              <a:extLst>
                <a:ext uri="{FF2B5EF4-FFF2-40B4-BE49-F238E27FC236}">
                  <a16:creationId xmlns:a16="http://schemas.microsoft.com/office/drawing/2014/main" id="{0521159D-0DB2-4A39-8A80-3D7F430A1324}"/>
                </a:ext>
              </a:extLst>
            </p:cNvPr>
            <p:cNvSpPr/>
            <p:nvPr/>
          </p:nvSpPr>
          <p:spPr>
            <a:xfrm>
              <a:off x="739504" y="4416411"/>
              <a:ext cx="524691" cy="482078"/>
            </a:xfrm>
            <a:prstGeom prst="diamond">
              <a:avLst/>
            </a:prstGeom>
            <a:pattFill prst="wdDnDiag">
              <a:fgClr>
                <a:srgbClr val="FF000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Diamond 22">
              <a:extLst>
                <a:ext uri="{FF2B5EF4-FFF2-40B4-BE49-F238E27FC236}">
                  <a16:creationId xmlns:a16="http://schemas.microsoft.com/office/drawing/2014/main" id="{F0FEDFC8-0EF0-4350-9BF6-04820FBA4DCF}"/>
                </a:ext>
              </a:extLst>
            </p:cNvPr>
            <p:cNvSpPr/>
            <p:nvPr/>
          </p:nvSpPr>
          <p:spPr>
            <a:xfrm>
              <a:off x="1035495" y="4688911"/>
              <a:ext cx="524691" cy="482078"/>
            </a:xfrm>
            <a:prstGeom prst="diamond">
              <a:avLst/>
            </a:prstGeom>
            <a:pattFill prst="wdUpDiag">
              <a:fgClr>
                <a:schemeClr val="accent4"/>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Diamond 23">
              <a:extLst>
                <a:ext uri="{FF2B5EF4-FFF2-40B4-BE49-F238E27FC236}">
                  <a16:creationId xmlns:a16="http://schemas.microsoft.com/office/drawing/2014/main" id="{B5A50F04-58C9-4C5B-8C09-88C380CFAC8B}"/>
                </a:ext>
              </a:extLst>
            </p:cNvPr>
            <p:cNvSpPr/>
            <p:nvPr/>
          </p:nvSpPr>
          <p:spPr>
            <a:xfrm>
              <a:off x="143606" y="4718956"/>
              <a:ext cx="1095105" cy="1018904"/>
            </a:xfrm>
            <a:prstGeom prst="diamond">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2" name="Image 5">
            <a:extLst>
              <a:ext uri="{FF2B5EF4-FFF2-40B4-BE49-F238E27FC236}">
                <a16:creationId xmlns:a16="http://schemas.microsoft.com/office/drawing/2014/main" id="{48D195D0-E253-4857-BFBA-BED01D3C13F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378" y="31038"/>
            <a:ext cx="497079" cy="693740"/>
          </a:xfrm>
          <a:prstGeom prst="rect">
            <a:avLst/>
          </a:prstGeom>
          <a:noFill/>
          <a:ln>
            <a:noFill/>
          </a:ln>
          <a:effectLst/>
        </p:spPr>
      </p:pic>
      <p:pic>
        <p:nvPicPr>
          <p:cNvPr id="33" name="Image 6">
            <a:extLst>
              <a:ext uri="{FF2B5EF4-FFF2-40B4-BE49-F238E27FC236}">
                <a16:creationId xmlns:a16="http://schemas.microsoft.com/office/drawing/2014/main" id="{C319E63C-938C-45D2-B86A-833626C837C7}"/>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4748" b="95846" l="6667" r="91905">
                        <a14:foregroundMark x1="8571" y1="72997" x2="8571" y2="72997"/>
                        <a14:foregroundMark x1="21429" y1="91691" x2="21429" y2="91691"/>
                        <a14:foregroundMark x1="20476" y1="95846" x2="20476" y2="95846"/>
                        <a14:foregroundMark x1="69524" y1="8309" x2="69524" y2="8309"/>
                        <a14:foregroundMark x1="69524" y1="5935" x2="69524" y2="5935"/>
                        <a14:foregroundMark x1="6667" y1="71810" x2="6667" y2="71810"/>
                        <a14:foregroundMark x1="91905" y1="94955" x2="91905" y2="94955"/>
                        <a14:foregroundMark x1="70000" y1="4748" x2="70000" y2="4748"/>
                      </a14:backgroundRemoval>
                    </a14:imgEffect>
                    <a14:imgEffect>
                      <a14:colorTemperature colorTemp="11200"/>
                    </a14:imgEffect>
                    <a14:imgEffect>
                      <a14:saturation sat="400000"/>
                    </a14:imgEffect>
                  </a14:imgLayer>
                </a14:imgProps>
              </a:ext>
            </a:extLst>
          </a:blip>
          <a:stretch>
            <a:fillRect/>
          </a:stretch>
        </p:blipFill>
        <p:spPr>
          <a:xfrm>
            <a:off x="618153" y="4903"/>
            <a:ext cx="432300" cy="693740"/>
          </a:xfrm>
          <a:prstGeom prst="rect">
            <a:avLst/>
          </a:prstGeom>
        </p:spPr>
      </p:pic>
      <p:pic>
        <p:nvPicPr>
          <p:cNvPr id="34" name="Picture 33">
            <a:extLst>
              <a:ext uri="{FF2B5EF4-FFF2-40B4-BE49-F238E27FC236}">
                <a16:creationId xmlns:a16="http://schemas.microsoft.com/office/drawing/2014/main" id="{E4106C3B-6249-439A-9ED1-C7F2ADAB0215}"/>
              </a:ext>
            </a:extLst>
          </p:cNvPr>
          <p:cNvPicPr>
            <a:picLocks noChangeAspect="1"/>
          </p:cNvPicPr>
          <p:nvPr userDrawn="1"/>
        </p:nvPicPr>
        <p:blipFill>
          <a:blip r:embed="rId7"/>
          <a:stretch>
            <a:fillRect/>
          </a:stretch>
        </p:blipFill>
        <p:spPr>
          <a:xfrm>
            <a:off x="1128319" y="80704"/>
            <a:ext cx="633800" cy="633800"/>
          </a:xfrm>
          <a:prstGeom prst="rect">
            <a:avLst/>
          </a:prstGeom>
        </p:spPr>
      </p:pic>
      <p:sp>
        <p:nvSpPr>
          <p:cNvPr id="35" name="Rectangle 34">
            <a:extLst>
              <a:ext uri="{FF2B5EF4-FFF2-40B4-BE49-F238E27FC236}">
                <a16:creationId xmlns:a16="http://schemas.microsoft.com/office/drawing/2014/main" id="{AE10036D-FAD9-42F4-B35C-FA058E50CEAB}"/>
              </a:ext>
            </a:extLst>
          </p:cNvPr>
          <p:cNvSpPr/>
          <p:nvPr userDrawn="1"/>
        </p:nvSpPr>
        <p:spPr>
          <a:xfrm>
            <a:off x="8686562" y="753521"/>
            <a:ext cx="463248" cy="6121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Picture 35">
            <a:extLst>
              <a:ext uri="{FF2B5EF4-FFF2-40B4-BE49-F238E27FC236}">
                <a16:creationId xmlns:a16="http://schemas.microsoft.com/office/drawing/2014/main" id="{607DC62F-1249-4790-B68A-4D0ABF2A4F86}"/>
              </a:ext>
            </a:extLst>
          </p:cNvPr>
          <p:cNvPicPr>
            <a:picLocks noChangeAspect="1"/>
          </p:cNvPicPr>
          <p:nvPr userDrawn="1"/>
        </p:nvPicPr>
        <p:blipFill rotWithShape="1">
          <a:blip r:embed="rId8"/>
          <a:srcRect l="21316" t="754" r="14404" b="21972"/>
          <a:stretch/>
        </p:blipFill>
        <p:spPr>
          <a:xfrm>
            <a:off x="8835509" y="1153443"/>
            <a:ext cx="164577" cy="5299439"/>
          </a:xfrm>
          <a:prstGeom prst="rect">
            <a:avLst/>
          </a:prstGeom>
        </p:spPr>
      </p:pic>
      <p:sp>
        <p:nvSpPr>
          <p:cNvPr id="37" name="Rectangle 36">
            <a:extLst>
              <a:ext uri="{FF2B5EF4-FFF2-40B4-BE49-F238E27FC236}">
                <a16:creationId xmlns:a16="http://schemas.microsoft.com/office/drawing/2014/main" id="{672BDF6E-90A0-41A8-BBAC-FAC434D03F8D}"/>
              </a:ext>
            </a:extLst>
          </p:cNvPr>
          <p:cNvSpPr/>
          <p:nvPr userDrawn="1"/>
        </p:nvSpPr>
        <p:spPr>
          <a:xfrm>
            <a:off x="-6502" y="746511"/>
            <a:ext cx="463248" cy="6121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Picture 37">
            <a:extLst>
              <a:ext uri="{FF2B5EF4-FFF2-40B4-BE49-F238E27FC236}">
                <a16:creationId xmlns:a16="http://schemas.microsoft.com/office/drawing/2014/main" id="{B897C4CD-C350-48D5-A68F-880D9254E46B}"/>
              </a:ext>
            </a:extLst>
          </p:cNvPr>
          <p:cNvPicPr>
            <a:picLocks noChangeAspect="1"/>
          </p:cNvPicPr>
          <p:nvPr userDrawn="1"/>
        </p:nvPicPr>
        <p:blipFill rotWithShape="1">
          <a:blip r:embed="rId8"/>
          <a:srcRect l="21316" t="754" r="14404" b="21972"/>
          <a:stretch/>
        </p:blipFill>
        <p:spPr>
          <a:xfrm>
            <a:off x="151681" y="1155059"/>
            <a:ext cx="164577" cy="5299439"/>
          </a:xfrm>
          <a:prstGeom prst="rect">
            <a:avLst/>
          </a:prstGeom>
        </p:spPr>
      </p:pic>
      <p:sp>
        <p:nvSpPr>
          <p:cNvPr id="2" name="Title 1"/>
          <p:cNvSpPr>
            <a:spLocks noGrp="1"/>
          </p:cNvSpPr>
          <p:nvPr>
            <p:ph type="title"/>
          </p:nvPr>
        </p:nvSpPr>
        <p:spPr>
          <a:xfrm>
            <a:off x="1280182" y="799900"/>
            <a:ext cx="7405604" cy="663555"/>
          </a:xfrm>
        </p:spPr>
        <p:txBody>
          <a:bodyPr/>
          <a:lstStyle>
            <a:lvl1pPr algn="ctr">
              <a:defRPr b="1">
                <a:solidFill>
                  <a:schemeClr val="bg1"/>
                </a:solidFill>
                <a:latin typeface="+mn-lt"/>
              </a:defRPr>
            </a:lvl1pPr>
          </a:lstStyle>
          <a:p>
            <a:r>
              <a:rPr lang="en-US" dirty="0"/>
              <a:t>Click to edit Master title style</a:t>
            </a:r>
          </a:p>
        </p:txBody>
      </p:sp>
      <p:sp>
        <p:nvSpPr>
          <p:cNvPr id="3" name="Content Placeholder 2"/>
          <p:cNvSpPr>
            <a:spLocks noGrp="1"/>
          </p:cNvSpPr>
          <p:nvPr>
            <p:ph idx="1" hasCustomPrompt="1"/>
          </p:nvPr>
        </p:nvSpPr>
        <p:spPr>
          <a:xfrm>
            <a:off x="2562701" y="2858425"/>
            <a:ext cx="1998577" cy="3642707"/>
          </a:xfrm>
          <a:custGeom>
            <a:avLst/>
            <a:gdLst>
              <a:gd name="connsiteX0" fmla="*/ 0 w 1998577"/>
              <a:gd name="connsiteY0" fmla="*/ 333103 h 3501103"/>
              <a:gd name="connsiteX1" fmla="*/ 333103 w 1998577"/>
              <a:gd name="connsiteY1" fmla="*/ 0 h 3501103"/>
              <a:gd name="connsiteX2" fmla="*/ 1665474 w 1998577"/>
              <a:gd name="connsiteY2" fmla="*/ 0 h 3501103"/>
              <a:gd name="connsiteX3" fmla="*/ 1998577 w 1998577"/>
              <a:gd name="connsiteY3" fmla="*/ 333103 h 3501103"/>
              <a:gd name="connsiteX4" fmla="*/ 1998577 w 1998577"/>
              <a:gd name="connsiteY4" fmla="*/ 3168000 h 3501103"/>
              <a:gd name="connsiteX5" fmla="*/ 1665474 w 1998577"/>
              <a:gd name="connsiteY5" fmla="*/ 3501103 h 3501103"/>
              <a:gd name="connsiteX6" fmla="*/ 333103 w 1998577"/>
              <a:gd name="connsiteY6" fmla="*/ 3501103 h 3501103"/>
              <a:gd name="connsiteX7" fmla="*/ 0 w 1998577"/>
              <a:gd name="connsiteY7" fmla="*/ 3168000 h 3501103"/>
              <a:gd name="connsiteX8" fmla="*/ 0 w 1998577"/>
              <a:gd name="connsiteY8" fmla="*/ 333103 h 3501103"/>
              <a:gd name="connsiteX0" fmla="*/ 0 w 1998577"/>
              <a:gd name="connsiteY0" fmla="*/ 368257 h 3536257"/>
              <a:gd name="connsiteX1" fmla="*/ 1665474 w 1998577"/>
              <a:gd name="connsiteY1" fmla="*/ 35154 h 3536257"/>
              <a:gd name="connsiteX2" fmla="*/ 1998577 w 1998577"/>
              <a:gd name="connsiteY2" fmla="*/ 368257 h 3536257"/>
              <a:gd name="connsiteX3" fmla="*/ 1998577 w 1998577"/>
              <a:gd name="connsiteY3" fmla="*/ 3203154 h 3536257"/>
              <a:gd name="connsiteX4" fmla="*/ 1665474 w 1998577"/>
              <a:gd name="connsiteY4" fmla="*/ 3536257 h 3536257"/>
              <a:gd name="connsiteX5" fmla="*/ 333103 w 1998577"/>
              <a:gd name="connsiteY5" fmla="*/ 3536257 h 3536257"/>
              <a:gd name="connsiteX6" fmla="*/ 0 w 1998577"/>
              <a:gd name="connsiteY6" fmla="*/ 3203154 h 3536257"/>
              <a:gd name="connsiteX7" fmla="*/ 0 w 1998577"/>
              <a:gd name="connsiteY7" fmla="*/ 368257 h 3536257"/>
              <a:gd name="connsiteX0" fmla="*/ 0 w 1998577"/>
              <a:gd name="connsiteY0" fmla="*/ 354363 h 3522363"/>
              <a:gd name="connsiteX1" fmla="*/ 1998577 w 1998577"/>
              <a:gd name="connsiteY1" fmla="*/ 354363 h 3522363"/>
              <a:gd name="connsiteX2" fmla="*/ 1998577 w 1998577"/>
              <a:gd name="connsiteY2" fmla="*/ 3189260 h 3522363"/>
              <a:gd name="connsiteX3" fmla="*/ 1665474 w 1998577"/>
              <a:gd name="connsiteY3" fmla="*/ 3522363 h 3522363"/>
              <a:gd name="connsiteX4" fmla="*/ 333103 w 1998577"/>
              <a:gd name="connsiteY4" fmla="*/ 3522363 h 3522363"/>
              <a:gd name="connsiteX5" fmla="*/ 0 w 1998577"/>
              <a:gd name="connsiteY5" fmla="*/ 3189260 h 3522363"/>
              <a:gd name="connsiteX6" fmla="*/ 0 w 1998577"/>
              <a:gd name="connsiteY6" fmla="*/ 354363 h 3522363"/>
              <a:gd name="connsiteX0" fmla="*/ 0 w 1998577"/>
              <a:gd name="connsiteY0" fmla="*/ 209216 h 3377216"/>
              <a:gd name="connsiteX1" fmla="*/ 1998577 w 1998577"/>
              <a:gd name="connsiteY1" fmla="*/ 209216 h 3377216"/>
              <a:gd name="connsiteX2" fmla="*/ 1998577 w 1998577"/>
              <a:gd name="connsiteY2" fmla="*/ 3044113 h 3377216"/>
              <a:gd name="connsiteX3" fmla="*/ 1665474 w 1998577"/>
              <a:gd name="connsiteY3" fmla="*/ 3377216 h 3377216"/>
              <a:gd name="connsiteX4" fmla="*/ 333103 w 1998577"/>
              <a:gd name="connsiteY4" fmla="*/ 3377216 h 3377216"/>
              <a:gd name="connsiteX5" fmla="*/ 0 w 1998577"/>
              <a:gd name="connsiteY5" fmla="*/ 3044113 h 3377216"/>
              <a:gd name="connsiteX6" fmla="*/ 0 w 1998577"/>
              <a:gd name="connsiteY6" fmla="*/ 209216 h 3377216"/>
              <a:gd name="connsiteX0" fmla="*/ 0 w 1998577"/>
              <a:gd name="connsiteY0" fmla="*/ 0 h 3168000"/>
              <a:gd name="connsiteX1" fmla="*/ 1998577 w 1998577"/>
              <a:gd name="connsiteY1" fmla="*/ 0 h 3168000"/>
              <a:gd name="connsiteX2" fmla="*/ 1998577 w 1998577"/>
              <a:gd name="connsiteY2" fmla="*/ 2834897 h 3168000"/>
              <a:gd name="connsiteX3" fmla="*/ 1665474 w 1998577"/>
              <a:gd name="connsiteY3" fmla="*/ 3168000 h 3168000"/>
              <a:gd name="connsiteX4" fmla="*/ 333103 w 1998577"/>
              <a:gd name="connsiteY4" fmla="*/ 3168000 h 3168000"/>
              <a:gd name="connsiteX5" fmla="*/ 0 w 1998577"/>
              <a:gd name="connsiteY5" fmla="*/ 2834897 h 3168000"/>
              <a:gd name="connsiteX6" fmla="*/ 0 w 1998577"/>
              <a:gd name="connsiteY6" fmla="*/ 0 h 31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8577" h="3168000">
                <a:moveTo>
                  <a:pt x="0" y="0"/>
                </a:moveTo>
                <a:lnTo>
                  <a:pt x="1998577" y="0"/>
                </a:lnTo>
                <a:lnTo>
                  <a:pt x="1998577" y="2834897"/>
                </a:lnTo>
                <a:cubicBezTo>
                  <a:pt x="1998577" y="3018865"/>
                  <a:pt x="1849442" y="3168000"/>
                  <a:pt x="1665474" y="3168000"/>
                </a:cubicBezTo>
                <a:lnTo>
                  <a:pt x="333103" y="3168000"/>
                </a:lnTo>
                <a:cubicBezTo>
                  <a:pt x="149135" y="3168000"/>
                  <a:pt x="0" y="3018865"/>
                  <a:pt x="0" y="2834897"/>
                </a:cubicBezTo>
                <a:lnTo>
                  <a:pt x="0" y="0"/>
                </a:lnTo>
                <a:close/>
              </a:path>
            </a:pathLst>
          </a:custGeom>
          <a:solidFill>
            <a:schemeClr val="accent2">
              <a:lumMod val="20000"/>
              <a:lumOff val="80000"/>
            </a:schemeClr>
          </a:solidFill>
          <a:ln>
            <a:solidFill>
              <a:schemeClr val="accent1">
                <a:lumMod val="40000"/>
                <a:lumOff val="60000"/>
              </a:schemeClr>
            </a:solidFill>
          </a:ln>
        </p:spPr>
        <p:txBody>
          <a:bodyPr>
            <a:normAutofit/>
          </a:bodyPr>
          <a:lstStyle>
            <a:lvl1pPr>
              <a:defRPr sz="2000" b="1"/>
            </a:lvl1pPr>
          </a:lstStyle>
          <a:p>
            <a:pPr lvl="0"/>
            <a:r>
              <a:rPr lang="en-US" dirty="0" err="1"/>
              <a:t>Soyez</a:t>
            </a:r>
            <a:r>
              <a:rPr lang="en-US" dirty="0"/>
              <a:t> </a:t>
            </a:r>
            <a:r>
              <a:rPr lang="en-US" dirty="0" err="1"/>
              <a:t>consis</a:t>
            </a:r>
            <a:endParaRPr lang="en-US" dirty="0"/>
          </a:p>
        </p:txBody>
      </p:sp>
      <p:sp>
        <p:nvSpPr>
          <p:cNvPr id="4" name="Date Placeholder 3"/>
          <p:cNvSpPr>
            <a:spLocks noGrp="1"/>
          </p:cNvSpPr>
          <p:nvPr>
            <p:ph type="dt" sz="half" idx="10"/>
          </p:nvPr>
        </p:nvSpPr>
        <p:spPr>
          <a:xfrm>
            <a:off x="618153" y="6564600"/>
            <a:ext cx="1461168" cy="309705"/>
          </a:xfrm>
        </p:spPr>
        <p:txBody>
          <a:bodyPr/>
          <a:lstStyle>
            <a:lvl1pPr>
              <a:defRPr b="1">
                <a:solidFill>
                  <a:schemeClr val="bg1"/>
                </a:solidFill>
              </a:defRPr>
            </a:lvl1pPr>
          </a:lstStyle>
          <a:p>
            <a:r>
              <a:rPr lang="fr-FR"/>
              <a:t>Novembre 2021</a:t>
            </a:r>
            <a:endParaRPr lang="fr-FR" dirty="0"/>
          </a:p>
        </p:txBody>
      </p:sp>
      <p:sp>
        <p:nvSpPr>
          <p:cNvPr id="5" name="Footer Placeholder 4"/>
          <p:cNvSpPr>
            <a:spLocks noGrp="1"/>
          </p:cNvSpPr>
          <p:nvPr>
            <p:ph type="ftr" sz="quarter" idx="11"/>
          </p:nvPr>
        </p:nvSpPr>
        <p:spPr>
          <a:xfrm>
            <a:off x="2694413" y="6564600"/>
            <a:ext cx="3734181" cy="309705"/>
          </a:xfrm>
        </p:spPr>
        <p:txBody>
          <a:bodyPr/>
          <a:lstStyle>
            <a:lvl1pPr>
              <a:defRPr b="1">
                <a:solidFill>
                  <a:schemeClr val="bg1"/>
                </a:solidFill>
              </a:defRPr>
            </a:lvl1pPr>
          </a:lstStyle>
          <a:p>
            <a:r>
              <a:rPr lang="fr-FR"/>
              <a:t>Revue annuelle User Fees VIH Douala-Cameroun</a:t>
            </a:r>
            <a:endParaRPr lang="fr-FR" dirty="0"/>
          </a:p>
        </p:txBody>
      </p:sp>
      <p:sp>
        <p:nvSpPr>
          <p:cNvPr id="6" name="Slide Number Placeholder 5"/>
          <p:cNvSpPr>
            <a:spLocks noGrp="1"/>
          </p:cNvSpPr>
          <p:nvPr>
            <p:ph type="sldNum" sz="quarter" idx="12"/>
          </p:nvPr>
        </p:nvSpPr>
        <p:spPr>
          <a:xfrm>
            <a:off x="6880323" y="6564600"/>
            <a:ext cx="1624530" cy="309705"/>
          </a:xfrm>
        </p:spPr>
        <p:txBody>
          <a:bodyPr/>
          <a:lstStyle>
            <a:lvl1pPr>
              <a:defRPr b="1">
                <a:solidFill>
                  <a:schemeClr val="bg1"/>
                </a:solidFill>
              </a:defRPr>
            </a:lvl1pPr>
          </a:lstStyle>
          <a:p>
            <a:fld id="{CA71F70D-124E-4F7E-92FF-DE4C8C60A0A2}" type="slidenum">
              <a:rPr lang="fr-FR" smtClean="0"/>
              <a:pPr/>
              <a:t>‹#›</a:t>
            </a:fld>
            <a:endParaRPr lang="fr-FR"/>
          </a:p>
        </p:txBody>
      </p:sp>
      <p:sp>
        <p:nvSpPr>
          <p:cNvPr id="40" name="Flowchart: Manual Input 1">
            <a:extLst>
              <a:ext uri="{FF2B5EF4-FFF2-40B4-BE49-F238E27FC236}">
                <a16:creationId xmlns:a16="http://schemas.microsoft.com/office/drawing/2014/main" id="{67573A4A-5E96-4DCD-B9AF-D517DC4F1995}"/>
              </a:ext>
            </a:extLst>
          </p:cNvPr>
          <p:cNvSpPr/>
          <p:nvPr userDrawn="1"/>
        </p:nvSpPr>
        <p:spPr>
          <a:xfrm>
            <a:off x="495471" y="1579723"/>
            <a:ext cx="2038202" cy="121523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61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17"/>
                </a:moveTo>
                <a:lnTo>
                  <a:pt x="10000" y="0"/>
                </a:lnTo>
                <a:lnTo>
                  <a:pt x="10000" y="10000"/>
                </a:lnTo>
                <a:lnTo>
                  <a:pt x="0" y="10000"/>
                </a:lnTo>
                <a:lnTo>
                  <a:pt x="0" y="3617"/>
                </a:lnTo>
                <a:close/>
              </a:path>
            </a:pathLst>
          </a:cu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sz="4800" dirty="0">
                <a:latin typeface="Arial Black" panose="020B0A04020102020204" pitchFamily="34" charset="0"/>
              </a:rPr>
              <a:t>F</a:t>
            </a:r>
            <a:endParaRPr lang="fr-FR" sz="300" dirty="0">
              <a:latin typeface="Arial Black" panose="020B0A04020102020204" pitchFamily="34" charset="0"/>
            </a:endParaRPr>
          </a:p>
          <a:p>
            <a:pPr algn="ctr"/>
            <a:r>
              <a:rPr lang="fr-FR" sz="1400" b="1" dirty="0"/>
              <a:t>Forces</a:t>
            </a:r>
          </a:p>
        </p:txBody>
      </p:sp>
      <p:sp>
        <p:nvSpPr>
          <p:cNvPr id="41" name="Flowchart: Manual Input 1">
            <a:extLst>
              <a:ext uri="{FF2B5EF4-FFF2-40B4-BE49-F238E27FC236}">
                <a16:creationId xmlns:a16="http://schemas.microsoft.com/office/drawing/2014/main" id="{2F3E1328-6845-4A1A-8E41-D2846508ADC8}"/>
              </a:ext>
            </a:extLst>
          </p:cNvPr>
          <p:cNvSpPr/>
          <p:nvPr userDrawn="1"/>
        </p:nvSpPr>
        <p:spPr>
          <a:xfrm>
            <a:off x="2543675" y="1579721"/>
            <a:ext cx="2036631" cy="12152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61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17"/>
                </a:moveTo>
                <a:lnTo>
                  <a:pt x="10000" y="0"/>
                </a:lnTo>
                <a:lnTo>
                  <a:pt x="10000" y="10000"/>
                </a:lnTo>
                <a:lnTo>
                  <a:pt x="0" y="10000"/>
                </a:lnTo>
                <a:lnTo>
                  <a:pt x="0" y="3617"/>
                </a:lnTo>
                <a:close/>
              </a:path>
            </a:pathLst>
          </a:cu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sz="4800" dirty="0">
                <a:latin typeface="Arial Black" panose="020B0A04020102020204" pitchFamily="34" charset="0"/>
              </a:rPr>
              <a:t>F</a:t>
            </a:r>
          </a:p>
          <a:p>
            <a:pPr algn="ctr"/>
            <a:r>
              <a:rPr lang="fr-FR" sz="1400" dirty="0">
                <a:latin typeface="Arial Black" panose="020B0A04020102020204" pitchFamily="34" charset="0"/>
              </a:rPr>
              <a:t>Faiblesses</a:t>
            </a:r>
          </a:p>
        </p:txBody>
      </p:sp>
      <p:sp>
        <p:nvSpPr>
          <p:cNvPr id="42" name="Flowchart: Manual Input 1">
            <a:extLst>
              <a:ext uri="{FF2B5EF4-FFF2-40B4-BE49-F238E27FC236}">
                <a16:creationId xmlns:a16="http://schemas.microsoft.com/office/drawing/2014/main" id="{35B1DD11-B47E-4CB4-AA09-FF168771768C}"/>
              </a:ext>
            </a:extLst>
          </p:cNvPr>
          <p:cNvSpPr/>
          <p:nvPr userDrawn="1"/>
        </p:nvSpPr>
        <p:spPr>
          <a:xfrm>
            <a:off x="4591880" y="1579721"/>
            <a:ext cx="1968431" cy="12152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61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17"/>
                </a:moveTo>
                <a:lnTo>
                  <a:pt x="10000" y="0"/>
                </a:lnTo>
                <a:lnTo>
                  <a:pt x="10000" y="10000"/>
                </a:lnTo>
                <a:lnTo>
                  <a:pt x="0" y="10000"/>
                </a:lnTo>
                <a:lnTo>
                  <a:pt x="0" y="3617"/>
                </a:lnTo>
                <a:close/>
              </a:path>
            </a:pathLst>
          </a:cu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sz="4800" dirty="0">
                <a:latin typeface="Arial Black" panose="020B0A04020102020204" pitchFamily="34" charset="0"/>
              </a:rPr>
              <a:t>O</a:t>
            </a:r>
          </a:p>
          <a:p>
            <a:pPr algn="ctr"/>
            <a:r>
              <a:rPr lang="fr-FR" sz="1400" dirty="0">
                <a:latin typeface="Arial Black" panose="020B0A04020102020204" pitchFamily="34" charset="0"/>
              </a:rPr>
              <a:t>Opportunités</a:t>
            </a:r>
          </a:p>
        </p:txBody>
      </p:sp>
      <p:sp>
        <p:nvSpPr>
          <p:cNvPr id="43" name="Flowchart: Manual Input 1">
            <a:extLst>
              <a:ext uri="{FF2B5EF4-FFF2-40B4-BE49-F238E27FC236}">
                <a16:creationId xmlns:a16="http://schemas.microsoft.com/office/drawing/2014/main" id="{BD48AAE2-8F22-40BB-974B-520CAFBC8A25}"/>
              </a:ext>
            </a:extLst>
          </p:cNvPr>
          <p:cNvSpPr/>
          <p:nvPr userDrawn="1"/>
        </p:nvSpPr>
        <p:spPr>
          <a:xfrm>
            <a:off x="6571885" y="1579721"/>
            <a:ext cx="2026350" cy="12152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61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17 h 10000"/>
              <a:gd name="connsiteX0" fmla="*/ 0 w 10000"/>
              <a:gd name="connsiteY0" fmla="*/ 361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17"/>
                </a:moveTo>
                <a:lnTo>
                  <a:pt x="10000" y="0"/>
                </a:lnTo>
                <a:lnTo>
                  <a:pt x="10000" y="10000"/>
                </a:lnTo>
                <a:lnTo>
                  <a:pt x="0" y="10000"/>
                </a:lnTo>
                <a:lnTo>
                  <a:pt x="0" y="3617"/>
                </a:lnTo>
                <a:close/>
              </a:path>
            </a:pathLst>
          </a:cu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sz="4800" dirty="0">
                <a:latin typeface="Arial Black" panose="020B0A04020102020204" pitchFamily="34" charset="0"/>
              </a:rPr>
              <a:t>M</a:t>
            </a:r>
          </a:p>
          <a:p>
            <a:pPr algn="ctr"/>
            <a:r>
              <a:rPr lang="fr-FR" sz="1600" dirty="0">
                <a:latin typeface="Arial Black" panose="020B0A04020102020204" pitchFamily="34" charset="0"/>
              </a:rPr>
              <a:t>Menaces</a:t>
            </a:r>
          </a:p>
        </p:txBody>
      </p:sp>
      <p:sp>
        <p:nvSpPr>
          <p:cNvPr id="44" name="Content Placeholder 2">
            <a:extLst>
              <a:ext uri="{FF2B5EF4-FFF2-40B4-BE49-F238E27FC236}">
                <a16:creationId xmlns:a16="http://schemas.microsoft.com/office/drawing/2014/main" id="{1C51B549-CCDA-4AEF-A206-F39326CDB907}"/>
              </a:ext>
            </a:extLst>
          </p:cNvPr>
          <p:cNvSpPr>
            <a:spLocks noGrp="1"/>
          </p:cNvSpPr>
          <p:nvPr>
            <p:ph idx="13" hasCustomPrompt="1"/>
          </p:nvPr>
        </p:nvSpPr>
        <p:spPr>
          <a:xfrm>
            <a:off x="4580626" y="2858426"/>
            <a:ext cx="1961933" cy="3642708"/>
          </a:xfrm>
          <a:custGeom>
            <a:avLst/>
            <a:gdLst>
              <a:gd name="connsiteX0" fmla="*/ 0 w 1998577"/>
              <a:gd name="connsiteY0" fmla="*/ 333103 h 3501103"/>
              <a:gd name="connsiteX1" fmla="*/ 333103 w 1998577"/>
              <a:gd name="connsiteY1" fmla="*/ 0 h 3501103"/>
              <a:gd name="connsiteX2" fmla="*/ 1665474 w 1998577"/>
              <a:gd name="connsiteY2" fmla="*/ 0 h 3501103"/>
              <a:gd name="connsiteX3" fmla="*/ 1998577 w 1998577"/>
              <a:gd name="connsiteY3" fmla="*/ 333103 h 3501103"/>
              <a:gd name="connsiteX4" fmla="*/ 1998577 w 1998577"/>
              <a:gd name="connsiteY4" fmla="*/ 3168000 h 3501103"/>
              <a:gd name="connsiteX5" fmla="*/ 1665474 w 1998577"/>
              <a:gd name="connsiteY5" fmla="*/ 3501103 h 3501103"/>
              <a:gd name="connsiteX6" fmla="*/ 333103 w 1998577"/>
              <a:gd name="connsiteY6" fmla="*/ 3501103 h 3501103"/>
              <a:gd name="connsiteX7" fmla="*/ 0 w 1998577"/>
              <a:gd name="connsiteY7" fmla="*/ 3168000 h 3501103"/>
              <a:gd name="connsiteX8" fmla="*/ 0 w 1998577"/>
              <a:gd name="connsiteY8" fmla="*/ 333103 h 3501103"/>
              <a:gd name="connsiteX0" fmla="*/ 0 w 1998577"/>
              <a:gd name="connsiteY0" fmla="*/ 368257 h 3536257"/>
              <a:gd name="connsiteX1" fmla="*/ 1665474 w 1998577"/>
              <a:gd name="connsiteY1" fmla="*/ 35154 h 3536257"/>
              <a:gd name="connsiteX2" fmla="*/ 1998577 w 1998577"/>
              <a:gd name="connsiteY2" fmla="*/ 368257 h 3536257"/>
              <a:gd name="connsiteX3" fmla="*/ 1998577 w 1998577"/>
              <a:gd name="connsiteY3" fmla="*/ 3203154 h 3536257"/>
              <a:gd name="connsiteX4" fmla="*/ 1665474 w 1998577"/>
              <a:gd name="connsiteY4" fmla="*/ 3536257 h 3536257"/>
              <a:gd name="connsiteX5" fmla="*/ 333103 w 1998577"/>
              <a:gd name="connsiteY5" fmla="*/ 3536257 h 3536257"/>
              <a:gd name="connsiteX6" fmla="*/ 0 w 1998577"/>
              <a:gd name="connsiteY6" fmla="*/ 3203154 h 3536257"/>
              <a:gd name="connsiteX7" fmla="*/ 0 w 1998577"/>
              <a:gd name="connsiteY7" fmla="*/ 368257 h 3536257"/>
              <a:gd name="connsiteX0" fmla="*/ 0 w 1998577"/>
              <a:gd name="connsiteY0" fmla="*/ 354363 h 3522363"/>
              <a:gd name="connsiteX1" fmla="*/ 1998577 w 1998577"/>
              <a:gd name="connsiteY1" fmla="*/ 354363 h 3522363"/>
              <a:gd name="connsiteX2" fmla="*/ 1998577 w 1998577"/>
              <a:gd name="connsiteY2" fmla="*/ 3189260 h 3522363"/>
              <a:gd name="connsiteX3" fmla="*/ 1665474 w 1998577"/>
              <a:gd name="connsiteY3" fmla="*/ 3522363 h 3522363"/>
              <a:gd name="connsiteX4" fmla="*/ 333103 w 1998577"/>
              <a:gd name="connsiteY4" fmla="*/ 3522363 h 3522363"/>
              <a:gd name="connsiteX5" fmla="*/ 0 w 1998577"/>
              <a:gd name="connsiteY5" fmla="*/ 3189260 h 3522363"/>
              <a:gd name="connsiteX6" fmla="*/ 0 w 1998577"/>
              <a:gd name="connsiteY6" fmla="*/ 354363 h 3522363"/>
              <a:gd name="connsiteX0" fmla="*/ 0 w 1998577"/>
              <a:gd name="connsiteY0" fmla="*/ 209216 h 3377216"/>
              <a:gd name="connsiteX1" fmla="*/ 1998577 w 1998577"/>
              <a:gd name="connsiteY1" fmla="*/ 209216 h 3377216"/>
              <a:gd name="connsiteX2" fmla="*/ 1998577 w 1998577"/>
              <a:gd name="connsiteY2" fmla="*/ 3044113 h 3377216"/>
              <a:gd name="connsiteX3" fmla="*/ 1665474 w 1998577"/>
              <a:gd name="connsiteY3" fmla="*/ 3377216 h 3377216"/>
              <a:gd name="connsiteX4" fmla="*/ 333103 w 1998577"/>
              <a:gd name="connsiteY4" fmla="*/ 3377216 h 3377216"/>
              <a:gd name="connsiteX5" fmla="*/ 0 w 1998577"/>
              <a:gd name="connsiteY5" fmla="*/ 3044113 h 3377216"/>
              <a:gd name="connsiteX6" fmla="*/ 0 w 1998577"/>
              <a:gd name="connsiteY6" fmla="*/ 209216 h 3377216"/>
              <a:gd name="connsiteX0" fmla="*/ 0 w 1998577"/>
              <a:gd name="connsiteY0" fmla="*/ 0 h 3168000"/>
              <a:gd name="connsiteX1" fmla="*/ 1998577 w 1998577"/>
              <a:gd name="connsiteY1" fmla="*/ 0 h 3168000"/>
              <a:gd name="connsiteX2" fmla="*/ 1998577 w 1998577"/>
              <a:gd name="connsiteY2" fmla="*/ 2834897 h 3168000"/>
              <a:gd name="connsiteX3" fmla="*/ 1665474 w 1998577"/>
              <a:gd name="connsiteY3" fmla="*/ 3168000 h 3168000"/>
              <a:gd name="connsiteX4" fmla="*/ 333103 w 1998577"/>
              <a:gd name="connsiteY4" fmla="*/ 3168000 h 3168000"/>
              <a:gd name="connsiteX5" fmla="*/ 0 w 1998577"/>
              <a:gd name="connsiteY5" fmla="*/ 2834897 h 3168000"/>
              <a:gd name="connsiteX6" fmla="*/ 0 w 1998577"/>
              <a:gd name="connsiteY6" fmla="*/ 0 h 31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8577" h="3168000">
                <a:moveTo>
                  <a:pt x="0" y="0"/>
                </a:moveTo>
                <a:lnTo>
                  <a:pt x="1998577" y="0"/>
                </a:lnTo>
                <a:lnTo>
                  <a:pt x="1998577" y="2834897"/>
                </a:lnTo>
                <a:cubicBezTo>
                  <a:pt x="1998577" y="3018865"/>
                  <a:pt x="1849442" y="3168000"/>
                  <a:pt x="1665474" y="3168000"/>
                </a:cubicBezTo>
                <a:lnTo>
                  <a:pt x="333103" y="3168000"/>
                </a:lnTo>
                <a:cubicBezTo>
                  <a:pt x="149135" y="3168000"/>
                  <a:pt x="0" y="3018865"/>
                  <a:pt x="0" y="2834897"/>
                </a:cubicBezTo>
                <a:lnTo>
                  <a:pt x="0" y="0"/>
                </a:lnTo>
                <a:close/>
              </a:path>
            </a:pathLst>
          </a:custGeom>
          <a:solidFill>
            <a:schemeClr val="accent2">
              <a:lumMod val="20000"/>
              <a:lumOff val="80000"/>
            </a:schemeClr>
          </a:solidFill>
          <a:ln>
            <a:solidFill>
              <a:schemeClr val="accent1">
                <a:lumMod val="40000"/>
                <a:lumOff val="60000"/>
              </a:schemeClr>
            </a:solidFill>
          </a:ln>
        </p:spPr>
        <p:txBody>
          <a:bodyPr>
            <a:normAutofit/>
          </a:bodyPr>
          <a:lstStyle>
            <a:lvl1pPr>
              <a:defRPr sz="2000" b="1"/>
            </a:lvl1pPr>
          </a:lstStyle>
          <a:p>
            <a:pPr lvl="0"/>
            <a:r>
              <a:rPr lang="en-US" dirty="0" err="1"/>
              <a:t>Soyez</a:t>
            </a:r>
            <a:r>
              <a:rPr lang="en-US" dirty="0"/>
              <a:t> </a:t>
            </a:r>
            <a:r>
              <a:rPr lang="en-US" dirty="0" err="1"/>
              <a:t>consis</a:t>
            </a:r>
            <a:endParaRPr lang="en-US" dirty="0"/>
          </a:p>
        </p:txBody>
      </p:sp>
      <p:sp>
        <p:nvSpPr>
          <p:cNvPr id="45" name="Content Placeholder 2">
            <a:extLst>
              <a:ext uri="{FF2B5EF4-FFF2-40B4-BE49-F238E27FC236}">
                <a16:creationId xmlns:a16="http://schemas.microsoft.com/office/drawing/2014/main" id="{20EABDD3-C6FB-4880-AAB8-A69C9F308B04}"/>
              </a:ext>
            </a:extLst>
          </p:cNvPr>
          <p:cNvSpPr>
            <a:spLocks noGrp="1"/>
          </p:cNvSpPr>
          <p:nvPr>
            <p:ph idx="14" hasCustomPrompt="1"/>
          </p:nvPr>
        </p:nvSpPr>
        <p:spPr>
          <a:xfrm>
            <a:off x="6565516" y="2858424"/>
            <a:ext cx="2026350" cy="3642706"/>
          </a:xfrm>
          <a:custGeom>
            <a:avLst/>
            <a:gdLst>
              <a:gd name="connsiteX0" fmla="*/ 0 w 1998577"/>
              <a:gd name="connsiteY0" fmla="*/ 333103 h 3501103"/>
              <a:gd name="connsiteX1" fmla="*/ 333103 w 1998577"/>
              <a:gd name="connsiteY1" fmla="*/ 0 h 3501103"/>
              <a:gd name="connsiteX2" fmla="*/ 1665474 w 1998577"/>
              <a:gd name="connsiteY2" fmla="*/ 0 h 3501103"/>
              <a:gd name="connsiteX3" fmla="*/ 1998577 w 1998577"/>
              <a:gd name="connsiteY3" fmla="*/ 333103 h 3501103"/>
              <a:gd name="connsiteX4" fmla="*/ 1998577 w 1998577"/>
              <a:gd name="connsiteY4" fmla="*/ 3168000 h 3501103"/>
              <a:gd name="connsiteX5" fmla="*/ 1665474 w 1998577"/>
              <a:gd name="connsiteY5" fmla="*/ 3501103 h 3501103"/>
              <a:gd name="connsiteX6" fmla="*/ 333103 w 1998577"/>
              <a:gd name="connsiteY6" fmla="*/ 3501103 h 3501103"/>
              <a:gd name="connsiteX7" fmla="*/ 0 w 1998577"/>
              <a:gd name="connsiteY7" fmla="*/ 3168000 h 3501103"/>
              <a:gd name="connsiteX8" fmla="*/ 0 w 1998577"/>
              <a:gd name="connsiteY8" fmla="*/ 333103 h 3501103"/>
              <a:gd name="connsiteX0" fmla="*/ 0 w 1998577"/>
              <a:gd name="connsiteY0" fmla="*/ 368257 h 3536257"/>
              <a:gd name="connsiteX1" fmla="*/ 1665474 w 1998577"/>
              <a:gd name="connsiteY1" fmla="*/ 35154 h 3536257"/>
              <a:gd name="connsiteX2" fmla="*/ 1998577 w 1998577"/>
              <a:gd name="connsiteY2" fmla="*/ 368257 h 3536257"/>
              <a:gd name="connsiteX3" fmla="*/ 1998577 w 1998577"/>
              <a:gd name="connsiteY3" fmla="*/ 3203154 h 3536257"/>
              <a:gd name="connsiteX4" fmla="*/ 1665474 w 1998577"/>
              <a:gd name="connsiteY4" fmla="*/ 3536257 h 3536257"/>
              <a:gd name="connsiteX5" fmla="*/ 333103 w 1998577"/>
              <a:gd name="connsiteY5" fmla="*/ 3536257 h 3536257"/>
              <a:gd name="connsiteX6" fmla="*/ 0 w 1998577"/>
              <a:gd name="connsiteY6" fmla="*/ 3203154 h 3536257"/>
              <a:gd name="connsiteX7" fmla="*/ 0 w 1998577"/>
              <a:gd name="connsiteY7" fmla="*/ 368257 h 3536257"/>
              <a:gd name="connsiteX0" fmla="*/ 0 w 1998577"/>
              <a:gd name="connsiteY0" fmla="*/ 354363 h 3522363"/>
              <a:gd name="connsiteX1" fmla="*/ 1998577 w 1998577"/>
              <a:gd name="connsiteY1" fmla="*/ 354363 h 3522363"/>
              <a:gd name="connsiteX2" fmla="*/ 1998577 w 1998577"/>
              <a:gd name="connsiteY2" fmla="*/ 3189260 h 3522363"/>
              <a:gd name="connsiteX3" fmla="*/ 1665474 w 1998577"/>
              <a:gd name="connsiteY3" fmla="*/ 3522363 h 3522363"/>
              <a:gd name="connsiteX4" fmla="*/ 333103 w 1998577"/>
              <a:gd name="connsiteY4" fmla="*/ 3522363 h 3522363"/>
              <a:gd name="connsiteX5" fmla="*/ 0 w 1998577"/>
              <a:gd name="connsiteY5" fmla="*/ 3189260 h 3522363"/>
              <a:gd name="connsiteX6" fmla="*/ 0 w 1998577"/>
              <a:gd name="connsiteY6" fmla="*/ 354363 h 3522363"/>
              <a:gd name="connsiteX0" fmla="*/ 0 w 1998577"/>
              <a:gd name="connsiteY0" fmla="*/ 209216 h 3377216"/>
              <a:gd name="connsiteX1" fmla="*/ 1998577 w 1998577"/>
              <a:gd name="connsiteY1" fmla="*/ 209216 h 3377216"/>
              <a:gd name="connsiteX2" fmla="*/ 1998577 w 1998577"/>
              <a:gd name="connsiteY2" fmla="*/ 3044113 h 3377216"/>
              <a:gd name="connsiteX3" fmla="*/ 1665474 w 1998577"/>
              <a:gd name="connsiteY3" fmla="*/ 3377216 h 3377216"/>
              <a:gd name="connsiteX4" fmla="*/ 333103 w 1998577"/>
              <a:gd name="connsiteY4" fmla="*/ 3377216 h 3377216"/>
              <a:gd name="connsiteX5" fmla="*/ 0 w 1998577"/>
              <a:gd name="connsiteY5" fmla="*/ 3044113 h 3377216"/>
              <a:gd name="connsiteX6" fmla="*/ 0 w 1998577"/>
              <a:gd name="connsiteY6" fmla="*/ 209216 h 3377216"/>
              <a:gd name="connsiteX0" fmla="*/ 0 w 1998577"/>
              <a:gd name="connsiteY0" fmla="*/ 0 h 3168000"/>
              <a:gd name="connsiteX1" fmla="*/ 1998577 w 1998577"/>
              <a:gd name="connsiteY1" fmla="*/ 0 h 3168000"/>
              <a:gd name="connsiteX2" fmla="*/ 1998577 w 1998577"/>
              <a:gd name="connsiteY2" fmla="*/ 2834897 h 3168000"/>
              <a:gd name="connsiteX3" fmla="*/ 1665474 w 1998577"/>
              <a:gd name="connsiteY3" fmla="*/ 3168000 h 3168000"/>
              <a:gd name="connsiteX4" fmla="*/ 333103 w 1998577"/>
              <a:gd name="connsiteY4" fmla="*/ 3168000 h 3168000"/>
              <a:gd name="connsiteX5" fmla="*/ 0 w 1998577"/>
              <a:gd name="connsiteY5" fmla="*/ 2834897 h 3168000"/>
              <a:gd name="connsiteX6" fmla="*/ 0 w 1998577"/>
              <a:gd name="connsiteY6" fmla="*/ 0 h 31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8577" h="3168000">
                <a:moveTo>
                  <a:pt x="0" y="0"/>
                </a:moveTo>
                <a:lnTo>
                  <a:pt x="1998577" y="0"/>
                </a:lnTo>
                <a:lnTo>
                  <a:pt x="1998577" y="2834897"/>
                </a:lnTo>
                <a:cubicBezTo>
                  <a:pt x="1998577" y="3018865"/>
                  <a:pt x="1849442" y="3168000"/>
                  <a:pt x="1665474" y="3168000"/>
                </a:cubicBezTo>
                <a:lnTo>
                  <a:pt x="333103" y="3168000"/>
                </a:lnTo>
                <a:cubicBezTo>
                  <a:pt x="149135" y="3168000"/>
                  <a:pt x="0" y="3018865"/>
                  <a:pt x="0" y="2834897"/>
                </a:cubicBezTo>
                <a:lnTo>
                  <a:pt x="0" y="0"/>
                </a:lnTo>
                <a:close/>
              </a:path>
            </a:pathLst>
          </a:custGeom>
          <a:solidFill>
            <a:schemeClr val="accent2">
              <a:lumMod val="20000"/>
              <a:lumOff val="80000"/>
            </a:schemeClr>
          </a:solidFill>
          <a:ln>
            <a:solidFill>
              <a:schemeClr val="accent1">
                <a:lumMod val="40000"/>
                <a:lumOff val="60000"/>
              </a:schemeClr>
            </a:solidFill>
          </a:ln>
        </p:spPr>
        <p:txBody>
          <a:bodyPr>
            <a:normAutofit/>
          </a:bodyPr>
          <a:lstStyle>
            <a:lvl1pPr>
              <a:defRPr sz="2000" b="1"/>
            </a:lvl1pPr>
          </a:lstStyle>
          <a:p>
            <a:pPr lvl="0"/>
            <a:r>
              <a:rPr lang="en-US" dirty="0" err="1"/>
              <a:t>Soyez</a:t>
            </a:r>
            <a:r>
              <a:rPr lang="en-US" dirty="0"/>
              <a:t> </a:t>
            </a:r>
            <a:r>
              <a:rPr lang="en-US" dirty="0" err="1"/>
              <a:t>consis</a:t>
            </a:r>
            <a:endParaRPr lang="en-US" dirty="0"/>
          </a:p>
        </p:txBody>
      </p:sp>
      <p:sp>
        <p:nvSpPr>
          <p:cNvPr id="46" name="Content Placeholder 2">
            <a:extLst>
              <a:ext uri="{FF2B5EF4-FFF2-40B4-BE49-F238E27FC236}">
                <a16:creationId xmlns:a16="http://schemas.microsoft.com/office/drawing/2014/main" id="{A651DF12-58E1-445E-A2ED-C35AB0909740}"/>
              </a:ext>
            </a:extLst>
          </p:cNvPr>
          <p:cNvSpPr>
            <a:spLocks noGrp="1"/>
          </p:cNvSpPr>
          <p:nvPr>
            <p:ph idx="15" hasCustomPrompt="1"/>
          </p:nvPr>
        </p:nvSpPr>
        <p:spPr>
          <a:xfrm>
            <a:off x="507574" y="2858425"/>
            <a:ext cx="2024525" cy="3642705"/>
          </a:xfrm>
          <a:custGeom>
            <a:avLst/>
            <a:gdLst>
              <a:gd name="connsiteX0" fmla="*/ 0 w 1998577"/>
              <a:gd name="connsiteY0" fmla="*/ 333103 h 3501103"/>
              <a:gd name="connsiteX1" fmla="*/ 333103 w 1998577"/>
              <a:gd name="connsiteY1" fmla="*/ 0 h 3501103"/>
              <a:gd name="connsiteX2" fmla="*/ 1665474 w 1998577"/>
              <a:gd name="connsiteY2" fmla="*/ 0 h 3501103"/>
              <a:gd name="connsiteX3" fmla="*/ 1998577 w 1998577"/>
              <a:gd name="connsiteY3" fmla="*/ 333103 h 3501103"/>
              <a:gd name="connsiteX4" fmla="*/ 1998577 w 1998577"/>
              <a:gd name="connsiteY4" fmla="*/ 3168000 h 3501103"/>
              <a:gd name="connsiteX5" fmla="*/ 1665474 w 1998577"/>
              <a:gd name="connsiteY5" fmla="*/ 3501103 h 3501103"/>
              <a:gd name="connsiteX6" fmla="*/ 333103 w 1998577"/>
              <a:gd name="connsiteY6" fmla="*/ 3501103 h 3501103"/>
              <a:gd name="connsiteX7" fmla="*/ 0 w 1998577"/>
              <a:gd name="connsiteY7" fmla="*/ 3168000 h 3501103"/>
              <a:gd name="connsiteX8" fmla="*/ 0 w 1998577"/>
              <a:gd name="connsiteY8" fmla="*/ 333103 h 3501103"/>
              <a:gd name="connsiteX0" fmla="*/ 0 w 1998577"/>
              <a:gd name="connsiteY0" fmla="*/ 368257 h 3536257"/>
              <a:gd name="connsiteX1" fmla="*/ 1665474 w 1998577"/>
              <a:gd name="connsiteY1" fmla="*/ 35154 h 3536257"/>
              <a:gd name="connsiteX2" fmla="*/ 1998577 w 1998577"/>
              <a:gd name="connsiteY2" fmla="*/ 368257 h 3536257"/>
              <a:gd name="connsiteX3" fmla="*/ 1998577 w 1998577"/>
              <a:gd name="connsiteY3" fmla="*/ 3203154 h 3536257"/>
              <a:gd name="connsiteX4" fmla="*/ 1665474 w 1998577"/>
              <a:gd name="connsiteY4" fmla="*/ 3536257 h 3536257"/>
              <a:gd name="connsiteX5" fmla="*/ 333103 w 1998577"/>
              <a:gd name="connsiteY5" fmla="*/ 3536257 h 3536257"/>
              <a:gd name="connsiteX6" fmla="*/ 0 w 1998577"/>
              <a:gd name="connsiteY6" fmla="*/ 3203154 h 3536257"/>
              <a:gd name="connsiteX7" fmla="*/ 0 w 1998577"/>
              <a:gd name="connsiteY7" fmla="*/ 368257 h 3536257"/>
              <a:gd name="connsiteX0" fmla="*/ 0 w 1998577"/>
              <a:gd name="connsiteY0" fmla="*/ 354363 h 3522363"/>
              <a:gd name="connsiteX1" fmla="*/ 1998577 w 1998577"/>
              <a:gd name="connsiteY1" fmla="*/ 354363 h 3522363"/>
              <a:gd name="connsiteX2" fmla="*/ 1998577 w 1998577"/>
              <a:gd name="connsiteY2" fmla="*/ 3189260 h 3522363"/>
              <a:gd name="connsiteX3" fmla="*/ 1665474 w 1998577"/>
              <a:gd name="connsiteY3" fmla="*/ 3522363 h 3522363"/>
              <a:gd name="connsiteX4" fmla="*/ 333103 w 1998577"/>
              <a:gd name="connsiteY4" fmla="*/ 3522363 h 3522363"/>
              <a:gd name="connsiteX5" fmla="*/ 0 w 1998577"/>
              <a:gd name="connsiteY5" fmla="*/ 3189260 h 3522363"/>
              <a:gd name="connsiteX6" fmla="*/ 0 w 1998577"/>
              <a:gd name="connsiteY6" fmla="*/ 354363 h 3522363"/>
              <a:gd name="connsiteX0" fmla="*/ 0 w 1998577"/>
              <a:gd name="connsiteY0" fmla="*/ 209216 h 3377216"/>
              <a:gd name="connsiteX1" fmla="*/ 1998577 w 1998577"/>
              <a:gd name="connsiteY1" fmla="*/ 209216 h 3377216"/>
              <a:gd name="connsiteX2" fmla="*/ 1998577 w 1998577"/>
              <a:gd name="connsiteY2" fmla="*/ 3044113 h 3377216"/>
              <a:gd name="connsiteX3" fmla="*/ 1665474 w 1998577"/>
              <a:gd name="connsiteY3" fmla="*/ 3377216 h 3377216"/>
              <a:gd name="connsiteX4" fmla="*/ 333103 w 1998577"/>
              <a:gd name="connsiteY4" fmla="*/ 3377216 h 3377216"/>
              <a:gd name="connsiteX5" fmla="*/ 0 w 1998577"/>
              <a:gd name="connsiteY5" fmla="*/ 3044113 h 3377216"/>
              <a:gd name="connsiteX6" fmla="*/ 0 w 1998577"/>
              <a:gd name="connsiteY6" fmla="*/ 209216 h 3377216"/>
              <a:gd name="connsiteX0" fmla="*/ 0 w 1998577"/>
              <a:gd name="connsiteY0" fmla="*/ 0 h 3168000"/>
              <a:gd name="connsiteX1" fmla="*/ 1998577 w 1998577"/>
              <a:gd name="connsiteY1" fmla="*/ 0 h 3168000"/>
              <a:gd name="connsiteX2" fmla="*/ 1998577 w 1998577"/>
              <a:gd name="connsiteY2" fmla="*/ 2834897 h 3168000"/>
              <a:gd name="connsiteX3" fmla="*/ 1665474 w 1998577"/>
              <a:gd name="connsiteY3" fmla="*/ 3168000 h 3168000"/>
              <a:gd name="connsiteX4" fmla="*/ 333103 w 1998577"/>
              <a:gd name="connsiteY4" fmla="*/ 3168000 h 3168000"/>
              <a:gd name="connsiteX5" fmla="*/ 0 w 1998577"/>
              <a:gd name="connsiteY5" fmla="*/ 2834897 h 3168000"/>
              <a:gd name="connsiteX6" fmla="*/ 0 w 1998577"/>
              <a:gd name="connsiteY6" fmla="*/ 0 h 31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8577" h="3168000">
                <a:moveTo>
                  <a:pt x="0" y="0"/>
                </a:moveTo>
                <a:lnTo>
                  <a:pt x="1998577" y="0"/>
                </a:lnTo>
                <a:lnTo>
                  <a:pt x="1998577" y="2834897"/>
                </a:lnTo>
                <a:cubicBezTo>
                  <a:pt x="1998577" y="3018865"/>
                  <a:pt x="1849442" y="3168000"/>
                  <a:pt x="1665474" y="3168000"/>
                </a:cubicBezTo>
                <a:lnTo>
                  <a:pt x="333103" y="3168000"/>
                </a:lnTo>
                <a:cubicBezTo>
                  <a:pt x="149135" y="3168000"/>
                  <a:pt x="0" y="3018865"/>
                  <a:pt x="0" y="2834897"/>
                </a:cubicBezTo>
                <a:lnTo>
                  <a:pt x="0" y="0"/>
                </a:lnTo>
                <a:close/>
              </a:path>
            </a:pathLst>
          </a:custGeom>
          <a:solidFill>
            <a:schemeClr val="accent2">
              <a:lumMod val="20000"/>
              <a:lumOff val="80000"/>
            </a:schemeClr>
          </a:solidFill>
          <a:ln>
            <a:solidFill>
              <a:schemeClr val="accent1">
                <a:lumMod val="40000"/>
                <a:lumOff val="60000"/>
              </a:schemeClr>
            </a:solidFill>
          </a:ln>
        </p:spPr>
        <p:txBody>
          <a:bodyPr>
            <a:normAutofit/>
          </a:bodyPr>
          <a:lstStyle>
            <a:lvl1pPr>
              <a:defRPr sz="2000" b="1"/>
            </a:lvl1pPr>
          </a:lstStyle>
          <a:p>
            <a:pPr lvl="0"/>
            <a:r>
              <a:rPr lang="en-US" dirty="0" err="1"/>
              <a:t>Soyez</a:t>
            </a:r>
            <a:r>
              <a:rPr lang="en-US" dirty="0"/>
              <a:t> </a:t>
            </a:r>
            <a:r>
              <a:rPr lang="en-US" dirty="0" err="1"/>
              <a:t>consis</a:t>
            </a:r>
            <a:endParaRPr lang="en-US" dirty="0"/>
          </a:p>
        </p:txBody>
      </p:sp>
    </p:spTree>
    <p:extLst>
      <p:ext uri="{BB962C8B-B14F-4D97-AF65-F5344CB8AC3E}">
        <p14:creationId xmlns:p14="http://schemas.microsoft.com/office/powerpoint/2010/main" val="91098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bg/>
                                          </p:spTgt>
                                        </p:tgtEl>
                                        <p:attrNameLst>
                                          <p:attrName>style.visibility</p:attrName>
                                        </p:attrNameLst>
                                      </p:cBhvr>
                                      <p:to>
                                        <p:strVal val="visible"/>
                                      </p:to>
                                    </p:set>
                                    <p:animEffect transition="in" filter="fade">
                                      <p:cBhvr>
                                        <p:cTn id="12" dur="1000"/>
                                        <p:tgtEl>
                                          <p:spTgt spid="46">
                                            <p:bg/>
                                          </p:spTgt>
                                        </p:tgtEl>
                                      </p:cBhvr>
                                    </p:animEffect>
                                    <p:anim calcmode="lin" valueType="num">
                                      <p:cBhvr>
                                        <p:cTn id="13" dur="1000" fill="hold"/>
                                        <p:tgtEl>
                                          <p:spTgt spid="46">
                                            <p:bg/>
                                          </p:spTgt>
                                        </p:tgtEl>
                                        <p:attrNameLst>
                                          <p:attrName>ppt_x</p:attrName>
                                        </p:attrNameLst>
                                      </p:cBhvr>
                                      <p:tavLst>
                                        <p:tav tm="0">
                                          <p:val>
                                            <p:strVal val="#ppt_x"/>
                                          </p:val>
                                        </p:tav>
                                        <p:tav tm="100000">
                                          <p:val>
                                            <p:strVal val="#ppt_x"/>
                                          </p:val>
                                        </p:tav>
                                      </p:tavLst>
                                    </p:anim>
                                    <p:anim calcmode="lin" valueType="num">
                                      <p:cBhvr>
                                        <p:cTn id="14" dur="1000" fill="hold"/>
                                        <p:tgtEl>
                                          <p:spTgt spid="46">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
                                            <p:txEl>
                                              <p:pRg st="0" end="0"/>
                                            </p:txEl>
                                          </p:spTgt>
                                        </p:tgtEl>
                                        <p:attrNameLst>
                                          <p:attrName>style.visibility</p:attrName>
                                        </p:attrNameLst>
                                      </p:cBhvr>
                                      <p:to>
                                        <p:strVal val="visible"/>
                                      </p:to>
                                    </p:set>
                                    <p:animEffect transition="in" filter="fade">
                                      <p:cBhvr>
                                        <p:cTn id="17" dur="1000"/>
                                        <p:tgtEl>
                                          <p:spTgt spid="46">
                                            <p:txEl>
                                              <p:pRg st="0" end="0"/>
                                            </p:txEl>
                                          </p:spTgt>
                                        </p:tgtEl>
                                      </p:cBhvr>
                                    </p:animEffect>
                                    <p:anim calcmode="lin" valueType="num">
                                      <p:cBhvr>
                                        <p:cTn id="1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bg/>
                                          </p:spTgt>
                                        </p:tgtEl>
                                        <p:attrNameLst>
                                          <p:attrName>style.visibility</p:attrName>
                                        </p:attrNameLst>
                                      </p:cBhvr>
                                      <p:to>
                                        <p:strVal val="visible"/>
                                      </p:to>
                                    </p:set>
                                    <p:animEffect transition="in" filter="fade">
                                      <p:cBhvr>
                                        <p:cTn id="29" dur="1000"/>
                                        <p:tgtEl>
                                          <p:spTgt spid="3">
                                            <p:bg/>
                                          </p:spTgt>
                                        </p:tgtEl>
                                      </p:cBhvr>
                                    </p:animEffect>
                                    <p:anim calcmode="lin" valueType="num">
                                      <p:cBhvr>
                                        <p:cTn id="30" dur="1000" fill="hold"/>
                                        <p:tgtEl>
                                          <p:spTgt spid="3">
                                            <p:bg/>
                                          </p:spTgt>
                                        </p:tgtEl>
                                        <p:attrNameLst>
                                          <p:attrName>ppt_x</p:attrName>
                                        </p:attrNameLst>
                                      </p:cBhvr>
                                      <p:tavLst>
                                        <p:tav tm="0">
                                          <p:val>
                                            <p:strVal val="#ppt_x"/>
                                          </p:val>
                                        </p:tav>
                                        <p:tav tm="100000">
                                          <p:val>
                                            <p:strVal val="#ppt_x"/>
                                          </p:val>
                                        </p:tav>
                                      </p:tavLst>
                                    </p:anim>
                                    <p:anim calcmode="lin" valueType="num">
                                      <p:cBhvr>
                                        <p:cTn id="31" dur="1000" fill="hold"/>
                                        <p:tgtEl>
                                          <p:spTgt spid="3">
                                            <p:bg/>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4">
                                            <p:bg/>
                                          </p:spTgt>
                                        </p:tgtEl>
                                        <p:attrNameLst>
                                          <p:attrName>style.visibility</p:attrName>
                                        </p:attrNameLst>
                                      </p:cBhvr>
                                      <p:to>
                                        <p:strVal val="visible"/>
                                      </p:to>
                                    </p:set>
                                    <p:animEffect transition="in" filter="fade">
                                      <p:cBhvr>
                                        <p:cTn id="46" dur="1000"/>
                                        <p:tgtEl>
                                          <p:spTgt spid="44">
                                            <p:bg/>
                                          </p:spTgt>
                                        </p:tgtEl>
                                      </p:cBhvr>
                                    </p:animEffect>
                                    <p:anim calcmode="lin" valueType="num">
                                      <p:cBhvr>
                                        <p:cTn id="47" dur="1000" fill="hold"/>
                                        <p:tgtEl>
                                          <p:spTgt spid="44">
                                            <p:bg/>
                                          </p:spTgt>
                                        </p:tgtEl>
                                        <p:attrNameLst>
                                          <p:attrName>ppt_x</p:attrName>
                                        </p:attrNameLst>
                                      </p:cBhvr>
                                      <p:tavLst>
                                        <p:tav tm="0">
                                          <p:val>
                                            <p:strVal val="#ppt_x"/>
                                          </p:val>
                                        </p:tav>
                                        <p:tav tm="100000">
                                          <p:val>
                                            <p:strVal val="#ppt_x"/>
                                          </p:val>
                                        </p:tav>
                                      </p:tavLst>
                                    </p:anim>
                                    <p:anim calcmode="lin" valueType="num">
                                      <p:cBhvr>
                                        <p:cTn id="48" dur="1000" fill="hold"/>
                                        <p:tgtEl>
                                          <p:spTgt spid="44">
                                            <p:bg/>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4">
                                            <p:txEl>
                                              <p:pRg st="0" end="0"/>
                                            </p:txEl>
                                          </p:spTgt>
                                        </p:tgtEl>
                                        <p:attrNameLst>
                                          <p:attrName>style.visibility</p:attrName>
                                        </p:attrNameLst>
                                      </p:cBhvr>
                                      <p:to>
                                        <p:strVal val="visible"/>
                                      </p:to>
                                    </p:set>
                                    <p:animEffect transition="in" filter="fade">
                                      <p:cBhvr>
                                        <p:cTn id="51" dur="1000"/>
                                        <p:tgtEl>
                                          <p:spTgt spid="44">
                                            <p:txEl>
                                              <p:pRg st="0" end="0"/>
                                            </p:txEl>
                                          </p:spTgt>
                                        </p:tgtEl>
                                      </p:cBhvr>
                                    </p:animEffect>
                                    <p:anim calcmode="lin" valueType="num">
                                      <p:cBhvr>
                                        <p:cTn id="52"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5">
                                            <p:bg/>
                                          </p:spTgt>
                                        </p:tgtEl>
                                        <p:attrNameLst>
                                          <p:attrName>style.visibility</p:attrName>
                                        </p:attrNameLst>
                                      </p:cBhvr>
                                      <p:to>
                                        <p:strVal val="visible"/>
                                      </p:to>
                                    </p:set>
                                    <p:animEffect transition="in" filter="fade">
                                      <p:cBhvr>
                                        <p:cTn id="63" dur="1000"/>
                                        <p:tgtEl>
                                          <p:spTgt spid="45">
                                            <p:bg/>
                                          </p:spTgt>
                                        </p:tgtEl>
                                      </p:cBhvr>
                                    </p:animEffect>
                                    <p:anim calcmode="lin" valueType="num">
                                      <p:cBhvr>
                                        <p:cTn id="64" dur="1000" fill="hold"/>
                                        <p:tgtEl>
                                          <p:spTgt spid="45">
                                            <p:bg/>
                                          </p:spTgt>
                                        </p:tgtEl>
                                        <p:attrNameLst>
                                          <p:attrName>ppt_x</p:attrName>
                                        </p:attrNameLst>
                                      </p:cBhvr>
                                      <p:tavLst>
                                        <p:tav tm="0">
                                          <p:val>
                                            <p:strVal val="#ppt_x"/>
                                          </p:val>
                                        </p:tav>
                                        <p:tav tm="100000">
                                          <p:val>
                                            <p:strVal val="#ppt_x"/>
                                          </p:val>
                                        </p:tav>
                                      </p:tavLst>
                                    </p:anim>
                                    <p:anim calcmode="lin" valueType="num">
                                      <p:cBhvr>
                                        <p:cTn id="65" dur="1000" fill="hold"/>
                                        <p:tgtEl>
                                          <p:spTgt spid="45">
                                            <p:bg/>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5">
                                            <p:txEl>
                                              <p:pRg st="0" end="0"/>
                                            </p:txEl>
                                          </p:spTgt>
                                        </p:tgtEl>
                                        <p:attrNameLst>
                                          <p:attrName>style.visibility</p:attrName>
                                        </p:attrNameLst>
                                      </p:cBhvr>
                                      <p:to>
                                        <p:strVal val="visible"/>
                                      </p:to>
                                    </p:set>
                                    <p:animEffect transition="in" filter="fade">
                                      <p:cBhvr>
                                        <p:cTn id="68" dur="1000"/>
                                        <p:tgtEl>
                                          <p:spTgt spid="45">
                                            <p:txEl>
                                              <p:pRg st="0" end="0"/>
                                            </p:txEl>
                                          </p:spTgt>
                                        </p:tgtEl>
                                      </p:cBhvr>
                                    </p:animEffect>
                                    <p:anim calcmode="lin" valueType="num">
                                      <p:cBhvr>
                                        <p:cTn id="6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0" grpId="0" animBg="1"/>
      <p:bldP spid="41" grpId="0" animBg="1"/>
      <p:bldP spid="42" grpId="0" animBg="1"/>
      <p:bldP spid="43" grpId="0" animBg="1"/>
      <p:bldP spid="44" grpId="0" uiExpand="1" build="p" animBg="1">
        <p:tmplLst>
          <p:tmpl>
            <p:tnLst>
              <p:par>
                <p:cTn presetID="42"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1000"/>
                        <p:tgtEl>
                          <p:spTgt spid="44"/>
                        </p:tgtEl>
                      </p:cBhvr>
                    </p:animEffect>
                    <p:anim calcmode="lin" valueType="num">
                      <p:cBhvr>
                        <p:cTn dur="1000" fill="hold"/>
                        <p:tgtEl>
                          <p:spTgt spid="44"/>
                        </p:tgtEl>
                        <p:attrNameLst>
                          <p:attrName>ppt_x</p:attrName>
                        </p:attrNameLst>
                      </p:cBhvr>
                      <p:tavLst>
                        <p:tav tm="0">
                          <p:val>
                            <p:strVal val="#ppt_x"/>
                          </p:val>
                        </p:tav>
                        <p:tav tm="100000">
                          <p:val>
                            <p:strVal val="#ppt_x"/>
                          </p:val>
                        </p:tav>
                      </p:tavLst>
                    </p:anim>
                    <p:anim calcmode="lin" valueType="num">
                      <p:cBhvr>
                        <p:cTn dur="1000" fill="hold"/>
                        <p:tgtEl>
                          <p:spTgt spid="44"/>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1000"/>
                        <p:tgtEl>
                          <p:spTgt spid="44"/>
                        </p:tgtEl>
                      </p:cBhvr>
                    </p:animEffect>
                    <p:anim calcmode="lin" valueType="num">
                      <p:cBhvr>
                        <p:cTn dur="1000" fill="hold"/>
                        <p:tgtEl>
                          <p:spTgt spid="44"/>
                        </p:tgtEl>
                        <p:attrNameLst>
                          <p:attrName>ppt_x</p:attrName>
                        </p:attrNameLst>
                      </p:cBhvr>
                      <p:tavLst>
                        <p:tav tm="0">
                          <p:val>
                            <p:strVal val="#ppt_x"/>
                          </p:val>
                        </p:tav>
                        <p:tav tm="100000">
                          <p:val>
                            <p:strVal val="#ppt_x"/>
                          </p:val>
                        </p:tav>
                      </p:tavLst>
                    </p:anim>
                    <p:anim calcmode="lin" valueType="num">
                      <p:cBhvr>
                        <p:cTn dur="1000" fill="hold"/>
                        <p:tgtEl>
                          <p:spTgt spid="44"/>
                        </p:tgtEl>
                        <p:attrNameLst>
                          <p:attrName>ppt_y</p:attrName>
                        </p:attrNameLst>
                      </p:cBhvr>
                      <p:tavLst>
                        <p:tav tm="0">
                          <p:val>
                            <p:strVal val="#ppt_y+.1"/>
                          </p:val>
                        </p:tav>
                        <p:tav tm="100000">
                          <p:val>
                            <p:strVal val="#ppt_y"/>
                          </p:val>
                        </p:tav>
                      </p:tavLst>
                    </p:anim>
                  </p:childTnLst>
                </p:cTn>
              </p:par>
            </p:tnLst>
          </p:tmpl>
        </p:tmplLst>
      </p:bldP>
      <p:bldP spid="45" grpId="0" uiExpand="1" build="p" animBg="1">
        <p:tmplLst>
          <p:tmpl>
            <p:tnLst>
              <p:par>
                <p:cTn presetID="42"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anim calcmode="lin" valueType="num">
                      <p:cBhvr>
                        <p:cTn dur="1000" fill="hold"/>
                        <p:tgtEl>
                          <p:spTgt spid="45"/>
                        </p:tgtEl>
                        <p:attrNameLst>
                          <p:attrName>ppt_x</p:attrName>
                        </p:attrNameLst>
                      </p:cBhvr>
                      <p:tavLst>
                        <p:tav tm="0">
                          <p:val>
                            <p:strVal val="#ppt_x"/>
                          </p:val>
                        </p:tav>
                        <p:tav tm="100000">
                          <p:val>
                            <p:strVal val="#ppt_x"/>
                          </p:val>
                        </p:tav>
                      </p:tavLst>
                    </p:anim>
                    <p:anim calcmode="lin" valueType="num">
                      <p:cBhvr>
                        <p:cTn dur="1000" fill="hold"/>
                        <p:tgtEl>
                          <p:spTgt spid="45"/>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anim calcmode="lin" valueType="num">
                      <p:cBhvr>
                        <p:cTn dur="1000" fill="hold"/>
                        <p:tgtEl>
                          <p:spTgt spid="45"/>
                        </p:tgtEl>
                        <p:attrNameLst>
                          <p:attrName>ppt_x</p:attrName>
                        </p:attrNameLst>
                      </p:cBhvr>
                      <p:tavLst>
                        <p:tav tm="0">
                          <p:val>
                            <p:strVal val="#ppt_x"/>
                          </p:val>
                        </p:tav>
                        <p:tav tm="100000">
                          <p:val>
                            <p:strVal val="#ppt_x"/>
                          </p:val>
                        </p:tav>
                      </p:tavLst>
                    </p:anim>
                    <p:anim calcmode="lin" valueType="num">
                      <p:cBhvr>
                        <p:cTn dur="1000" fill="hold"/>
                        <p:tgtEl>
                          <p:spTgt spid="45"/>
                        </p:tgtEl>
                        <p:attrNameLst>
                          <p:attrName>ppt_y</p:attrName>
                        </p:attrNameLst>
                      </p:cBhvr>
                      <p:tavLst>
                        <p:tav tm="0">
                          <p:val>
                            <p:strVal val="#ppt_y+.1"/>
                          </p:val>
                        </p:tav>
                        <p:tav tm="100000">
                          <p:val>
                            <p:strVal val="#ppt_y"/>
                          </p:val>
                        </p:tav>
                      </p:tavLst>
                    </p:anim>
                  </p:childTnLst>
                </p:cTn>
              </p:par>
            </p:tnLst>
          </p:tmpl>
        </p:tmplLst>
      </p:bldP>
      <p:bldP spid="46" grpId="0" uiExpand="1" build="p" animBg="1">
        <p:tmplLst>
          <p:tmpl>
            <p:tnLst>
              <p:par>
                <p:cTn presetID="42"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anim calcmode="lin" valueType="num">
                      <p:cBhvr>
                        <p:cTn dur="1000" fill="hold"/>
                        <p:tgtEl>
                          <p:spTgt spid="46"/>
                        </p:tgtEl>
                        <p:attrNameLst>
                          <p:attrName>ppt_x</p:attrName>
                        </p:attrNameLst>
                      </p:cBhvr>
                      <p:tavLst>
                        <p:tav tm="0">
                          <p:val>
                            <p:strVal val="#ppt_x"/>
                          </p:val>
                        </p:tav>
                        <p:tav tm="100000">
                          <p:val>
                            <p:strVal val="#ppt_x"/>
                          </p:val>
                        </p:tav>
                      </p:tavLst>
                    </p:anim>
                    <p:anim calcmode="lin" valueType="num">
                      <p:cBhvr>
                        <p:cTn dur="1000" fill="hold"/>
                        <p:tgtEl>
                          <p:spTgt spid="46"/>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anim calcmode="lin" valueType="num">
                      <p:cBhvr>
                        <p:cTn dur="1000" fill="hold"/>
                        <p:tgtEl>
                          <p:spTgt spid="46"/>
                        </p:tgtEl>
                        <p:attrNameLst>
                          <p:attrName>ppt_x</p:attrName>
                        </p:attrNameLst>
                      </p:cBhvr>
                      <p:tavLst>
                        <p:tav tm="0">
                          <p:val>
                            <p:strVal val="#ppt_x"/>
                          </p:val>
                        </p:tav>
                        <p:tav tm="100000">
                          <p:val>
                            <p:strVal val="#ppt_x"/>
                          </p:val>
                        </p:tav>
                      </p:tavLst>
                    </p:anim>
                    <p:anim calcmode="lin" valueType="num">
                      <p:cBhvr>
                        <p:cTn dur="1000" fill="hold"/>
                        <p:tgtEl>
                          <p:spTgt spid="4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A8A8D03-FBB1-4F51-B4BD-807697B9B78A}"/>
              </a:ext>
            </a:extLst>
          </p:cNvPr>
          <p:cNvGrpSpPr/>
          <p:nvPr userDrawn="1"/>
        </p:nvGrpSpPr>
        <p:grpSpPr>
          <a:xfrm>
            <a:off x="-12636" y="764514"/>
            <a:ext cx="9144111" cy="6107987"/>
            <a:chOff x="-110" y="750015"/>
            <a:chExt cx="9144111" cy="6107987"/>
          </a:xfrm>
          <a:effectLst>
            <a:outerShdw blurRad="50800" dist="38100" dir="2700000" algn="tl" rotWithShape="0">
              <a:prstClr val="black">
                <a:alpha val="40000"/>
              </a:prstClr>
            </a:outerShdw>
          </a:effectLst>
        </p:grpSpPr>
        <p:sp>
          <p:nvSpPr>
            <p:cNvPr id="18" name="Rectangle 17">
              <a:extLst>
                <a:ext uri="{FF2B5EF4-FFF2-40B4-BE49-F238E27FC236}">
                  <a16:creationId xmlns:a16="http://schemas.microsoft.com/office/drawing/2014/main" id="{A104A0A1-3469-4208-8B16-9D0982A4526D}"/>
                </a:ext>
              </a:extLst>
            </p:cNvPr>
            <p:cNvSpPr/>
            <p:nvPr/>
          </p:nvSpPr>
          <p:spPr>
            <a:xfrm rot="5400000">
              <a:off x="4418783" y="-3668767"/>
              <a:ext cx="306436" cy="9144000"/>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Flowchart: Manual Input 2">
              <a:extLst>
                <a:ext uri="{FF2B5EF4-FFF2-40B4-BE49-F238E27FC236}">
                  <a16:creationId xmlns:a16="http://schemas.microsoft.com/office/drawing/2014/main" id="{1EC3F056-3A76-4F08-8749-7926414A5BD0}"/>
                </a:ext>
              </a:extLst>
            </p:cNvPr>
            <p:cNvSpPr/>
            <p:nvPr/>
          </p:nvSpPr>
          <p:spPr>
            <a:xfrm rot="5400000" flipH="1">
              <a:off x="-1580954" y="2564668"/>
              <a:ext cx="5874178" cy="271248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26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266 h 10000"/>
                <a:gd name="connsiteX0" fmla="*/ 0 w 10000"/>
                <a:gd name="connsiteY0" fmla="*/ 466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63 h 10000"/>
                <a:gd name="connsiteX0" fmla="*/ 0 w 10000"/>
                <a:gd name="connsiteY0" fmla="*/ 3331 h 8668"/>
                <a:gd name="connsiteX1" fmla="*/ 10000 w 10000"/>
                <a:gd name="connsiteY1" fmla="*/ 0 h 8668"/>
                <a:gd name="connsiteX2" fmla="*/ 10000 w 10000"/>
                <a:gd name="connsiteY2" fmla="*/ 8668 h 8668"/>
                <a:gd name="connsiteX3" fmla="*/ 0 w 10000"/>
                <a:gd name="connsiteY3" fmla="*/ 8668 h 8668"/>
                <a:gd name="connsiteX4" fmla="*/ 0 w 10000"/>
                <a:gd name="connsiteY4" fmla="*/ 3331 h 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8668">
                  <a:moveTo>
                    <a:pt x="0" y="3331"/>
                  </a:moveTo>
                  <a:lnTo>
                    <a:pt x="10000" y="0"/>
                  </a:lnTo>
                  <a:lnTo>
                    <a:pt x="10000" y="8668"/>
                  </a:lnTo>
                  <a:lnTo>
                    <a:pt x="0" y="8668"/>
                  </a:lnTo>
                  <a:lnTo>
                    <a:pt x="0" y="333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1" name="Picture 20">
            <a:extLst>
              <a:ext uri="{FF2B5EF4-FFF2-40B4-BE49-F238E27FC236}">
                <a16:creationId xmlns:a16="http://schemas.microsoft.com/office/drawing/2014/main" id="{62B3204C-56AA-4576-AEC0-F422073A6BD5}"/>
              </a:ext>
            </a:extLst>
          </p:cNvPr>
          <p:cNvPicPr>
            <a:picLocks noChangeAspect="1"/>
          </p:cNvPicPr>
          <p:nvPr userDrawn="1"/>
        </p:nvPicPr>
        <p:blipFill rotWithShape="1">
          <a:blip r:embed="rId2"/>
          <a:srcRect l="21316" t="754" r="14404" b="21972"/>
          <a:stretch/>
        </p:blipFill>
        <p:spPr>
          <a:xfrm>
            <a:off x="143524" y="1308770"/>
            <a:ext cx="164577" cy="5299439"/>
          </a:xfrm>
          <a:prstGeom prst="rect">
            <a:avLst/>
          </a:prstGeom>
        </p:spPr>
      </p:pic>
      <p:pic>
        <p:nvPicPr>
          <p:cNvPr id="22" name="Picture 21">
            <a:extLst>
              <a:ext uri="{FF2B5EF4-FFF2-40B4-BE49-F238E27FC236}">
                <a16:creationId xmlns:a16="http://schemas.microsoft.com/office/drawing/2014/main" id="{11EBCD14-7257-423A-BF82-433F1239693D}"/>
              </a:ext>
            </a:extLst>
          </p:cNvPr>
          <p:cNvPicPr>
            <a:picLocks noChangeAspect="1"/>
          </p:cNvPicPr>
          <p:nvPr userDrawn="1"/>
        </p:nvPicPr>
        <p:blipFill rotWithShape="1">
          <a:blip r:embed="rId2"/>
          <a:srcRect l="21316" t="754" r="14404" b="21972"/>
          <a:stretch/>
        </p:blipFill>
        <p:spPr>
          <a:xfrm rot="16200000">
            <a:off x="4489711" y="-1731234"/>
            <a:ext cx="164577" cy="5299439"/>
          </a:xfrm>
          <a:prstGeom prst="rect">
            <a:avLst/>
          </a:prstGeom>
        </p:spPr>
      </p:pic>
      <p:sp>
        <p:nvSpPr>
          <p:cNvPr id="23" name="Rectangle 22">
            <a:extLst>
              <a:ext uri="{FF2B5EF4-FFF2-40B4-BE49-F238E27FC236}">
                <a16:creationId xmlns:a16="http://schemas.microsoft.com/office/drawing/2014/main" id="{9A475837-19CE-4F58-9BF9-28F31583E3D1}"/>
              </a:ext>
            </a:extLst>
          </p:cNvPr>
          <p:cNvSpPr/>
          <p:nvPr userDrawn="1"/>
        </p:nvSpPr>
        <p:spPr>
          <a:xfrm>
            <a:off x="8689852" y="769947"/>
            <a:ext cx="463248" cy="61217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937582" y="1266275"/>
            <a:ext cx="587255" cy="3831818"/>
          </a:xfrm>
          <a:noFill/>
        </p:spPr>
        <p:txBody>
          <a:bodyPr vert="horz" wrap="square" rtlCol="0">
            <a:spAutoFit/>
          </a:bodyPr>
          <a:lstStyle>
            <a:lvl1pPr>
              <a:defRPr lang="en-US" sz="5400" dirty="0">
                <a:solidFill>
                  <a:schemeClr val="bg1"/>
                </a:solidFill>
                <a:latin typeface="Arial Black" panose="020B0A04020102020204" pitchFamily="34" charset="0"/>
                <a:ea typeface="+mn-ea"/>
                <a:cs typeface="+mn-cs"/>
              </a:defRPr>
            </a:lvl1pPr>
          </a:lstStyle>
          <a:p>
            <a:pPr marL="0" lvl="0" algn="ctr" defTabSz="457200"/>
            <a:r>
              <a:rPr lang="en-US" dirty="0" err="1"/>
              <a:t>Titre</a:t>
            </a:r>
            <a:endParaRPr lang="en-US" dirty="0"/>
          </a:p>
        </p:txBody>
      </p:sp>
      <p:pic>
        <p:nvPicPr>
          <p:cNvPr id="14" name="Image 5">
            <a:extLst>
              <a:ext uri="{FF2B5EF4-FFF2-40B4-BE49-F238E27FC236}">
                <a16:creationId xmlns:a16="http://schemas.microsoft.com/office/drawing/2014/main" id="{78D7A175-3766-4B97-85F2-11A33A9D105E}"/>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378" y="31038"/>
            <a:ext cx="497079" cy="693740"/>
          </a:xfrm>
          <a:prstGeom prst="rect">
            <a:avLst/>
          </a:prstGeom>
          <a:noFill/>
          <a:ln>
            <a:noFill/>
          </a:ln>
          <a:effectLst/>
        </p:spPr>
      </p:pic>
      <p:pic>
        <p:nvPicPr>
          <p:cNvPr id="15" name="Image 6">
            <a:extLst>
              <a:ext uri="{FF2B5EF4-FFF2-40B4-BE49-F238E27FC236}">
                <a16:creationId xmlns:a16="http://schemas.microsoft.com/office/drawing/2014/main" id="{9A2E503C-9C79-4B10-81A0-6ABE9E5A35AB}"/>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4748" b="95846" l="6667" r="91905">
                        <a14:foregroundMark x1="8571" y1="72997" x2="8571" y2="72997"/>
                        <a14:foregroundMark x1="21429" y1="91691" x2="21429" y2="91691"/>
                        <a14:foregroundMark x1="20476" y1="95846" x2="20476" y2="95846"/>
                        <a14:foregroundMark x1="69524" y1="8309" x2="69524" y2="8309"/>
                        <a14:foregroundMark x1="69524" y1="5935" x2="69524" y2="5935"/>
                        <a14:foregroundMark x1="6667" y1="71810" x2="6667" y2="71810"/>
                        <a14:foregroundMark x1="91905" y1="94955" x2="91905" y2="94955"/>
                        <a14:foregroundMark x1="70000" y1="4748" x2="70000" y2="4748"/>
                      </a14:backgroundRemoval>
                    </a14:imgEffect>
                    <a14:imgEffect>
                      <a14:colorTemperature colorTemp="11200"/>
                    </a14:imgEffect>
                    <a14:imgEffect>
                      <a14:saturation sat="400000"/>
                    </a14:imgEffect>
                  </a14:imgLayer>
                </a14:imgProps>
              </a:ext>
            </a:extLst>
          </a:blip>
          <a:stretch>
            <a:fillRect/>
          </a:stretch>
        </p:blipFill>
        <p:spPr>
          <a:xfrm>
            <a:off x="618153" y="4903"/>
            <a:ext cx="432300" cy="693740"/>
          </a:xfrm>
          <a:prstGeom prst="rect">
            <a:avLst/>
          </a:prstGeom>
        </p:spPr>
      </p:pic>
      <p:pic>
        <p:nvPicPr>
          <p:cNvPr id="16" name="Picture 15">
            <a:extLst>
              <a:ext uri="{FF2B5EF4-FFF2-40B4-BE49-F238E27FC236}">
                <a16:creationId xmlns:a16="http://schemas.microsoft.com/office/drawing/2014/main" id="{D6DC8A6E-5449-4065-8860-ECC00C34B182}"/>
              </a:ext>
            </a:extLst>
          </p:cNvPr>
          <p:cNvPicPr>
            <a:picLocks noChangeAspect="1"/>
          </p:cNvPicPr>
          <p:nvPr userDrawn="1"/>
        </p:nvPicPr>
        <p:blipFill>
          <a:blip r:embed="rId6"/>
          <a:stretch>
            <a:fillRect/>
          </a:stretch>
        </p:blipFill>
        <p:spPr>
          <a:xfrm>
            <a:off x="1128319" y="80704"/>
            <a:ext cx="633800" cy="633800"/>
          </a:xfrm>
          <a:prstGeom prst="rect">
            <a:avLst/>
          </a:prstGeom>
        </p:spPr>
      </p:pic>
      <p:grpSp>
        <p:nvGrpSpPr>
          <p:cNvPr id="24" name="Group 23">
            <a:extLst>
              <a:ext uri="{FF2B5EF4-FFF2-40B4-BE49-F238E27FC236}">
                <a16:creationId xmlns:a16="http://schemas.microsoft.com/office/drawing/2014/main" id="{6D0A433A-97D4-47DA-A007-34E8E4AEF0F0}"/>
              </a:ext>
            </a:extLst>
          </p:cNvPr>
          <p:cNvGrpSpPr/>
          <p:nvPr userDrawn="1"/>
        </p:nvGrpSpPr>
        <p:grpSpPr>
          <a:xfrm>
            <a:off x="472384" y="5148146"/>
            <a:ext cx="1184962" cy="1387018"/>
            <a:chOff x="143606" y="3570193"/>
            <a:chExt cx="1710085" cy="2167667"/>
          </a:xfrm>
        </p:grpSpPr>
        <p:sp>
          <p:nvSpPr>
            <p:cNvPr id="25" name="Diamond 24">
              <a:extLst>
                <a:ext uri="{FF2B5EF4-FFF2-40B4-BE49-F238E27FC236}">
                  <a16:creationId xmlns:a16="http://schemas.microsoft.com/office/drawing/2014/main" id="{34ADD4C3-F5AA-4AC3-A3B5-DFCD8C345B85}"/>
                </a:ext>
              </a:extLst>
            </p:cNvPr>
            <p:cNvSpPr/>
            <p:nvPr/>
          </p:nvSpPr>
          <p:spPr>
            <a:xfrm>
              <a:off x="143809" y="3570193"/>
              <a:ext cx="1095105" cy="1018904"/>
            </a:xfrm>
            <a:prstGeom prst="diamond">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Diamond 25">
              <a:extLst>
                <a:ext uri="{FF2B5EF4-FFF2-40B4-BE49-F238E27FC236}">
                  <a16:creationId xmlns:a16="http://schemas.microsoft.com/office/drawing/2014/main" id="{2791F0E4-12FF-4C02-ACAC-D0423996ED4C}"/>
                </a:ext>
              </a:extLst>
            </p:cNvPr>
            <p:cNvSpPr/>
            <p:nvPr/>
          </p:nvSpPr>
          <p:spPr>
            <a:xfrm>
              <a:off x="1033009" y="4145337"/>
              <a:ext cx="524691" cy="482078"/>
            </a:xfrm>
            <a:prstGeom prst="diamond">
              <a:avLst/>
            </a:prstGeom>
            <a:pattFill prst="wdUpDiag">
              <a:fgClr>
                <a:srgbClr val="FFFF00"/>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Diamond 26">
              <a:extLst>
                <a:ext uri="{FF2B5EF4-FFF2-40B4-BE49-F238E27FC236}">
                  <a16:creationId xmlns:a16="http://schemas.microsoft.com/office/drawing/2014/main" id="{A1052DAC-D468-4C13-B1D2-5C6E67F30062}"/>
                </a:ext>
              </a:extLst>
            </p:cNvPr>
            <p:cNvSpPr/>
            <p:nvPr/>
          </p:nvSpPr>
          <p:spPr>
            <a:xfrm>
              <a:off x="1329000" y="4417837"/>
              <a:ext cx="524691" cy="482078"/>
            </a:xfrm>
            <a:prstGeom prst="diamond">
              <a:avLst/>
            </a:prstGeom>
            <a:pattFill prst="wdDnDiag">
              <a:fgClr>
                <a:srgbClr val="00B05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Diamond 27">
              <a:extLst>
                <a:ext uri="{FF2B5EF4-FFF2-40B4-BE49-F238E27FC236}">
                  <a16:creationId xmlns:a16="http://schemas.microsoft.com/office/drawing/2014/main" id="{2551E503-AA60-443D-9261-1FDF4460293F}"/>
                </a:ext>
              </a:extLst>
            </p:cNvPr>
            <p:cNvSpPr/>
            <p:nvPr/>
          </p:nvSpPr>
          <p:spPr>
            <a:xfrm>
              <a:off x="739504" y="4416411"/>
              <a:ext cx="524691" cy="482078"/>
            </a:xfrm>
            <a:prstGeom prst="diamond">
              <a:avLst/>
            </a:prstGeom>
            <a:pattFill prst="wdDnDiag">
              <a:fgClr>
                <a:srgbClr val="FF000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Diamond 28">
              <a:extLst>
                <a:ext uri="{FF2B5EF4-FFF2-40B4-BE49-F238E27FC236}">
                  <a16:creationId xmlns:a16="http://schemas.microsoft.com/office/drawing/2014/main" id="{BA22D454-D6DB-474F-9C70-476B4A207797}"/>
                </a:ext>
              </a:extLst>
            </p:cNvPr>
            <p:cNvSpPr/>
            <p:nvPr/>
          </p:nvSpPr>
          <p:spPr>
            <a:xfrm>
              <a:off x="1035495" y="4688911"/>
              <a:ext cx="524691" cy="482078"/>
            </a:xfrm>
            <a:prstGeom prst="diamond">
              <a:avLst/>
            </a:prstGeom>
            <a:pattFill prst="wdUpDiag">
              <a:fgClr>
                <a:schemeClr val="accent4"/>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Diamond 29">
              <a:extLst>
                <a:ext uri="{FF2B5EF4-FFF2-40B4-BE49-F238E27FC236}">
                  <a16:creationId xmlns:a16="http://schemas.microsoft.com/office/drawing/2014/main" id="{BE2A7C7D-0911-4A91-B300-9B402394A8D0}"/>
                </a:ext>
              </a:extLst>
            </p:cNvPr>
            <p:cNvSpPr/>
            <p:nvPr/>
          </p:nvSpPr>
          <p:spPr>
            <a:xfrm>
              <a:off x="143606" y="4718956"/>
              <a:ext cx="1095105" cy="1018904"/>
            </a:xfrm>
            <a:prstGeom prst="diamond">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1" name="Picture 30">
            <a:extLst>
              <a:ext uri="{FF2B5EF4-FFF2-40B4-BE49-F238E27FC236}">
                <a16:creationId xmlns:a16="http://schemas.microsoft.com/office/drawing/2014/main" id="{C6DAD181-43EE-4083-B762-E3D499F3C820}"/>
              </a:ext>
            </a:extLst>
          </p:cNvPr>
          <p:cNvPicPr>
            <a:picLocks noChangeAspect="1"/>
          </p:cNvPicPr>
          <p:nvPr userDrawn="1"/>
        </p:nvPicPr>
        <p:blipFill rotWithShape="1">
          <a:blip r:embed="rId2"/>
          <a:srcRect l="21316" t="754" r="14404" b="21972"/>
          <a:stretch/>
        </p:blipFill>
        <p:spPr>
          <a:xfrm>
            <a:off x="8835509" y="1153443"/>
            <a:ext cx="164577" cy="5299439"/>
          </a:xfrm>
          <a:prstGeom prst="rect">
            <a:avLst/>
          </a:prstGeom>
        </p:spPr>
      </p:pic>
    </p:spTree>
    <p:extLst>
      <p:ext uri="{BB962C8B-B14F-4D97-AF65-F5344CB8AC3E}">
        <p14:creationId xmlns:p14="http://schemas.microsoft.com/office/powerpoint/2010/main" val="27119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Flowchart: Document 3">
            <a:extLst>
              <a:ext uri="{FF2B5EF4-FFF2-40B4-BE49-F238E27FC236}">
                <a16:creationId xmlns:a16="http://schemas.microsoft.com/office/drawing/2014/main" id="{64F87079-0BDC-4F47-972C-DDF32750944A}"/>
              </a:ext>
            </a:extLst>
          </p:cNvPr>
          <p:cNvSpPr/>
          <p:nvPr userDrawn="1"/>
        </p:nvSpPr>
        <p:spPr>
          <a:xfrm>
            <a:off x="-17492" y="-18949"/>
            <a:ext cx="9178109" cy="625275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293"/>
              <a:gd name="connsiteX1" fmla="*/ 21600 w 21600"/>
              <a:gd name="connsiteY1" fmla="*/ 0 h 21293"/>
              <a:gd name="connsiteX2" fmla="*/ 21600 w 21600"/>
              <a:gd name="connsiteY2" fmla="*/ 17322 h 21293"/>
              <a:gd name="connsiteX3" fmla="*/ 14758 w 21600"/>
              <a:gd name="connsiteY3" fmla="*/ 18558 h 21293"/>
              <a:gd name="connsiteX4" fmla="*/ 0 w 21600"/>
              <a:gd name="connsiteY4" fmla="*/ 20172 h 21293"/>
              <a:gd name="connsiteX5" fmla="*/ 0 w 21600"/>
              <a:gd name="connsiteY5" fmla="*/ 0 h 21293"/>
              <a:gd name="connsiteX0" fmla="*/ 0 w 21600"/>
              <a:gd name="connsiteY0" fmla="*/ 0 h 21293"/>
              <a:gd name="connsiteX1" fmla="*/ 21600 w 21600"/>
              <a:gd name="connsiteY1" fmla="*/ 0 h 21293"/>
              <a:gd name="connsiteX2" fmla="*/ 21600 w 21600"/>
              <a:gd name="connsiteY2" fmla="*/ 17322 h 21293"/>
              <a:gd name="connsiteX3" fmla="*/ 14758 w 21600"/>
              <a:gd name="connsiteY3" fmla="*/ 18558 h 21293"/>
              <a:gd name="connsiteX4" fmla="*/ 0 w 21600"/>
              <a:gd name="connsiteY4" fmla="*/ 20172 h 21293"/>
              <a:gd name="connsiteX5" fmla="*/ 0 w 21600"/>
              <a:gd name="connsiteY5" fmla="*/ 0 h 21293"/>
              <a:gd name="connsiteX0" fmla="*/ 0 w 21600"/>
              <a:gd name="connsiteY0" fmla="*/ 0 h 21524"/>
              <a:gd name="connsiteX1" fmla="*/ 21600 w 21600"/>
              <a:gd name="connsiteY1" fmla="*/ 0 h 21524"/>
              <a:gd name="connsiteX2" fmla="*/ 21600 w 21600"/>
              <a:gd name="connsiteY2" fmla="*/ 17322 h 21524"/>
              <a:gd name="connsiteX3" fmla="*/ 14758 w 21600"/>
              <a:gd name="connsiteY3" fmla="*/ 18558 h 21524"/>
              <a:gd name="connsiteX4" fmla="*/ 0 w 21600"/>
              <a:gd name="connsiteY4" fmla="*/ 20172 h 21524"/>
              <a:gd name="connsiteX5" fmla="*/ 0 w 21600"/>
              <a:gd name="connsiteY5" fmla="*/ 0 h 21524"/>
              <a:gd name="connsiteX0" fmla="*/ 0 w 21600"/>
              <a:gd name="connsiteY0" fmla="*/ 0 h 21524"/>
              <a:gd name="connsiteX1" fmla="*/ 21600 w 21600"/>
              <a:gd name="connsiteY1" fmla="*/ 0 h 21524"/>
              <a:gd name="connsiteX2" fmla="*/ 21600 w 21600"/>
              <a:gd name="connsiteY2" fmla="*/ 17322 h 21524"/>
              <a:gd name="connsiteX3" fmla="*/ 14758 w 21600"/>
              <a:gd name="connsiteY3" fmla="*/ 18558 h 21524"/>
              <a:gd name="connsiteX4" fmla="*/ 0 w 21600"/>
              <a:gd name="connsiteY4" fmla="*/ 20172 h 21524"/>
              <a:gd name="connsiteX5" fmla="*/ 0 w 21600"/>
              <a:gd name="connsiteY5" fmla="*/ 0 h 21524"/>
              <a:gd name="connsiteX0" fmla="*/ 0 w 21600"/>
              <a:gd name="connsiteY0" fmla="*/ 0 h 21904"/>
              <a:gd name="connsiteX1" fmla="*/ 21600 w 21600"/>
              <a:gd name="connsiteY1" fmla="*/ 0 h 21904"/>
              <a:gd name="connsiteX2" fmla="*/ 21600 w 21600"/>
              <a:gd name="connsiteY2" fmla="*/ 17322 h 21904"/>
              <a:gd name="connsiteX3" fmla="*/ 15250 w 21600"/>
              <a:gd name="connsiteY3" fmla="*/ 19851 h 21904"/>
              <a:gd name="connsiteX4" fmla="*/ 0 w 21600"/>
              <a:gd name="connsiteY4" fmla="*/ 20172 h 21904"/>
              <a:gd name="connsiteX5" fmla="*/ 0 w 21600"/>
              <a:gd name="connsiteY5" fmla="*/ 0 h 21904"/>
              <a:gd name="connsiteX0" fmla="*/ 0 w 21600"/>
              <a:gd name="connsiteY0" fmla="*/ 0 h 21851"/>
              <a:gd name="connsiteX1" fmla="*/ 21600 w 21600"/>
              <a:gd name="connsiteY1" fmla="*/ 0 h 21851"/>
              <a:gd name="connsiteX2" fmla="*/ 21600 w 21600"/>
              <a:gd name="connsiteY2" fmla="*/ 17322 h 21851"/>
              <a:gd name="connsiteX3" fmla="*/ 15250 w 21600"/>
              <a:gd name="connsiteY3" fmla="*/ 19699 h 21851"/>
              <a:gd name="connsiteX4" fmla="*/ 0 w 21600"/>
              <a:gd name="connsiteY4" fmla="*/ 20172 h 21851"/>
              <a:gd name="connsiteX5" fmla="*/ 0 w 21600"/>
              <a:gd name="connsiteY5" fmla="*/ 0 h 21851"/>
              <a:gd name="connsiteX0" fmla="*/ 0 w 21600"/>
              <a:gd name="connsiteY0" fmla="*/ 0 h 21851"/>
              <a:gd name="connsiteX1" fmla="*/ 21600 w 21600"/>
              <a:gd name="connsiteY1" fmla="*/ 0 h 21851"/>
              <a:gd name="connsiteX2" fmla="*/ 21600 w 21600"/>
              <a:gd name="connsiteY2" fmla="*/ 12302 h 21851"/>
              <a:gd name="connsiteX3" fmla="*/ 15250 w 21600"/>
              <a:gd name="connsiteY3" fmla="*/ 19699 h 21851"/>
              <a:gd name="connsiteX4" fmla="*/ 0 w 21600"/>
              <a:gd name="connsiteY4" fmla="*/ 20172 h 21851"/>
              <a:gd name="connsiteX5" fmla="*/ 0 w 21600"/>
              <a:gd name="connsiteY5" fmla="*/ 0 h 21851"/>
              <a:gd name="connsiteX0" fmla="*/ 0 w 21600"/>
              <a:gd name="connsiteY0" fmla="*/ 0 h 21851"/>
              <a:gd name="connsiteX1" fmla="*/ 21600 w 21600"/>
              <a:gd name="connsiteY1" fmla="*/ 0 h 21851"/>
              <a:gd name="connsiteX2" fmla="*/ 21600 w 21600"/>
              <a:gd name="connsiteY2" fmla="*/ 12302 h 21851"/>
              <a:gd name="connsiteX3" fmla="*/ 15250 w 21600"/>
              <a:gd name="connsiteY3" fmla="*/ 19699 h 21851"/>
              <a:gd name="connsiteX4" fmla="*/ 0 w 21600"/>
              <a:gd name="connsiteY4" fmla="*/ 20172 h 21851"/>
              <a:gd name="connsiteX5" fmla="*/ 0 w 21600"/>
              <a:gd name="connsiteY5" fmla="*/ 0 h 21851"/>
              <a:gd name="connsiteX0" fmla="*/ 0 w 21600"/>
              <a:gd name="connsiteY0" fmla="*/ 0 h 21985"/>
              <a:gd name="connsiteX1" fmla="*/ 21600 w 21600"/>
              <a:gd name="connsiteY1" fmla="*/ 0 h 21985"/>
              <a:gd name="connsiteX2" fmla="*/ 21600 w 21600"/>
              <a:gd name="connsiteY2" fmla="*/ 12302 h 21985"/>
              <a:gd name="connsiteX3" fmla="*/ 15250 w 21600"/>
              <a:gd name="connsiteY3" fmla="*/ 19699 h 21985"/>
              <a:gd name="connsiteX4" fmla="*/ 0 w 21600"/>
              <a:gd name="connsiteY4" fmla="*/ 20172 h 21985"/>
              <a:gd name="connsiteX5" fmla="*/ 0 w 21600"/>
              <a:gd name="connsiteY5" fmla="*/ 0 h 21985"/>
              <a:gd name="connsiteX0" fmla="*/ 0 w 21600"/>
              <a:gd name="connsiteY0" fmla="*/ 0 h 21985"/>
              <a:gd name="connsiteX1" fmla="*/ 21600 w 21600"/>
              <a:gd name="connsiteY1" fmla="*/ 0 h 21985"/>
              <a:gd name="connsiteX2" fmla="*/ 21600 w 21600"/>
              <a:gd name="connsiteY2" fmla="*/ 12302 h 21985"/>
              <a:gd name="connsiteX3" fmla="*/ 15250 w 21600"/>
              <a:gd name="connsiteY3" fmla="*/ 19699 h 21985"/>
              <a:gd name="connsiteX4" fmla="*/ 0 w 21600"/>
              <a:gd name="connsiteY4" fmla="*/ 20172 h 21985"/>
              <a:gd name="connsiteX5" fmla="*/ 0 w 21600"/>
              <a:gd name="connsiteY5" fmla="*/ 0 h 21985"/>
              <a:gd name="connsiteX0" fmla="*/ 0 w 21600"/>
              <a:gd name="connsiteY0" fmla="*/ 0 h 21985"/>
              <a:gd name="connsiteX1" fmla="*/ 21600 w 21600"/>
              <a:gd name="connsiteY1" fmla="*/ 0 h 21985"/>
              <a:gd name="connsiteX2" fmla="*/ 21600 w 21600"/>
              <a:gd name="connsiteY2" fmla="*/ 15547 h 21985"/>
              <a:gd name="connsiteX3" fmla="*/ 15250 w 21600"/>
              <a:gd name="connsiteY3" fmla="*/ 19699 h 21985"/>
              <a:gd name="connsiteX4" fmla="*/ 0 w 21600"/>
              <a:gd name="connsiteY4" fmla="*/ 20172 h 21985"/>
              <a:gd name="connsiteX5" fmla="*/ 0 w 21600"/>
              <a:gd name="connsiteY5" fmla="*/ 0 h 21985"/>
              <a:gd name="connsiteX0" fmla="*/ 0 w 21600"/>
              <a:gd name="connsiteY0" fmla="*/ 0 h 22416"/>
              <a:gd name="connsiteX1" fmla="*/ 21600 w 21600"/>
              <a:gd name="connsiteY1" fmla="*/ 0 h 22416"/>
              <a:gd name="connsiteX2" fmla="*/ 21600 w 21600"/>
              <a:gd name="connsiteY2" fmla="*/ 15547 h 22416"/>
              <a:gd name="connsiteX3" fmla="*/ 15280 w 21600"/>
              <a:gd name="connsiteY3" fmla="*/ 20673 h 22416"/>
              <a:gd name="connsiteX4" fmla="*/ 0 w 21600"/>
              <a:gd name="connsiteY4" fmla="*/ 20172 h 22416"/>
              <a:gd name="connsiteX5" fmla="*/ 0 w 21600"/>
              <a:gd name="connsiteY5" fmla="*/ 0 h 22416"/>
              <a:gd name="connsiteX0" fmla="*/ 0 w 21600"/>
              <a:gd name="connsiteY0" fmla="*/ 0 h 22738"/>
              <a:gd name="connsiteX1" fmla="*/ 21600 w 21600"/>
              <a:gd name="connsiteY1" fmla="*/ 0 h 22738"/>
              <a:gd name="connsiteX2" fmla="*/ 21600 w 21600"/>
              <a:gd name="connsiteY2" fmla="*/ 15547 h 22738"/>
              <a:gd name="connsiteX3" fmla="*/ 15340 w 21600"/>
              <a:gd name="connsiteY3" fmla="*/ 21257 h 22738"/>
              <a:gd name="connsiteX4" fmla="*/ 0 w 21600"/>
              <a:gd name="connsiteY4" fmla="*/ 20172 h 22738"/>
              <a:gd name="connsiteX5" fmla="*/ 0 w 21600"/>
              <a:gd name="connsiteY5" fmla="*/ 0 h 22738"/>
              <a:gd name="connsiteX0" fmla="*/ 0 w 21600"/>
              <a:gd name="connsiteY0" fmla="*/ 0 h 22738"/>
              <a:gd name="connsiteX1" fmla="*/ 21600 w 21600"/>
              <a:gd name="connsiteY1" fmla="*/ 0 h 22738"/>
              <a:gd name="connsiteX2" fmla="*/ 21600 w 21600"/>
              <a:gd name="connsiteY2" fmla="*/ 15547 h 22738"/>
              <a:gd name="connsiteX3" fmla="*/ 15340 w 21600"/>
              <a:gd name="connsiteY3" fmla="*/ 21257 h 22738"/>
              <a:gd name="connsiteX4" fmla="*/ 0 w 21600"/>
              <a:gd name="connsiteY4" fmla="*/ 20172 h 22738"/>
              <a:gd name="connsiteX5" fmla="*/ 0 w 21600"/>
              <a:gd name="connsiteY5" fmla="*/ 0 h 22738"/>
              <a:gd name="connsiteX0" fmla="*/ 0 w 21600"/>
              <a:gd name="connsiteY0" fmla="*/ 0 h 22738"/>
              <a:gd name="connsiteX1" fmla="*/ 21600 w 21600"/>
              <a:gd name="connsiteY1" fmla="*/ 0 h 22738"/>
              <a:gd name="connsiteX2" fmla="*/ 21600 w 21600"/>
              <a:gd name="connsiteY2" fmla="*/ 15547 h 22738"/>
              <a:gd name="connsiteX3" fmla="*/ 15340 w 21600"/>
              <a:gd name="connsiteY3" fmla="*/ 21257 h 22738"/>
              <a:gd name="connsiteX4" fmla="*/ 0 w 21600"/>
              <a:gd name="connsiteY4" fmla="*/ 20172 h 22738"/>
              <a:gd name="connsiteX5" fmla="*/ 0 w 21600"/>
              <a:gd name="connsiteY5" fmla="*/ 0 h 22738"/>
              <a:gd name="connsiteX0" fmla="*/ 0 w 21600"/>
              <a:gd name="connsiteY0" fmla="*/ 0 h 22738"/>
              <a:gd name="connsiteX1" fmla="*/ 21600 w 21600"/>
              <a:gd name="connsiteY1" fmla="*/ 0 h 22738"/>
              <a:gd name="connsiteX2" fmla="*/ 21600 w 21600"/>
              <a:gd name="connsiteY2" fmla="*/ 15547 h 22738"/>
              <a:gd name="connsiteX3" fmla="*/ 15340 w 21600"/>
              <a:gd name="connsiteY3" fmla="*/ 21257 h 22738"/>
              <a:gd name="connsiteX4" fmla="*/ 0 w 21600"/>
              <a:gd name="connsiteY4" fmla="*/ 20172 h 22738"/>
              <a:gd name="connsiteX5" fmla="*/ 0 w 21600"/>
              <a:gd name="connsiteY5" fmla="*/ 0 h 22738"/>
              <a:gd name="connsiteX0" fmla="*/ 0 w 21600"/>
              <a:gd name="connsiteY0" fmla="*/ 0 h 22738"/>
              <a:gd name="connsiteX1" fmla="*/ 21600 w 21600"/>
              <a:gd name="connsiteY1" fmla="*/ 0 h 22738"/>
              <a:gd name="connsiteX2" fmla="*/ 21600 w 21600"/>
              <a:gd name="connsiteY2" fmla="*/ 15547 h 22738"/>
              <a:gd name="connsiteX3" fmla="*/ 15340 w 21600"/>
              <a:gd name="connsiteY3" fmla="*/ 21257 h 22738"/>
              <a:gd name="connsiteX4" fmla="*/ 0 w 21600"/>
              <a:gd name="connsiteY4" fmla="*/ 20172 h 22738"/>
              <a:gd name="connsiteX5" fmla="*/ 0 w 21600"/>
              <a:gd name="connsiteY5" fmla="*/ 0 h 22738"/>
              <a:gd name="connsiteX0" fmla="*/ 0 w 21600"/>
              <a:gd name="connsiteY0" fmla="*/ 0 h 22552"/>
              <a:gd name="connsiteX1" fmla="*/ 21600 w 21600"/>
              <a:gd name="connsiteY1" fmla="*/ 0 h 22552"/>
              <a:gd name="connsiteX2" fmla="*/ 21600 w 21600"/>
              <a:gd name="connsiteY2" fmla="*/ 15547 h 22552"/>
              <a:gd name="connsiteX3" fmla="*/ 15340 w 21600"/>
              <a:gd name="connsiteY3" fmla="*/ 21257 h 22552"/>
              <a:gd name="connsiteX4" fmla="*/ 0 w 21600"/>
              <a:gd name="connsiteY4" fmla="*/ 20172 h 22552"/>
              <a:gd name="connsiteX5" fmla="*/ 0 w 21600"/>
              <a:gd name="connsiteY5" fmla="*/ 0 h 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52">
                <a:moveTo>
                  <a:pt x="0" y="0"/>
                </a:moveTo>
                <a:lnTo>
                  <a:pt x="21600" y="0"/>
                </a:lnTo>
                <a:lnTo>
                  <a:pt x="21600" y="15547"/>
                </a:lnTo>
                <a:cubicBezTo>
                  <a:pt x="20070" y="18445"/>
                  <a:pt x="18538" y="19791"/>
                  <a:pt x="15340" y="21257"/>
                </a:cubicBezTo>
                <a:cubicBezTo>
                  <a:pt x="11232" y="23027"/>
                  <a:pt x="2460" y="23265"/>
                  <a:pt x="0" y="20172"/>
                </a:cubicBez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8" name="Image 5">
            <a:extLst>
              <a:ext uri="{FF2B5EF4-FFF2-40B4-BE49-F238E27FC236}">
                <a16:creationId xmlns:a16="http://schemas.microsoft.com/office/drawing/2014/main" id="{777945A7-E6EC-4BB2-B04C-37023B23609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1996" y="37885"/>
            <a:ext cx="669567" cy="953909"/>
          </a:xfrm>
          <a:prstGeom prst="rect">
            <a:avLst/>
          </a:prstGeom>
          <a:noFill/>
          <a:ln>
            <a:noFill/>
          </a:ln>
          <a:effectLst/>
        </p:spPr>
      </p:pic>
      <p:pic>
        <p:nvPicPr>
          <p:cNvPr id="9" name="Image 6">
            <a:extLst>
              <a:ext uri="{FF2B5EF4-FFF2-40B4-BE49-F238E27FC236}">
                <a16:creationId xmlns:a16="http://schemas.microsoft.com/office/drawing/2014/main" id="{1C1BDBD0-1BF8-47D9-908A-28A852CE4A2A}"/>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748" b="95846" l="6667" r="91905">
                        <a14:foregroundMark x1="8571" y1="72997" x2="8571" y2="72997"/>
                        <a14:foregroundMark x1="21429" y1="91691" x2="21429" y2="91691"/>
                        <a14:foregroundMark x1="20476" y1="95846" x2="20476" y2="95846"/>
                        <a14:foregroundMark x1="69524" y1="8309" x2="69524" y2="8309"/>
                        <a14:foregroundMark x1="69524" y1="5935" x2="69524" y2="5935"/>
                        <a14:foregroundMark x1="6667" y1="71810" x2="6667" y2="71810"/>
                        <a14:foregroundMark x1="91905" y1="94955" x2="91905" y2="94955"/>
                        <a14:foregroundMark x1="70000" y1="4748" x2="70000" y2="4748"/>
                      </a14:backgroundRemoval>
                    </a14:imgEffect>
                    <a14:imgEffect>
                      <a14:colorTemperature colorTemp="11200"/>
                    </a14:imgEffect>
                    <a14:imgEffect>
                      <a14:saturation sat="400000"/>
                    </a14:imgEffect>
                  </a14:imgLayer>
                </a14:imgProps>
              </a:ext>
            </a:extLst>
          </a:blip>
          <a:stretch>
            <a:fillRect/>
          </a:stretch>
        </p:blipFill>
        <p:spPr>
          <a:xfrm>
            <a:off x="4572438" y="38147"/>
            <a:ext cx="560919" cy="900143"/>
          </a:xfrm>
          <a:prstGeom prst="rect">
            <a:avLst/>
          </a:prstGeom>
        </p:spPr>
      </p:pic>
      <p:grpSp>
        <p:nvGrpSpPr>
          <p:cNvPr id="10" name="Group 9">
            <a:extLst>
              <a:ext uri="{FF2B5EF4-FFF2-40B4-BE49-F238E27FC236}">
                <a16:creationId xmlns:a16="http://schemas.microsoft.com/office/drawing/2014/main" id="{839FB2E9-F6A8-487B-944F-3DCAF159865A}"/>
              </a:ext>
            </a:extLst>
          </p:cNvPr>
          <p:cNvGrpSpPr/>
          <p:nvPr userDrawn="1"/>
        </p:nvGrpSpPr>
        <p:grpSpPr>
          <a:xfrm>
            <a:off x="139234" y="5420010"/>
            <a:ext cx="1128464" cy="1378327"/>
            <a:chOff x="143606" y="3570193"/>
            <a:chExt cx="1710085" cy="2167667"/>
          </a:xfrm>
        </p:grpSpPr>
        <p:sp>
          <p:nvSpPr>
            <p:cNvPr id="11" name="Diamond 10">
              <a:extLst>
                <a:ext uri="{FF2B5EF4-FFF2-40B4-BE49-F238E27FC236}">
                  <a16:creationId xmlns:a16="http://schemas.microsoft.com/office/drawing/2014/main" id="{2BFF4046-5234-4083-8040-23C7EA9E3F60}"/>
                </a:ext>
              </a:extLst>
            </p:cNvPr>
            <p:cNvSpPr/>
            <p:nvPr/>
          </p:nvSpPr>
          <p:spPr>
            <a:xfrm>
              <a:off x="143809" y="3570193"/>
              <a:ext cx="1095105" cy="1018904"/>
            </a:xfrm>
            <a:prstGeom prst="diamond">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Diamond 11">
              <a:extLst>
                <a:ext uri="{FF2B5EF4-FFF2-40B4-BE49-F238E27FC236}">
                  <a16:creationId xmlns:a16="http://schemas.microsoft.com/office/drawing/2014/main" id="{40341E11-052F-4AE1-8B6E-A46667B8E809}"/>
                </a:ext>
              </a:extLst>
            </p:cNvPr>
            <p:cNvSpPr/>
            <p:nvPr/>
          </p:nvSpPr>
          <p:spPr>
            <a:xfrm>
              <a:off x="1033009" y="4145337"/>
              <a:ext cx="524691" cy="482078"/>
            </a:xfrm>
            <a:prstGeom prst="diamond">
              <a:avLst/>
            </a:prstGeom>
            <a:pattFill prst="wdUpDiag">
              <a:fgClr>
                <a:srgbClr val="FFFF00"/>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iamond 12">
              <a:extLst>
                <a:ext uri="{FF2B5EF4-FFF2-40B4-BE49-F238E27FC236}">
                  <a16:creationId xmlns:a16="http://schemas.microsoft.com/office/drawing/2014/main" id="{50F4CDED-7595-47BF-989F-D0E2BFE9747A}"/>
                </a:ext>
              </a:extLst>
            </p:cNvPr>
            <p:cNvSpPr/>
            <p:nvPr/>
          </p:nvSpPr>
          <p:spPr>
            <a:xfrm>
              <a:off x="1329000" y="4417837"/>
              <a:ext cx="524691" cy="482078"/>
            </a:xfrm>
            <a:prstGeom prst="diamond">
              <a:avLst/>
            </a:prstGeom>
            <a:pattFill prst="wdDnDiag">
              <a:fgClr>
                <a:srgbClr val="00B05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Diamond 13">
              <a:extLst>
                <a:ext uri="{FF2B5EF4-FFF2-40B4-BE49-F238E27FC236}">
                  <a16:creationId xmlns:a16="http://schemas.microsoft.com/office/drawing/2014/main" id="{AB5E78CA-0252-4910-8A77-F922602D113A}"/>
                </a:ext>
              </a:extLst>
            </p:cNvPr>
            <p:cNvSpPr/>
            <p:nvPr/>
          </p:nvSpPr>
          <p:spPr>
            <a:xfrm>
              <a:off x="739504" y="4416411"/>
              <a:ext cx="524691" cy="482078"/>
            </a:xfrm>
            <a:prstGeom prst="diamond">
              <a:avLst/>
            </a:prstGeom>
            <a:pattFill prst="wdDnDiag">
              <a:fgClr>
                <a:srgbClr val="FF0000"/>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Diamond 14">
              <a:extLst>
                <a:ext uri="{FF2B5EF4-FFF2-40B4-BE49-F238E27FC236}">
                  <a16:creationId xmlns:a16="http://schemas.microsoft.com/office/drawing/2014/main" id="{F8D69482-CC7B-4254-A017-D372ACBDA2C6}"/>
                </a:ext>
              </a:extLst>
            </p:cNvPr>
            <p:cNvSpPr/>
            <p:nvPr/>
          </p:nvSpPr>
          <p:spPr>
            <a:xfrm>
              <a:off x="1035495" y="4688911"/>
              <a:ext cx="524691" cy="482078"/>
            </a:xfrm>
            <a:prstGeom prst="diamond">
              <a:avLst/>
            </a:prstGeom>
            <a:pattFill prst="wdUpDiag">
              <a:fgClr>
                <a:schemeClr val="accent4"/>
              </a:fgClr>
              <a:bgClr>
                <a:schemeClr val="accent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iamond 15">
              <a:extLst>
                <a:ext uri="{FF2B5EF4-FFF2-40B4-BE49-F238E27FC236}">
                  <a16:creationId xmlns:a16="http://schemas.microsoft.com/office/drawing/2014/main" id="{A8928648-8C8E-417A-89FC-8E86021E31C7}"/>
                </a:ext>
              </a:extLst>
            </p:cNvPr>
            <p:cNvSpPr/>
            <p:nvPr/>
          </p:nvSpPr>
          <p:spPr>
            <a:xfrm>
              <a:off x="143606" y="4718956"/>
              <a:ext cx="1095105" cy="1018904"/>
            </a:xfrm>
            <a:prstGeom prst="diamond">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4" name="Picture 23">
            <a:extLst>
              <a:ext uri="{FF2B5EF4-FFF2-40B4-BE49-F238E27FC236}">
                <a16:creationId xmlns:a16="http://schemas.microsoft.com/office/drawing/2014/main" id="{A1A048D3-99C6-46EA-9E6F-84244EE92F32}"/>
              </a:ext>
            </a:extLst>
          </p:cNvPr>
          <p:cNvPicPr>
            <a:picLocks noChangeAspect="1"/>
          </p:cNvPicPr>
          <p:nvPr userDrawn="1"/>
        </p:nvPicPr>
        <p:blipFill>
          <a:blip r:embed="rId7"/>
          <a:stretch>
            <a:fillRect/>
          </a:stretch>
        </p:blipFill>
        <p:spPr>
          <a:xfrm>
            <a:off x="113629" y="107829"/>
            <a:ext cx="922459" cy="922459"/>
          </a:xfrm>
          <a:prstGeom prst="rect">
            <a:avLst/>
          </a:prstGeom>
        </p:spPr>
      </p:pic>
      <p:grpSp>
        <p:nvGrpSpPr>
          <p:cNvPr id="25" name="Group 24">
            <a:extLst>
              <a:ext uri="{FF2B5EF4-FFF2-40B4-BE49-F238E27FC236}">
                <a16:creationId xmlns:a16="http://schemas.microsoft.com/office/drawing/2014/main" id="{DC17375F-91DA-4EC3-BD28-2E62EF89D39A}"/>
              </a:ext>
            </a:extLst>
          </p:cNvPr>
          <p:cNvGrpSpPr/>
          <p:nvPr userDrawn="1"/>
        </p:nvGrpSpPr>
        <p:grpSpPr>
          <a:xfrm>
            <a:off x="8442385" y="-18949"/>
            <a:ext cx="681477" cy="1261410"/>
            <a:chOff x="219778" y="230319"/>
            <a:chExt cx="681477" cy="1261410"/>
          </a:xfrm>
        </p:grpSpPr>
        <p:grpSp>
          <p:nvGrpSpPr>
            <p:cNvPr id="26" name="Group 25">
              <a:extLst>
                <a:ext uri="{FF2B5EF4-FFF2-40B4-BE49-F238E27FC236}">
                  <a16:creationId xmlns:a16="http://schemas.microsoft.com/office/drawing/2014/main" id="{768BEDE2-CAC4-4725-90C9-5E312095B4C5}"/>
                </a:ext>
              </a:extLst>
            </p:cNvPr>
            <p:cNvGrpSpPr/>
            <p:nvPr/>
          </p:nvGrpSpPr>
          <p:grpSpPr>
            <a:xfrm rot="16200000">
              <a:off x="-70188" y="520285"/>
              <a:ext cx="1261410" cy="681477"/>
              <a:chOff x="4040464" y="3938"/>
              <a:chExt cx="1261410" cy="681477"/>
            </a:xfrm>
            <a:effectLst/>
          </p:grpSpPr>
          <p:sp>
            <p:nvSpPr>
              <p:cNvPr id="28" name="Rectangle 27">
                <a:extLst>
                  <a:ext uri="{FF2B5EF4-FFF2-40B4-BE49-F238E27FC236}">
                    <a16:creationId xmlns:a16="http://schemas.microsoft.com/office/drawing/2014/main" id="{B704FC65-2471-4F0F-BC08-52D879B48A65}"/>
                  </a:ext>
                </a:extLst>
              </p:cNvPr>
              <p:cNvSpPr/>
              <p:nvPr/>
            </p:nvSpPr>
            <p:spPr>
              <a:xfrm>
                <a:off x="4040464" y="3938"/>
                <a:ext cx="9144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 name="Rectangle 28">
                <a:extLst>
                  <a:ext uri="{FF2B5EF4-FFF2-40B4-BE49-F238E27FC236}">
                    <a16:creationId xmlns:a16="http://schemas.microsoft.com/office/drawing/2014/main" id="{217574E5-5EC4-4873-B274-2EF520C0A225}"/>
                  </a:ext>
                </a:extLst>
              </p:cNvPr>
              <p:cNvSpPr/>
              <p:nvPr/>
            </p:nvSpPr>
            <p:spPr>
              <a:xfrm>
                <a:off x="4201348" y="231259"/>
                <a:ext cx="914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0" name="Rectangle 29">
                <a:extLst>
                  <a:ext uri="{FF2B5EF4-FFF2-40B4-BE49-F238E27FC236}">
                    <a16:creationId xmlns:a16="http://schemas.microsoft.com/office/drawing/2014/main" id="{D9791129-1DF2-4299-963B-C6E7A201917E}"/>
                  </a:ext>
                </a:extLst>
              </p:cNvPr>
              <p:cNvSpPr/>
              <p:nvPr/>
            </p:nvSpPr>
            <p:spPr>
              <a:xfrm>
                <a:off x="4387474" y="456815"/>
                <a:ext cx="914400" cy="228600"/>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27" name="Star: 5 Points 26">
              <a:extLst>
                <a:ext uri="{FF2B5EF4-FFF2-40B4-BE49-F238E27FC236}">
                  <a16:creationId xmlns:a16="http://schemas.microsoft.com/office/drawing/2014/main" id="{46149E52-0BF8-45CD-BD2F-EDF25799B620}"/>
                </a:ext>
              </a:extLst>
            </p:cNvPr>
            <p:cNvSpPr/>
            <p:nvPr/>
          </p:nvSpPr>
          <p:spPr>
            <a:xfrm>
              <a:off x="460079" y="721318"/>
              <a:ext cx="237490" cy="23749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31" name="Group 30">
            <a:extLst>
              <a:ext uri="{FF2B5EF4-FFF2-40B4-BE49-F238E27FC236}">
                <a16:creationId xmlns:a16="http://schemas.microsoft.com/office/drawing/2014/main" id="{827DF023-8C15-42FB-8C2C-E20245818E74}"/>
              </a:ext>
            </a:extLst>
          </p:cNvPr>
          <p:cNvGrpSpPr>
            <a:grpSpLocks noChangeAspect="1"/>
          </p:cNvGrpSpPr>
          <p:nvPr userDrawn="1"/>
        </p:nvGrpSpPr>
        <p:grpSpPr bwMode="auto">
          <a:xfrm>
            <a:off x="97457" y="3210614"/>
            <a:ext cx="2241603" cy="2409182"/>
            <a:chOff x="0" y="0"/>
            <a:chExt cx="691" cy="740"/>
          </a:xfrm>
        </p:grpSpPr>
        <p:grpSp>
          <p:nvGrpSpPr>
            <p:cNvPr id="32" name="Group 31">
              <a:extLst>
                <a:ext uri="{FF2B5EF4-FFF2-40B4-BE49-F238E27FC236}">
                  <a16:creationId xmlns:a16="http://schemas.microsoft.com/office/drawing/2014/main" id="{AAA47E06-8796-464A-83D6-734EAA6E6A38}"/>
                </a:ext>
              </a:extLst>
            </p:cNvPr>
            <p:cNvGrpSpPr>
              <a:grpSpLocks/>
            </p:cNvGrpSpPr>
            <p:nvPr/>
          </p:nvGrpSpPr>
          <p:grpSpPr bwMode="auto">
            <a:xfrm>
              <a:off x="143" y="7"/>
              <a:ext cx="541" cy="646"/>
              <a:chOff x="143" y="7"/>
              <a:chExt cx="541" cy="646"/>
            </a:xfrm>
          </p:grpSpPr>
          <p:sp>
            <p:nvSpPr>
              <p:cNvPr id="39" name="Freeform 34">
                <a:extLst>
                  <a:ext uri="{FF2B5EF4-FFF2-40B4-BE49-F238E27FC236}">
                    <a16:creationId xmlns:a16="http://schemas.microsoft.com/office/drawing/2014/main" id="{F13EAB91-E70B-49B3-8FCB-DC6B9D9CF550}"/>
                  </a:ext>
                </a:extLst>
              </p:cNvPr>
              <p:cNvSpPr>
                <a:spLocks/>
              </p:cNvSpPr>
              <p:nvPr/>
            </p:nvSpPr>
            <p:spPr bwMode="auto">
              <a:xfrm>
                <a:off x="256" y="248"/>
                <a:ext cx="80" cy="119"/>
              </a:xfrm>
              <a:custGeom>
                <a:avLst/>
                <a:gdLst>
                  <a:gd name="T0" fmla="*/ 956 w 1287"/>
                  <a:gd name="T1" fmla="*/ 111 h 1903"/>
                  <a:gd name="T2" fmla="*/ 1024 w 1287"/>
                  <a:gd name="T3" fmla="*/ 160 h 1903"/>
                  <a:gd name="T4" fmla="*/ 1024 w 1287"/>
                  <a:gd name="T5" fmla="*/ 221 h 1903"/>
                  <a:gd name="T6" fmla="*/ 980 w 1287"/>
                  <a:gd name="T7" fmla="*/ 293 h 1903"/>
                  <a:gd name="T8" fmla="*/ 893 w 1287"/>
                  <a:gd name="T9" fmla="*/ 347 h 1903"/>
                  <a:gd name="T10" fmla="*/ 830 w 1287"/>
                  <a:gd name="T11" fmla="*/ 448 h 1903"/>
                  <a:gd name="T12" fmla="*/ 809 w 1287"/>
                  <a:gd name="T13" fmla="*/ 517 h 1903"/>
                  <a:gd name="T14" fmla="*/ 766 w 1287"/>
                  <a:gd name="T15" fmla="*/ 611 h 1903"/>
                  <a:gd name="T16" fmla="*/ 717 w 1287"/>
                  <a:gd name="T17" fmla="*/ 673 h 1903"/>
                  <a:gd name="T18" fmla="*/ 703 w 1287"/>
                  <a:gd name="T19" fmla="*/ 758 h 1903"/>
                  <a:gd name="T20" fmla="*/ 695 w 1287"/>
                  <a:gd name="T21" fmla="*/ 765 h 1903"/>
                  <a:gd name="T22" fmla="*/ 633 w 1287"/>
                  <a:gd name="T23" fmla="*/ 778 h 1903"/>
                  <a:gd name="T24" fmla="*/ 615 w 1287"/>
                  <a:gd name="T25" fmla="*/ 895 h 1903"/>
                  <a:gd name="T26" fmla="*/ 550 w 1287"/>
                  <a:gd name="T27" fmla="*/ 950 h 1903"/>
                  <a:gd name="T28" fmla="*/ 519 w 1287"/>
                  <a:gd name="T29" fmla="*/ 1063 h 1903"/>
                  <a:gd name="T30" fmla="*/ 461 w 1287"/>
                  <a:gd name="T31" fmla="*/ 1105 h 1903"/>
                  <a:gd name="T32" fmla="*/ 413 w 1287"/>
                  <a:gd name="T33" fmla="*/ 1090 h 1903"/>
                  <a:gd name="T34" fmla="*/ 374 w 1287"/>
                  <a:gd name="T35" fmla="*/ 1032 h 1903"/>
                  <a:gd name="T36" fmla="*/ 324 w 1287"/>
                  <a:gd name="T37" fmla="*/ 1039 h 1903"/>
                  <a:gd name="T38" fmla="*/ 276 w 1287"/>
                  <a:gd name="T39" fmla="*/ 1032 h 1903"/>
                  <a:gd name="T40" fmla="*/ 233 w 1287"/>
                  <a:gd name="T41" fmla="*/ 1045 h 1903"/>
                  <a:gd name="T42" fmla="*/ 198 w 1287"/>
                  <a:gd name="T43" fmla="*/ 1104 h 1903"/>
                  <a:gd name="T44" fmla="*/ 159 w 1287"/>
                  <a:gd name="T45" fmla="*/ 1129 h 1903"/>
                  <a:gd name="T46" fmla="*/ 80 w 1287"/>
                  <a:gd name="T47" fmla="*/ 1203 h 1903"/>
                  <a:gd name="T48" fmla="*/ 56 w 1287"/>
                  <a:gd name="T49" fmla="*/ 1258 h 1903"/>
                  <a:gd name="T50" fmla="*/ 30 w 1287"/>
                  <a:gd name="T51" fmla="*/ 1340 h 1903"/>
                  <a:gd name="T52" fmla="*/ 40 w 1287"/>
                  <a:gd name="T53" fmla="*/ 1437 h 1903"/>
                  <a:gd name="T54" fmla="*/ 74 w 1287"/>
                  <a:gd name="T55" fmla="*/ 1497 h 1903"/>
                  <a:gd name="T56" fmla="*/ 156 w 1287"/>
                  <a:gd name="T57" fmla="*/ 1536 h 1903"/>
                  <a:gd name="T58" fmla="*/ 187 w 1287"/>
                  <a:gd name="T59" fmla="*/ 1538 h 1903"/>
                  <a:gd name="T60" fmla="*/ 188 w 1287"/>
                  <a:gd name="T61" fmla="*/ 1597 h 1903"/>
                  <a:gd name="T62" fmla="*/ 231 w 1287"/>
                  <a:gd name="T63" fmla="*/ 1703 h 1903"/>
                  <a:gd name="T64" fmla="*/ 577 w 1287"/>
                  <a:gd name="T65" fmla="*/ 1818 h 1903"/>
                  <a:gd name="T66" fmla="*/ 816 w 1287"/>
                  <a:gd name="T67" fmla="*/ 1834 h 1903"/>
                  <a:gd name="T68" fmla="*/ 944 w 1287"/>
                  <a:gd name="T69" fmla="*/ 1843 h 1903"/>
                  <a:gd name="T70" fmla="*/ 1024 w 1287"/>
                  <a:gd name="T71" fmla="*/ 1848 h 1903"/>
                  <a:gd name="T72" fmla="*/ 1210 w 1287"/>
                  <a:gd name="T73" fmla="*/ 1882 h 1903"/>
                  <a:gd name="T74" fmla="*/ 1267 w 1287"/>
                  <a:gd name="T75" fmla="*/ 1898 h 1903"/>
                  <a:gd name="T76" fmla="*/ 1280 w 1287"/>
                  <a:gd name="T77" fmla="*/ 1771 h 1903"/>
                  <a:gd name="T78" fmla="*/ 1245 w 1287"/>
                  <a:gd name="T79" fmla="*/ 1665 h 1903"/>
                  <a:gd name="T80" fmla="*/ 1152 w 1287"/>
                  <a:gd name="T81" fmla="*/ 1603 h 1903"/>
                  <a:gd name="T82" fmla="*/ 1092 w 1287"/>
                  <a:gd name="T83" fmla="*/ 1511 h 1903"/>
                  <a:gd name="T84" fmla="*/ 1082 w 1287"/>
                  <a:gd name="T85" fmla="*/ 1475 h 1903"/>
                  <a:gd name="T86" fmla="*/ 1027 w 1287"/>
                  <a:gd name="T87" fmla="*/ 1385 h 1903"/>
                  <a:gd name="T88" fmla="*/ 1013 w 1287"/>
                  <a:gd name="T89" fmla="*/ 1256 h 1903"/>
                  <a:gd name="T90" fmla="*/ 984 w 1287"/>
                  <a:gd name="T91" fmla="*/ 1190 h 1903"/>
                  <a:gd name="T92" fmla="*/ 1006 w 1287"/>
                  <a:gd name="T93" fmla="*/ 1154 h 1903"/>
                  <a:gd name="T94" fmla="*/ 1088 w 1287"/>
                  <a:gd name="T95" fmla="*/ 1041 h 1903"/>
                  <a:gd name="T96" fmla="*/ 1131 w 1287"/>
                  <a:gd name="T97" fmla="*/ 974 h 1903"/>
                  <a:gd name="T98" fmla="*/ 1144 w 1287"/>
                  <a:gd name="T99" fmla="*/ 852 h 1903"/>
                  <a:gd name="T100" fmla="*/ 1041 w 1287"/>
                  <a:gd name="T101" fmla="*/ 712 h 1903"/>
                  <a:gd name="T102" fmla="*/ 928 w 1287"/>
                  <a:gd name="T103" fmla="*/ 591 h 1903"/>
                  <a:gd name="T104" fmla="*/ 964 w 1287"/>
                  <a:gd name="T105" fmla="*/ 527 h 1903"/>
                  <a:gd name="T106" fmla="*/ 1085 w 1287"/>
                  <a:gd name="T107" fmla="*/ 533 h 1903"/>
                  <a:gd name="T108" fmla="*/ 1162 w 1287"/>
                  <a:gd name="T109" fmla="*/ 542 h 1903"/>
                  <a:gd name="T110" fmla="*/ 1170 w 1287"/>
                  <a:gd name="T111" fmla="*/ 524 h 1903"/>
                  <a:gd name="T112" fmla="*/ 1092 w 1287"/>
                  <a:gd name="T113" fmla="*/ 304 h 1903"/>
                  <a:gd name="T114" fmla="*/ 1080 w 1287"/>
                  <a:gd name="T115" fmla="*/ 146 h 1903"/>
                  <a:gd name="T116" fmla="*/ 1010 w 1287"/>
                  <a:gd name="T117" fmla="*/ 26 h 1903"/>
                  <a:gd name="T118" fmla="*/ 929 w 1287"/>
                  <a:gd name="T119" fmla="*/ 0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7" h="1903">
                    <a:moveTo>
                      <a:pt x="936" y="11"/>
                    </a:moveTo>
                    <a:lnTo>
                      <a:pt x="938" y="15"/>
                    </a:lnTo>
                    <a:lnTo>
                      <a:pt x="940" y="23"/>
                    </a:lnTo>
                    <a:lnTo>
                      <a:pt x="942" y="35"/>
                    </a:lnTo>
                    <a:lnTo>
                      <a:pt x="946" y="50"/>
                    </a:lnTo>
                    <a:lnTo>
                      <a:pt x="948" y="67"/>
                    </a:lnTo>
                    <a:lnTo>
                      <a:pt x="953" y="87"/>
                    </a:lnTo>
                    <a:lnTo>
                      <a:pt x="956" y="111"/>
                    </a:lnTo>
                    <a:lnTo>
                      <a:pt x="960" y="139"/>
                    </a:lnTo>
                    <a:lnTo>
                      <a:pt x="961" y="140"/>
                    </a:lnTo>
                    <a:lnTo>
                      <a:pt x="964" y="142"/>
                    </a:lnTo>
                    <a:lnTo>
                      <a:pt x="976" y="146"/>
                    </a:lnTo>
                    <a:lnTo>
                      <a:pt x="994" y="151"/>
                    </a:lnTo>
                    <a:lnTo>
                      <a:pt x="1019" y="158"/>
                    </a:lnTo>
                    <a:lnTo>
                      <a:pt x="1021" y="158"/>
                    </a:lnTo>
                    <a:lnTo>
                      <a:pt x="1024" y="160"/>
                    </a:lnTo>
                    <a:lnTo>
                      <a:pt x="1026" y="163"/>
                    </a:lnTo>
                    <a:lnTo>
                      <a:pt x="1028" y="168"/>
                    </a:lnTo>
                    <a:lnTo>
                      <a:pt x="1028" y="173"/>
                    </a:lnTo>
                    <a:lnTo>
                      <a:pt x="1029" y="180"/>
                    </a:lnTo>
                    <a:lnTo>
                      <a:pt x="1028" y="188"/>
                    </a:lnTo>
                    <a:lnTo>
                      <a:pt x="1028" y="197"/>
                    </a:lnTo>
                    <a:lnTo>
                      <a:pt x="1026" y="207"/>
                    </a:lnTo>
                    <a:lnTo>
                      <a:pt x="1024" y="221"/>
                    </a:lnTo>
                    <a:lnTo>
                      <a:pt x="1021" y="237"/>
                    </a:lnTo>
                    <a:lnTo>
                      <a:pt x="1019" y="255"/>
                    </a:lnTo>
                    <a:lnTo>
                      <a:pt x="1018" y="259"/>
                    </a:lnTo>
                    <a:lnTo>
                      <a:pt x="1016" y="263"/>
                    </a:lnTo>
                    <a:lnTo>
                      <a:pt x="1009" y="273"/>
                    </a:lnTo>
                    <a:lnTo>
                      <a:pt x="996" y="283"/>
                    </a:lnTo>
                    <a:lnTo>
                      <a:pt x="989" y="287"/>
                    </a:lnTo>
                    <a:lnTo>
                      <a:pt x="980" y="293"/>
                    </a:lnTo>
                    <a:lnTo>
                      <a:pt x="958" y="303"/>
                    </a:lnTo>
                    <a:lnTo>
                      <a:pt x="941" y="311"/>
                    </a:lnTo>
                    <a:lnTo>
                      <a:pt x="926" y="318"/>
                    </a:lnTo>
                    <a:lnTo>
                      <a:pt x="916" y="324"/>
                    </a:lnTo>
                    <a:lnTo>
                      <a:pt x="910" y="326"/>
                    </a:lnTo>
                    <a:lnTo>
                      <a:pt x="905" y="332"/>
                    </a:lnTo>
                    <a:lnTo>
                      <a:pt x="898" y="338"/>
                    </a:lnTo>
                    <a:lnTo>
                      <a:pt x="893" y="347"/>
                    </a:lnTo>
                    <a:lnTo>
                      <a:pt x="885" y="355"/>
                    </a:lnTo>
                    <a:lnTo>
                      <a:pt x="879" y="366"/>
                    </a:lnTo>
                    <a:lnTo>
                      <a:pt x="864" y="392"/>
                    </a:lnTo>
                    <a:lnTo>
                      <a:pt x="855" y="406"/>
                    </a:lnTo>
                    <a:lnTo>
                      <a:pt x="847" y="419"/>
                    </a:lnTo>
                    <a:lnTo>
                      <a:pt x="841" y="431"/>
                    </a:lnTo>
                    <a:lnTo>
                      <a:pt x="835" y="440"/>
                    </a:lnTo>
                    <a:lnTo>
                      <a:pt x="830" y="448"/>
                    </a:lnTo>
                    <a:lnTo>
                      <a:pt x="827" y="453"/>
                    </a:lnTo>
                    <a:lnTo>
                      <a:pt x="825" y="457"/>
                    </a:lnTo>
                    <a:lnTo>
                      <a:pt x="824" y="461"/>
                    </a:lnTo>
                    <a:lnTo>
                      <a:pt x="819" y="464"/>
                    </a:lnTo>
                    <a:lnTo>
                      <a:pt x="816" y="471"/>
                    </a:lnTo>
                    <a:lnTo>
                      <a:pt x="814" y="479"/>
                    </a:lnTo>
                    <a:lnTo>
                      <a:pt x="812" y="491"/>
                    </a:lnTo>
                    <a:lnTo>
                      <a:pt x="809" y="517"/>
                    </a:lnTo>
                    <a:lnTo>
                      <a:pt x="809" y="533"/>
                    </a:lnTo>
                    <a:lnTo>
                      <a:pt x="809" y="553"/>
                    </a:lnTo>
                    <a:lnTo>
                      <a:pt x="807" y="562"/>
                    </a:lnTo>
                    <a:lnTo>
                      <a:pt x="803" y="573"/>
                    </a:lnTo>
                    <a:lnTo>
                      <a:pt x="797" y="581"/>
                    </a:lnTo>
                    <a:lnTo>
                      <a:pt x="790" y="592"/>
                    </a:lnTo>
                    <a:lnTo>
                      <a:pt x="778" y="600"/>
                    </a:lnTo>
                    <a:lnTo>
                      <a:pt x="766" y="611"/>
                    </a:lnTo>
                    <a:lnTo>
                      <a:pt x="759" y="615"/>
                    </a:lnTo>
                    <a:lnTo>
                      <a:pt x="754" y="617"/>
                    </a:lnTo>
                    <a:lnTo>
                      <a:pt x="752" y="618"/>
                    </a:lnTo>
                    <a:lnTo>
                      <a:pt x="751" y="621"/>
                    </a:lnTo>
                    <a:lnTo>
                      <a:pt x="735" y="631"/>
                    </a:lnTo>
                    <a:lnTo>
                      <a:pt x="723" y="648"/>
                    </a:lnTo>
                    <a:lnTo>
                      <a:pt x="719" y="659"/>
                    </a:lnTo>
                    <a:lnTo>
                      <a:pt x="717" y="673"/>
                    </a:lnTo>
                    <a:lnTo>
                      <a:pt x="714" y="702"/>
                    </a:lnTo>
                    <a:lnTo>
                      <a:pt x="714" y="719"/>
                    </a:lnTo>
                    <a:lnTo>
                      <a:pt x="716" y="739"/>
                    </a:lnTo>
                    <a:lnTo>
                      <a:pt x="713" y="745"/>
                    </a:lnTo>
                    <a:lnTo>
                      <a:pt x="711" y="752"/>
                    </a:lnTo>
                    <a:lnTo>
                      <a:pt x="706" y="756"/>
                    </a:lnTo>
                    <a:lnTo>
                      <a:pt x="704" y="758"/>
                    </a:lnTo>
                    <a:lnTo>
                      <a:pt x="703" y="758"/>
                    </a:lnTo>
                    <a:lnTo>
                      <a:pt x="703" y="759"/>
                    </a:lnTo>
                    <a:lnTo>
                      <a:pt x="703" y="761"/>
                    </a:lnTo>
                    <a:lnTo>
                      <a:pt x="701" y="761"/>
                    </a:lnTo>
                    <a:lnTo>
                      <a:pt x="700" y="761"/>
                    </a:lnTo>
                    <a:lnTo>
                      <a:pt x="700" y="762"/>
                    </a:lnTo>
                    <a:lnTo>
                      <a:pt x="698" y="765"/>
                    </a:lnTo>
                    <a:lnTo>
                      <a:pt x="696" y="765"/>
                    </a:lnTo>
                    <a:lnTo>
                      <a:pt x="695" y="765"/>
                    </a:lnTo>
                    <a:lnTo>
                      <a:pt x="695" y="766"/>
                    </a:lnTo>
                    <a:lnTo>
                      <a:pt x="692" y="768"/>
                    </a:lnTo>
                    <a:lnTo>
                      <a:pt x="686" y="769"/>
                    </a:lnTo>
                    <a:lnTo>
                      <a:pt x="680" y="770"/>
                    </a:lnTo>
                    <a:lnTo>
                      <a:pt x="662" y="770"/>
                    </a:lnTo>
                    <a:lnTo>
                      <a:pt x="649" y="772"/>
                    </a:lnTo>
                    <a:lnTo>
                      <a:pt x="638" y="774"/>
                    </a:lnTo>
                    <a:lnTo>
                      <a:pt x="633" y="778"/>
                    </a:lnTo>
                    <a:lnTo>
                      <a:pt x="625" y="787"/>
                    </a:lnTo>
                    <a:lnTo>
                      <a:pt x="621" y="799"/>
                    </a:lnTo>
                    <a:lnTo>
                      <a:pt x="618" y="813"/>
                    </a:lnTo>
                    <a:lnTo>
                      <a:pt x="619" y="830"/>
                    </a:lnTo>
                    <a:lnTo>
                      <a:pt x="620" y="852"/>
                    </a:lnTo>
                    <a:lnTo>
                      <a:pt x="623" y="881"/>
                    </a:lnTo>
                    <a:lnTo>
                      <a:pt x="621" y="887"/>
                    </a:lnTo>
                    <a:lnTo>
                      <a:pt x="615" y="895"/>
                    </a:lnTo>
                    <a:lnTo>
                      <a:pt x="605" y="903"/>
                    </a:lnTo>
                    <a:lnTo>
                      <a:pt x="592" y="912"/>
                    </a:lnTo>
                    <a:lnTo>
                      <a:pt x="576" y="920"/>
                    </a:lnTo>
                    <a:lnTo>
                      <a:pt x="570" y="923"/>
                    </a:lnTo>
                    <a:lnTo>
                      <a:pt x="566" y="928"/>
                    </a:lnTo>
                    <a:lnTo>
                      <a:pt x="558" y="934"/>
                    </a:lnTo>
                    <a:lnTo>
                      <a:pt x="555" y="939"/>
                    </a:lnTo>
                    <a:lnTo>
                      <a:pt x="550" y="950"/>
                    </a:lnTo>
                    <a:lnTo>
                      <a:pt x="547" y="966"/>
                    </a:lnTo>
                    <a:lnTo>
                      <a:pt x="545" y="984"/>
                    </a:lnTo>
                    <a:lnTo>
                      <a:pt x="545" y="1008"/>
                    </a:lnTo>
                    <a:lnTo>
                      <a:pt x="544" y="1012"/>
                    </a:lnTo>
                    <a:lnTo>
                      <a:pt x="543" y="1018"/>
                    </a:lnTo>
                    <a:lnTo>
                      <a:pt x="537" y="1034"/>
                    </a:lnTo>
                    <a:lnTo>
                      <a:pt x="526" y="1053"/>
                    </a:lnTo>
                    <a:lnTo>
                      <a:pt x="519" y="1063"/>
                    </a:lnTo>
                    <a:lnTo>
                      <a:pt x="511" y="1076"/>
                    </a:lnTo>
                    <a:lnTo>
                      <a:pt x="510" y="1079"/>
                    </a:lnTo>
                    <a:lnTo>
                      <a:pt x="507" y="1083"/>
                    </a:lnTo>
                    <a:lnTo>
                      <a:pt x="502" y="1088"/>
                    </a:lnTo>
                    <a:lnTo>
                      <a:pt x="495" y="1092"/>
                    </a:lnTo>
                    <a:lnTo>
                      <a:pt x="486" y="1096"/>
                    </a:lnTo>
                    <a:lnTo>
                      <a:pt x="475" y="1100"/>
                    </a:lnTo>
                    <a:lnTo>
                      <a:pt x="461" y="1105"/>
                    </a:lnTo>
                    <a:lnTo>
                      <a:pt x="447" y="1110"/>
                    </a:lnTo>
                    <a:lnTo>
                      <a:pt x="439" y="1111"/>
                    </a:lnTo>
                    <a:lnTo>
                      <a:pt x="432" y="1111"/>
                    </a:lnTo>
                    <a:lnTo>
                      <a:pt x="426" y="1110"/>
                    </a:lnTo>
                    <a:lnTo>
                      <a:pt x="422" y="1108"/>
                    </a:lnTo>
                    <a:lnTo>
                      <a:pt x="417" y="1103"/>
                    </a:lnTo>
                    <a:lnTo>
                      <a:pt x="415" y="1097"/>
                    </a:lnTo>
                    <a:lnTo>
                      <a:pt x="413" y="1090"/>
                    </a:lnTo>
                    <a:lnTo>
                      <a:pt x="413" y="1081"/>
                    </a:lnTo>
                    <a:lnTo>
                      <a:pt x="412" y="1073"/>
                    </a:lnTo>
                    <a:lnTo>
                      <a:pt x="410" y="1065"/>
                    </a:lnTo>
                    <a:lnTo>
                      <a:pt x="407" y="1058"/>
                    </a:lnTo>
                    <a:lnTo>
                      <a:pt x="402" y="1051"/>
                    </a:lnTo>
                    <a:lnTo>
                      <a:pt x="390" y="1040"/>
                    </a:lnTo>
                    <a:lnTo>
                      <a:pt x="382" y="1035"/>
                    </a:lnTo>
                    <a:lnTo>
                      <a:pt x="374" y="1032"/>
                    </a:lnTo>
                    <a:lnTo>
                      <a:pt x="360" y="1028"/>
                    </a:lnTo>
                    <a:lnTo>
                      <a:pt x="348" y="1028"/>
                    </a:lnTo>
                    <a:lnTo>
                      <a:pt x="337" y="1030"/>
                    </a:lnTo>
                    <a:lnTo>
                      <a:pt x="330" y="1038"/>
                    </a:lnTo>
                    <a:lnTo>
                      <a:pt x="328" y="1038"/>
                    </a:lnTo>
                    <a:lnTo>
                      <a:pt x="326" y="1038"/>
                    </a:lnTo>
                    <a:lnTo>
                      <a:pt x="324" y="1038"/>
                    </a:lnTo>
                    <a:lnTo>
                      <a:pt x="324" y="1039"/>
                    </a:lnTo>
                    <a:lnTo>
                      <a:pt x="322" y="1038"/>
                    </a:lnTo>
                    <a:lnTo>
                      <a:pt x="321" y="1038"/>
                    </a:lnTo>
                    <a:lnTo>
                      <a:pt x="319" y="1038"/>
                    </a:lnTo>
                    <a:lnTo>
                      <a:pt x="313" y="1038"/>
                    </a:lnTo>
                    <a:lnTo>
                      <a:pt x="304" y="1035"/>
                    </a:lnTo>
                    <a:lnTo>
                      <a:pt x="295" y="1035"/>
                    </a:lnTo>
                    <a:lnTo>
                      <a:pt x="283" y="1033"/>
                    </a:lnTo>
                    <a:lnTo>
                      <a:pt x="276" y="1032"/>
                    </a:lnTo>
                    <a:lnTo>
                      <a:pt x="271" y="1032"/>
                    </a:lnTo>
                    <a:lnTo>
                      <a:pt x="263" y="1030"/>
                    </a:lnTo>
                    <a:lnTo>
                      <a:pt x="256" y="1030"/>
                    </a:lnTo>
                    <a:lnTo>
                      <a:pt x="251" y="1031"/>
                    </a:lnTo>
                    <a:lnTo>
                      <a:pt x="249" y="1034"/>
                    </a:lnTo>
                    <a:lnTo>
                      <a:pt x="241" y="1039"/>
                    </a:lnTo>
                    <a:lnTo>
                      <a:pt x="237" y="1043"/>
                    </a:lnTo>
                    <a:lnTo>
                      <a:pt x="233" y="1045"/>
                    </a:lnTo>
                    <a:lnTo>
                      <a:pt x="232" y="1047"/>
                    </a:lnTo>
                    <a:lnTo>
                      <a:pt x="226" y="1050"/>
                    </a:lnTo>
                    <a:lnTo>
                      <a:pt x="222" y="1058"/>
                    </a:lnTo>
                    <a:lnTo>
                      <a:pt x="216" y="1067"/>
                    </a:lnTo>
                    <a:lnTo>
                      <a:pt x="211" y="1081"/>
                    </a:lnTo>
                    <a:lnTo>
                      <a:pt x="207" y="1087"/>
                    </a:lnTo>
                    <a:lnTo>
                      <a:pt x="204" y="1093"/>
                    </a:lnTo>
                    <a:lnTo>
                      <a:pt x="198" y="1104"/>
                    </a:lnTo>
                    <a:lnTo>
                      <a:pt x="193" y="1107"/>
                    </a:lnTo>
                    <a:lnTo>
                      <a:pt x="191" y="1108"/>
                    </a:lnTo>
                    <a:lnTo>
                      <a:pt x="190" y="1110"/>
                    </a:lnTo>
                    <a:lnTo>
                      <a:pt x="184" y="1115"/>
                    </a:lnTo>
                    <a:lnTo>
                      <a:pt x="177" y="1116"/>
                    </a:lnTo>
                    <a:lnTo>
                      <a:pt x="172" y="1120"/>
                    </a:lnTo>
                    <a:lnTo>
                      <a:pt x="166" y="1123"/>
                    </a:lnTo>
                    <a:lnTo>
                      <a:pt x="159" y="1129"/>
                    </a:lnTo>
                    <a:lnTo>
                      <a:pt x="151" y="1135"/>
                    </a:lnTo>
                    <a:lnTo>
                      <a:pt x="143" y="1142"/>
                    </a:lnTo>
                    <a:lnTo>
                      <a:pt x="134" y="1151"/>
                    </a:lnTo>
                    <a:lnTo>
                      <a:pt x="125" y="1161"/>
                    </a:lnTo>
                    <a:lnTo>
                      <a:pt x="113" y="1171"/>
                    </a:lnTo>
                    <a:lnTo>
                      <a:pt x="104" y="1180"/>
                    </a:lnTo>
                    <a:lnTo>
                      <a:pt x="88" y="1198"/>
                    </a:lnTo>
                    <a:lnTo>
                      <a:pt x="80" y="1203"/>
                    </a:lnTo>
                    <a:lnTo>
                      <a:pt x="75" y="1209"/>
                    </a:lnTo>
                    <a:lnTo>
                      <a:pt x="70" y="1214"/>
                    </a:lnTo>
                    <a:lnTo>
                      <a:pt x="66" y="1218"/>
                    </a:lnTo>
                    <a:lnTo>
                      <a:pt x="58" y="1224"/>
                    </a:lnTo>
                    <a:lnTo>
                      <a:pt x="54" y="1233"/>
                    </a:lnTo>
                    <a:lnTo>
                      <a:pt x="51" y="1240"/>
                    </a:lnTo>
                    <a:lnTo>
                      <a:pt x="53" y="1249"/>
                    </a:lnTo>
                    <a:lnTo>
                      <a:pt x="56" y="1258"/>
                    </a:lnTo>
                    <a:lnTo>
                      <a:pt x="61" y="1272"/>
                    </a:lnTo>
                    <a:lnTo>
                      <a:pt x="60" y="1275"/>
                    </a:lnTo>
                    <a:lnTo>
                      <a:pt x="58" y="1281"/>
                    </a:lnTo>
                    <a:lnTo>
                      <a:pt x="55" y="1288"/>
                    </a:lnTo>
                    <a:lnTo>
                      <a:pt x="50" y="1299"/>
                    </a:lnTo>
                    <a:lnTo>
                      <a:pt x="44" y="1311"/>
                    </a:lnTo>
                    <a:lnTo>
                      <a:pt x="38" y="1324"/>
                    </a:lnTo>
                    <a:lnTo>
                      <a:pt x="30" y="1340"/>
                    </a:lnTo>
                    <a:lnTo>
                      <a:pt x="22" y="1360"/>
                    </a:lnTo>
                    <a:lnTo>
                      <a:pt x="11" y="1385"/>
                    </a:lnTo>
                    <a:lnTo>
                      <a:pt x="0" y="1416"/>
                    </a:lnTo>
                    <a:lnTo>
                      <a:pt x="9" y="1421"/>
                    </a:lnTo>
                    <a:lnTo>
                      <a:pt x="19" y="1427"/>
                    </a:lnTo>
                    <a:lnTo>
                      <a:pt x="27" y="1429"/>
                    </a:lnTo>
                    <a:lnTo>
                      <a:pt x="34" y="1433"/>
                    </a:lnTo>
                    <a:lnTo>
                      <a:pt x="40" y="1437"/>
                    </a:lnTo>
                    <a:lnTo>
                      <a:pt x="43" y="1442"/>
                    </a:lnTo>
                    <a:lnTo>
                      <a:pt x="45" y="1445"/>
                    </a:lnTo>
                    <a:lnTo>
                      <a:pt x="48" y="1452"/>
                    </a:lnTo>
                    <a:lnTo>
                      <a:pt x="51" y="1462"/>
                    </a:lnTo>
                    <a:lnTo>
                      <a:pt x="57" y="1475"/>
                    </a:lnTo>
                    <a:lnTo>
                      <a:pt x="61" y="1482"/>
                    </a:lnTo>
                    <a:lnTo>
                      <a:pt x="67" y="1491"/>
                    </a:lnTo>
                    <a:lnTo>
                      <a:pt x="74" y="1497"/>
                    </a:lnTo>
                    <a:lnTo>
                      <a:pt x="83" y="1505"/>
                    </a:lnTo>
                    <a:lnTo>
                      <a:pt x="105" y="1517"/>
                    </a:lnTo>
                    <a:lnTo>
                      <a:pt x="116" y="1523"/>
                    </a:lnTo>
                    <a:lnTo>
                      <a:pt x="131" y="1529"/>
                    </a:lnTo>
                    <a:lnTo>
                      <a:pt x="136" y="1532"/>
                    </a:lnTo>
                    <a:lnTo>
                      <a:pt x="142" y="1536"/>
                    </a:lnTo>
                    <a:lnTo>
                      <a:pt x="148" y="1537"/>
                    </a:lnTo>
                    <a:lnTo>
                      <a:pt x="156" y="1536"/>
                    </a:lnTo>
                    <a:lnTo>
                      <a:pt x="166" y="1532"/>
                    </a:lnTo>
                    <a:lnTo>
                      <a:pt x="174" y="1530"/>
                    </a:lnTo>
                    <a:lnTo>
                      <a:pt x="179" y="1529"/>
                    </a:lnTo>
                    <a:lnTo>
                      <a:pt x="183" y="1529"/>
                    </a:lnTo>
                    <a:lnTo>
                      <a:pt x="184" y="1529"/>
                    </a:lnTo>
                    <a:lnTo>
                      <a:pt x="186" y="1531"/>
                    </a:lnTo>
                    <a:lnTo>
                      <a:pt x="186" y="1533"/>
                    </a:lnTo>
                    <a:lnTo>
                      <a:pt x="187" y="1538"/>
                    </a:lnTo>
                    <a:lnTo>
                      <a:pt x="185" y="1542"/>
                    </a:lnTo>
                    <a:lnTo>
                      <a:pt x="184" y="1549"/>
                    </a:lnTo>
                    <a:lnTo>
                      <a:pt x="182" y="1557"/>
                    </a:lnTo>
                    <a:lnTo>
                      <a:pt x="179" y="1567"/>
                    </a:lnTo>
                    <a:lnTo>
                      <a:pt x="178" y="1571"/>
                    </a:lnTo>
                    <a:lnTo>
                      <a:pt x="179" y="1578"/>
                    </a:lnTo>
                    <a:lnTo>
                      <a:pt x="183" y="1586"/>
                    </a:lnTo>
                    <a:lnTo>
                      <a:pt x="188" y="1597"/>
                    </a:lnTo>
                    <a:lnTo>
                      <a:pt x="193" y="1609"/>
                    </a:lnTo>
                    <a:lnTo>
                      <a:pt x="203" y="1624"/>
                    </a:lnTo>
                    <a:lnTo>
                      <a:pt x="214" y="1640"/>
                    </a:lnTo>
                    <a:lnTo>
                      <a:pt x="227" y="1658"/>
                    </a:lnTo>
                    <a:lnTo>
                      <a:pt x="231" y="1669"/>
                    </a:lnTo>
                    <a:lnTo>
                      <a:pt x="232" y="1680"/>
                    </a:lnTo>
                    <a:lnTo>
                      <a:pt x="232" y="1690"/>
                    </a:lnTo>
                    <a:lnTo>
                      <a:pt x="231" y="1703"/>
                    </a:lnTo>
                    <a:lnTo>
                      <a:pt x="227" y="1709"/>
                    </a:lnTo>
                    <a:lnTo>
                      <a:pt x="225" y="1719"/>
                    </a:lnTo>
                    <a:lnTo>
                      <a:pt x="222" y="1730"/>
                    </a:lnTo>
                    <a:lnTo>
                      <a:pt x="220" y="1744"/>
                    </a:lnTo>
                    <a:lnTo>
                      <a:pt x="214" y="1810"/>
                    </a:lnTo>
                    <a:lnTo>
                      <a:pt x="457" y="1810"/>
                    </a:lnTo>
                    <a:lnTo>
                      <a:pt x="519" y="1814"/>
                    </a:lnTo>
                    <a:lnTo>
                      <a:pt x="577" y="1818"/>
                    </a:lnTo>
                    <a:lnTo>
                      <a:pt x="590" y="1818"/>
                    </a:lnTo>
                    <a:lnTo>
                      <a:pt x="596" y="1818"/>
                    </a:lnTo>
                    <a:lnTo>
                      <a:pt x="604" y="1819"/>
                    </a:lnTo>
                    <a:lnTo>
                      <a:pt x="632" y="1821"/>
                    </a:lnTo>
                    <a:lnTo>
                      <a:pt x="684" y="1826"/>
                    </a:lnTo>
                    <a:lnTo>
                      <a:pt x="731" y="1828"/>
                    </a:lnTo>
                    <a:lnTo>
                      <a:pt x="776" y="1832"/>
                    </a:lnTo>
                    <a:lnTo>
                      <a:pt x="816" y="1834"/>
                    </a:lnTo>
                    <a:lnTo>
                      <a:pt x="855" y="1838"/>
                    </a:lnTo>
                    <a:lnTo>
                      <a:pt x="871" y="1838"/>
                    </a:lnTo>
                    <a:lnTo>
                      <a:pt x="888" y="1839"/>
                    </a:lnTo>
                    <a:lnTo>
                      <a:pt x="917" y="1842"/>
                    </a:lnTo>
                    <a:lnTo>
                      <a:pt x="930" y="1842"/>
                    </a:lnTo>
                    <a:lnTo>
                      <a:pt x="937" y="1842"/>
                    </a:lnTo>
                    <a:lnTo>
                      <a:pt x="940" y="1842"/>
                    </a:lnTo>
                    <a:lnTo>
                      <a:pt x="944" y="1843"/>
                    </a:lnTo>
                    <a:lnTo>
                      <a:pt x="968" y="1845"/>
                    </a:lnTo>
                    <a:lnTo>
                      <a:pt x="987" y="1845"/>
                    </a:lnTo>
                    <a:lnTo>
                      <a:pt x="1003" y="1847"/>
                    </a:lnTo>
                    <a:lnTo>
                      <a:pt x="1015" y="1847"/>
                    </a:lnTo>
                    <a:lnTo>
                      <a:pt x="1019" y="1847"/>
                    </a:lnTo>
                    <a:lnTo>
                      <a:pt x="1021" y="1847"/>
                    </a:lnTo>
                    <a:lnTo>
                      <a:pt x="1022" y="1847"/>
                    </a:lnTo>
                    <a:lnTo>
                      <a:pt x="1024" y="1848"/>
                    </a:lnTo>
                    <a:lnTo>
                      <a:pt x="1048" y="1848"/>
                    </a:lnTo>
                    <a:lnTo>
                      <a:pt x="1072" y="1850"/>
                    </a:lnTo>
                    <a:lnTo>
                      <a:pt x="1096" y="1852"/>
                    </a:lnTo>
                    <a:lnTo>
                      <a:pt x="1120" y="1857"/>
                    </a:lnTo>
                    <a:lnTo>
                      <a:pt x="1143" y="1861"/>
                    </a:lnTo>
                    <a:lnTo>
                      <a:pt x="1166" y="1867"/>
                    </a:lnTo>
                    <a:lnTo>
                      <a:pt x="1187" y="1874"/>
                    </a:lnTo>
                    <a:lnTo>
                      <a:pt x="1210" y="1882"/>
                    </a:lnTo>
                    <a:lnTo>
                      <a:pt x="1218" y="1885"/>
                    </a:lnTo>
                    <a:lnTo>
                      <a:pt x="1229" y="1891"/>
                    </a:lnTo>
                    <a:lnTo>
                      <a:pt x="1252" y="1902"/>
                    </a:lnTo>
                    <a:lnTo>
                      <a:pt x="1259" y="1903"/>
                    </a:lnTo>
                    <a:lnTo>
                      <a:pt x="1261" y="1902"/>
                    </a:lnTo>
                    <a:lnTo>
                      <a:pt x="1264" y="1902"/>
                    </a:lnTo>
                    <a:lnTo>
                      <a:pt x="1265" y="1900"/>
                    </a:lnTo>
                    <a:lnTo>
                      <a:pt x="1267" y="1898"/>
                    </a:lnTo>
                    <a:lnTo>
                      <a:pt x="1267" y="1895"/>
                    </a:lnTo>
                    <a:lnTo>
                      <a:pt x="1268" y="1893"/>
                    </a:lnTo>
                    <a:lnTo>
                      <a:pt x="1268" y="1869"/>
                    </a:lnTo>
                    <a:lnTo>
                      <a:pt x="1269" y="1852"/>
                    </a:lnTo>
                    <a:lnTo>
                      <a:pt x="1271" y="1841"/>
                    </a:lnTo>
                    <a:lnTo>
                      <a:pt x="1273" y="1834"/>
                    </a:lnTo>
                    <a:lnTo>
                      <a:pt x="1287" y="1815"/>
                    </a:lnTo>
                    <a:lnTo>
                      <a:pt x="1280" y="1771"/>
                    </a:lnTo>
                    <a:lnTo>
                      <a:pt x="1278" y="1753"/>
                    </a:lnTo>
                    <a:lnTo>
                      <a:pt x="1276" y="1737"/>
                    </a:lnTo>
                    <a:lnTo>
                      <a:pt x="1272" y="1710"/>
                    </a:lnTo>
                    <a:lnTo>
                      <a:pt x="1268" y="1692"/>
                    </a:lnTo>
                    <a:lnTo>
                      <a:pt x="1263" y="1681"/>
                    </a:lnTo>
                    <a:lnTo>
                      <a:pt x="1259" y="1675"/>
                    </a:lnTo>
                    <a:lnTo>
                      <a:pt x="1256" y="1672"/>
                    </a:lnTo>
                    <a:lnTo>
                      <a:pt x="1245" y="1665"/>
                    </a:lnTo>
                    <a:lnTo>
                      <a:pt x="1232" y="1661"/>
                    </a:lnTo>
                    <a:lnTo>
                      <a:pt x="1214" y="1657"/>
                    </a:lnTo>
                    <a:lnTo>
                      <a:pt x="1201" y="1653"/>
                    </a:lnTo>
                    <a:lnTo>
                      <a:pt x="1195" y="1650"/>
                    </a:lnTo>
                    <a:lnTo>
                      <a:pt x="1191" y="1648"/>
                    </a:lnTo>
                    <a:lnTo>
                      <a:pt x="1185" y="1643"/>
                    </a:lnTo>
                    <a:lnTo>
                      <a:pt x="1163" y="1616"/>
                    </a:lnTo>
                    <a:lnTo>
                      <a:pt x="1152" y="1603"/>
                    </a:lnTo>
                    <a:lnTo>
                      <a:pt x="1144" y="1592"/>
                    </a:lnTo>
                    <a:lnTo>
                      <a:pt x="1128" y="1571"/>
                    </a:lnTo>
                    <a:lnTo>
                      <a:pt x="1120" y="1561"/>
                    </a:lnTo>
                    <a:lnTo>
                      <a:pt x="1115" y="1554"/>
                    </a:lnTo>
                    <a:lnTo>
                      <a:pt x="1104" y="1538"/>
                    </a:lnTo>
                    <a:lnTo>
                      <a:pt x="1098" y="1526"/>
                    </a:lnTo>
                    <a:lnTo>
                      <a:pt x="1093" y="1516"/>
                    </a:lnTo>
                    <a:lnTo>
                      <a:pt x="1092" y="1511"/>
                    </a:lnTo>
                    <a:lnTo>
                      <a:pt x="1091" y="1509"/>
                    </a:lnTo>
                    <a:lnTo>
                      <a:pt x="1091" y="1508"/>
                    </a:lnTo>
                    <a:lnTo>
                      <a:pt x="1091" y="1506"/>
                    </a:lnTo>
                    <a:lnTo>
                      <a:pt x="1091" y="1501"/>
                    </a:lnTo>
                    <a:lnTo>
                      <a:pt x="1089" y="1493"/>
                    </a:lnTo>
                    <a:lnTo>
                      <a:pt x="1087" y="1488"/>
                    </a:lnTo>
                    <a:lnTo>
                      <a:pt x="1086" y="1483"/>
                    </a:lnTo>
                    <a:lnTo>
                      <a:pt x="1082" y="1475"/>
                    </a:lnTo>
                    <a:lnTo>
                      <a:pt x="1075" y="1464"/>
                    </a:lnTo>
                    <a:lnTo>
                      <a:pt x="1069" y="1455"/>
                    </a:lnTo>
                    <a:lnTo>
                      <a:pt x="1061" y="1444"/>
                    </a:lnTo>
                    <a:lnTo>
                      <a:pt x="1053" y="1433"/>
                    </a:lnTo>
                    <a:lnTo>
                      <a:pt x="1044" y="1423"/>
                    </a:lnTo>
                    <a:lnTo>
                      <a:pt x="1038" y="1412"/>
                    </a:lnTo>
                    <a:lnTo>
                      <a:pt x="1032" y="1399"/>
                    </a:lnTo>
                    <a:lnTo>
                      <a:pt x="1027" y="1385"/>
                    </a:lnTo>
                    <a:lnTo>
                      <a:pt x="1022" y="1369"/>
                    </a:lnTo>
                    <a:lnTo>
                      <a:pt x="1019" y="1353"/>
                    </a:lnTo>
                    <a:lnTo>
                      <a:pt x="1016" y="1335"/>
                    </a:lnTo>
                    <a:lnTo>
                      <a:pt x="1015" y="1316"/>
                    </a:lnTo>
                    <a:lnTo>
                      <a:pt x="1015" y="1294"/>
                    </a:lnTo>
                    <a:lnTo>
                      <a:pt x="1015" y="1273"/>
                    </a:lnTo>
                    <a:lnTo>
                      <a:pt x="1013" y="1264"/>
                    </a:lnTo>
                    <a:lnTo>
                      <a:pt x="1013" y="1256"/>
                    </a:lnTo>
                    <a:lnTo>
                      <a:pt x="1013" y="1242"/>
                    </a:lnTo>
                    <a:lnTo>
                      <a:pt x="1011" y="1230"/>
                    </a:lnTo>
                    <a:lnTo>
                      <a:pt x="1009" y="1220"/>
                    </a:lnTo>
                    <a:lnTo>
                      <a:pt x="1006" y="1212"/>
                    </a:lnTo>
                    <a:lnTo>
                      <a:pt x="1004" y="1208"/>
                    </a:lnTo>
                    <a:lnTo>
                      <a:pt x="994" y="1201"/>
                    </a:lnTo>
                    <a:lnTo>
                      <a:pt x="989" y="1195"/>
                    </a:lnTo>
                    <a:lnTo>
                      <a:pt x="984" y="1190"/>
                    </a:lnTo>
                    <a:lnTo>
                      <a:pt x="981" y="1187"/>
                    </a:lnTo>
                    <a:lnTo>
                      <a:pt x="979" y="1183"/>
                    </a:lnTo>
                    <a:lnTo>
                      <a:pt x="979" y="1179"/>
                    </a:lnTo>
                    <a:lnTo>
                      <a:pt x="981" y="1173"/>
                    </a:lnTo>
                    <a:lnTo>
                      <a:pt x="984" y="1169"/>
                    </a:lnTo>
                    <a:lnTo>
                      <a:pt x="988" y="1166"/>
                    </a:lnTo>
                    <a:lnTo>
                      <a:pt x="1000" y="1159"/>
                    </a:lnTo>
                    <a:lnTo>
                      <a:pt x="1006" y="1154"/>
                    </a:lnTo>
                    <a:lnTo>
                      <a:pt x="1012" y="1147"/>
                    </a:lnTo>
                    <a:lnTo>
                      <a:pt x="1028" y="1130"/>
                    </a:lnTo>
                    <a:lnTo>
                      <a:pt x="1037" y="1120"/>
                    </a:lnTo>
                    <a:lnTo>
                      <a:pt x="1047" y="1108"/>
                    </a:lnTo>
                    <a:lnTo>
                      <a:pt x="1056" y="1094"/>
                    </a:lnTo>
                    <a:lnTo>
                      <a:pt x="1067" y="1079"/>
                    </a:lnTo>
                    <a:lnTo>
                      <a:pt x="1082" y="1053"/>
                    </a:lnTo>
                    <a:lnTo>
                      <a:pt x="1088" y="1041"/>
                    </a:lnTo>
                    <a:lnTo>
                      <a:pt x="1095" y="1031"/>
                    </a:lnTo>
                    <a:lnTo>
                      <a:pt x="1099" y="1021"/>
                    </a:lnTo>
                    <a:lnTo>
                      <a:pt x="1104" y="1012"/>
                    </a:lnTo>
                    <a:lnTo>
                      <a:pt x="1112" y="998"/>
                    </a:lnTo>
                    <a:lnTo>
                      <a:pt x="1112" y="995"/>
                    </a:lnTo>
                    <a:lnTo>
                      <a:pt x="1114" y="993"/>
                    </a:lnTo>
                    <a:lnTo>
                      <a:pt x="1121" y="985"/>
                    </a:lnTo>
                    <a:lnTo>
                      <a:pt x="1131" y="974"/>
                    </a:lnTo>
                    <a:lnTo>
                      <a:pt x="1137" y="966"/>
                    </a:lnTo>
                    <a:lnTo>
                      <a:pt x="1146" y="960"/>
                    </a:lnTo>
                    <a:lnTo>
                      <a:pt x="1156" y="947"/>
                    </a:lnTo>
                    <a:lnTo>
                      <a:pt x="1163" y="935"/>
                    </a:lnTo>
                    <a:lnTo>
                      <a:pt x="1166" y="925"/>
                    </a:lnTo>
                    <a:lnTo>
                      <a:pt x="1166" y="915"/>
                    </a:lnTo>
                    <a:lnTo>
                      <a:pt x="1154" y="881"/>
                    </a:lnTo>
                    <a:lnTo>
                      <a:pt x="1144" y="852"/>
                    </a:lnTo>
                    <a:lnTo>
                      <a:pt x="1134" y="826"/>
                    </a:lnTo>
                    <a:lnTo>
                      <a:pt x="1125" y="805"/>
                    </a:lnTo>
                    <a:lnTo>
                      <a:pt x="1116" y="786"/>
                    </a:lnTo>
                    <a:lnTo>
                      <a:pt x="1107" y="772"/>
                    </a:lnTo>
                    <a:lnTo>
                      <a:pt x="1099" y="760"/>
                    </a:lnTo>
                    <a:lnTo>
                      <a:pt x="1092" y="754"/>
                    </a:lnTo>
                    <a:lnTo>
                      <a:pt x="1067" y="734"/>
                    </a:lnTo>
                    <a:lnTo>
                      <a:pt x="1041" y="712"/>
                    </a:lnTo>
                    <a:lnTo>
                      <a:pt x="1027" y="700"/>
                    </a:lnTo>
                    <a:lnTo>
                      <a:pt x="1015" y="688"/>
                    </a:lnTo>
                    <a:lnTo>
                      <a:pt x="987" y="661"/>
                    </a:lnTo>
                    <a:lnTo>
                      <a:pt x="969" y="643"/>
                    </a:lnTo>
                    <a:lnTo>
                      <a:pt x="955" y="628"/>
                    </a:lnTo>
                    <a:lnTo>
                      <a:pt x="943" y="614"/>
                    </a:lnTo>
                    <a:lnTo>
                      <a:pt x="935" y="602"/>
                    </a:lnTo>
                    <a:lnTo>
                      <a:pt x="928" y="591"/>
                    </a:lnTo>
                    <a:lnTo>
                      <a:pt x="925" y="583"/>
                    </a:lnTo>
                    <a:lnTo>
                      <a:pt x="924" y="576"/>
                    </a:lnTo>
                    <a:lnTo>
                      <a:pt x="926" y="573"/>
                    </a:lnTo>
                    <a:lnTo>
                      <a:pt x="930" y="565"/>
                    </a:lnTo>
                    <a:lnTo>
                      <a:pt x="938" y="557"/>
                    </a:lnTo>
                    <a:lnTo>
                      <a:pt x="945" y="547"/>
                    </a:lnTo>
                    <a:lnTo>
                      <a:pt x="955" y="535"/>
                    </a:lnTo>
                    <a:lnTo>
                      <a:pt x="964" y="527"/>
                    </a:lnTo>
                    <a:lnTo>
                      <a:pt x="978" y="523"/>
                    </a:lnTo>
                    <a:lnTo>
                      <a:pt x="992" y="521"/>
                    </a:lnTo>
                    <a:lnTo>
                      <a:pt x="1009" y="524"/>
                    </a:lnTo>
                    <a:lnTo>
                      <a:pt x="1026" y="526"/>
                    </a:lnTo>
                    <a:lnTo>
                      <a:pt x="1043" y="529"/>
                    </a:lnTo>
                    <a:lnTo>
                      <a:pt x="1058" y="531"/>
                    </a:lnTo>
                    <a:lnTo>
                      <a:pt x="1073" y="533"/>
                    </a:lnTo>
                    <a:lnTo>
                      <a:pt x="1085" y="533"/>
                    </a:lnTo>
                    <a:lnTo>
                      <a:pt x="1090" y="533"/>
                    </a:lnTo>
                    <a:lnTo>
                      <a:pt x="1097" y="534"/>
                    </a:lnTo>
                    <a:lnTo>
                      <a:pt x="1107" y="534"/>
                    </a:lnTo>
                    <a:lnTo>
                      <a:pt x="1117" y="534"/>
                    </a:lnTo>
                    <a:lnTo>
                      <a:pt x="1123" y="533"/>
                    </a:lnTo>
                    <a:lnTo>
                      <a:pt x="1133" y="534"/>
                    </a:lnTo>
                    <a:lnTo>
                      <a:pt x="1146" y="536"/>
                    </a:lnTo>
                    <a:lnTo>
                      <a:pt x="1162" y="542"/>
                    </a:lnTo>
                    <a:lnTo>
                      <a:pt x="1165" y="542"/>
                    </a:lnTo>
                    <a:lnTo>
                      <a:pt x="1168" y="542"/>
                    </a:lnTo>
                    <a:lnTo>
                      <a:pt x="1170" y="540"/>
                    </a:lnTo>
                    <a:lnTo>
                      <a:pt x="1172" y="539"/>
                    </a:lnTo>
                    <a:lnTo>
                      <a:pt x="1172" y="535"/>
                    </a:lnTo>
                    <a:lnTo>
                      <a:pt x="1172" y="532"/>
                    </a:lnTo>
                    <a:lnTo>
                      <a:pt x="1171" y="528"/>
                    </a:lnTo>
                    <a:lnTo>
                      <a:pt x="1170" y="524"/>
                    </a:lnTo>
                    <a:lnTo>
                      <a:pt x="1156" y="498"/>
                    </a:lnTo>
                    <a:lnTo>
                      <a:pt x="1145" y="476"/>
                    </a:lnTo>
                    <a:lnTo>
                      <a:pt x="1134" y="453"/>
                    </a:lnTo>
                    <a:lnTo>
                      <a:pt x="1125" y="434"/>
                    </a:lnTo>
                    <a:lnTo>
                      <a:pt x="1111" y="398"/>
                    </a:lnTo>
                    <a:lnTo>
                      <a:pt x="1100" y="365"/>
                    </a:lnTo>
                    <a:lnTo>
                      <a:pt x="1093" y="333"/>
                    </a:lnTo>
                    <a:lnTo>
                      <a:pt x="1092" y="304"/>
                    </a:lnTo>
                    <a:lnTo>
                      <a:pt x="1091" y="283"/>
                    </a:lnTo>
                    <a:lnTo>
                      <a:pt x="1091" y="263"/>
                    </a:lnTo>
                    <a:lnTo>
                      <a:pt x="1090" y="245"/>
                    </a:lnTo>
                    <a:lnTo>
                      <a:pt x="1090" y="229"/>
                    </a:lnTo>
                    <a:lnTo>
                      <a:pt x="1088" y="212"/>
                    </a:lnTo>
                    <a:lnTo>
                      <a:pt x="1087" y="197"/>
                    </a:lnTo>
                    <a:lnTo>
                      <a:pt x="1085" y="171"/>
                    </a:lnTo>
                    <a:lnTo>
                      <a:pt x="1080" y="146"/>
                    </a:lnTo>
                    <a:lnTo>
                      <a:pt x="1075" y="127"/>
                    </a:lnTo>
                    <a:lnTo>
                      <a:pt x="1069" y="110"/>
                    </a:lnTo>
                    <a:lnTo>
                      <a:pt x="1063" y="99"/>
                    </a:lnTo>
                    <a:lnTo>
                      <a:pt x="1051" y="82"/>
                    </a:lnTo>
                    <a:lnTo>
                      <a:pt x="1041" y="68"/>
                    </a:lnTo>
                    <a:lnTo>
                      <a:pt x="1032" y="54"/>
                    </a:lnTo>
                    <a:lnTo>
                      <a:pt x="1024" y="44"/>
                    </a:lnTo>
                    <a:lnTo>
                      <a:pt x="1010" y="26"/>
                    </a:lnTo>
                    <a:lnTo>
                      <a:pt x="1004" y="19"/>
                    </a:lnTo>
                    <a:lnTo>
                      <a:pt x="1000" y="16"/>
                    </a:lnTo>
                    <a:lnTo>
                      <a:pt x="994" y="12"/>
                    </a:lnTo>
                    <a:lnTo>
                      <a:pt x="988" y="10"/>
                    </a:lnTo>
                    <a:lnTo>
                      <a:pt x="973" y="5"/>
                    </a:lnTo>
                    <a:lnTo>
                      <a:pt x="963" y="3"/>
                    </a:lnTo>
                    <a:lnTo>
                      <a:pt x="953" y="2"/>
                    </a:lnTo>
                    <a:lnTo>
                      <a:pt x="929" y="0"/>
                    </a:lnTo>
                    <a:lnTo>
                      <a:pt x="936" y="11"/>
                    </a:lnTo>
                    <a:close/>
                  </a:path>
                </a:pathLst>
              </a:custGeom>
              <a:solidFill>
                <a:schemeClr val="bg1"/>
              </a:solidFill>
              <a:ln w="9525">
                <a:noFill/>
                <a:round/>
                <a:headEnd/>
                <a:tailEnd/>
              </a:ln>
            </p:spPr>
            <p:txBody>
              <a:bodyPr/>
              <a:lstStyle/>
              <a:p>
                <a:endParaRPr lang="fr-FR"/>
              </a:p>
            </p:txBody>
          </p:sp>
          <p:sp>
            <p:nvSpPr>
              <p:cNvPr id="40" name="Freeform 43">
                <a:extLst>
                  <a:ext uri="{FF2B5EF4-FFF2-40B4-BE49-F238E27FC236}">
                    <a16:creationId xmlns:a16="http://schemas.microsoft.com/office/drawing/2014/main" id="{25B65A07-624A-4AF2-8C41-F40670E3234F}"/>
                  </a:ext>
                </a:extLst>
              </p:cNvPr>
              <p:cNvSpPr>
                <a:spLocks/>
              </p:cNvSpPr>
              <p:nvPr/>
            </p:nvSpPr>
            <p:spPr bwMode="auto">
              <a:xfrm>
                <a:off x="604" y="509"/>
                <a:ext cx="80" cy="144"/>
              </a:xfrm>
              <a:custGeom>
                <a:avLst/>
                <a:gdLst>
                  <a:gd name="T0" fmla="*/ 1173 w 1278"/>
                  <a:gd name="T1" fmla="*/ 86 h 2295"/>
                  <a:gd name="T2" fmla="*/ 1140 w 1278"/>
                  <a:gd name="T3" fmla="*/ 25 h 2295"/>
                  <a:gd name="T4" fmla="*/ 1072 w 1278"/>
                  <a:gd name="T5" fmla="*/ 52 h 2295"/>
                  <a:gd name="T6" fmla="*/ 1058 w 1278"/>
                  <a:gd name="T7" fmla="*/ 106 h 2295"/>
                  <a:gd name="T8" fmla="*/ 1057 w 1278"/>
                  <a:gd name="T9" fmla="*/ 138 h 2295"/>
                  <a:gd name="T10" fmla="*/ 1031 w 1278"/>
                  <a:gd name="T11" fmla="*/ 207 h 2295"/>
                  <a:gd name="T12" fmla="*/ 1018 w 1278"/>
                  <a:gd name="T13" fmla="*/ 237 h 2295"/>
                  <a:gd name="T14" fmla="*/ 931 w 1278"/>
                  <a:gd name="T15" fmla="*/ 267 h 2295"/>
                  <a:gd name="T16" fmla="*/ 885 w 1278"/>
                  <a:gd name="T17" fmla="*/ 277 h 2295"/>
                  <a:gd name="T18" fmla="*/ 890 w 1278"/>
                  <a:gd name="T19" fmla="*/ 350 h 2295"/>
                  <a:gd name="T20" fmla="*/ 857 w 1278"/>
                  <a:gd name="T21" fmla="*/ 374 h 2295"/>
                  <a:gd name="T22" fmla="*/ 861 w 1278"/>
                  <a:gd name="T23" fmla="*/ 435 h 2295"/>
                  <a:gd name="T24" fmla="*/ 857 w 1278"/>
                  <a:gd name="T25" fmla="*/ 463 h 2295"/>
                  <a:gd name="T26" fmla="*/ 794 w 1278"/>
                  <a:gd name="T27" fmla="*/ 504 h 2295"/>
                  <a:gd name="T28" fmla="*/ 784 w 1278"/>
                  <a:gd name="T29" fmla="*/ 477 h 2295"/>
                  <a:gd name="T30" fmla="*/ 752 w 1278"/>
                  <a:gd name="T31" fmla="*/ 583 h 2295"/>
                  <a:gd name="T32" fmla="*/ 729 w 1278"/>
                  <a:gd name="T33" fmla="*/ 576 h 2295"/>
                  <a:gd name="T34" fmla="*/ 684 w 1278"/>
                  <a:gd name="T35" fmla="*/ 558 h 2295"/>
                  <a:gd name="T36" fmla="*/ 639 w 1278"/>
                  <a:gd name="T37" fmla="*/ 607 h 2295"/>
                  <a:gd name="T38" fmla="*/ 589 w 1278"/>
                  <a:gd name="T39" fmla="*/ 630 h 2295"/>
                  <a:gd name="T40" fmla="*/ 445 w 1278"/>
                  <a:gd name="T41" fmla="*/ 673 h 2295"/>
                  <a:gd name="T42" fmla="*/ 334 w 1278"/>
                  <a:gd name="T43" fmla="*/ 697 h 2295"/>
                  <a:gd name="T44" fmla="*/ 298 w 1278"/>
                  <a:gd name="T45" fmla="*/ 735 h 2295"/>
                  <a:gd name="T46" fmla="*/ 282 w 1278"/>
                  <a:gd name="T47" fmla="*/ 809 h 2295"/>
                  <a:gd name="T48" fmla="*/ 202 w 1278"/>
                  <a:gd name="T49" fmla="*/ 933 h 2295"/>
                  <a:gd name="T50" fmla="*/ 210 w 1278"/>
                  <a:gd name="T51" fmla="*/ 1106 h 2295"/>
                  <a:gd name="T52" fmla="*/ 228 w 1278"/>
                  <a:gd name="T53" fmla="*/ 1215 h 2295"/>
                  <a:gd name="T54" fmla="*/ 247 w 1278"/>
                  <a:gd name="T55" fmla="*/ 1258 h 2295"/>
                  <a:gd name="T56" fmla="*/ 227 w 1278"/>
                  <a:gd name="T57" fmla="*/ 1351 h 2295"/>
                  <a:gd name="T58" fmla="*/ 146 w 1278"/>
                  <a:gd name="T59" fmla="*/ 1467 h 2295"/>
                  <a:gd name="T60" fmla="*/ 105 w 1278"/>
                  <a:gd name="T61" fmla="*/ 1563 h 2295"/>
                  <a:gd name="T62" fmla="*/ 45 w 1278"/>
                  <a:gd name="T63" fmla="*/ 1618 h 2295"/>
                  <a:gd name="T64" fmla="*/ 0 w 1278"/>
                  <a:gd name="T65" fmla="*/ 1765 h 2295"/>
                  <a:gd name="T66" fmla="*/ 35 w 1278"/>
                  <a:gd name="T67" fmla="*/ 1910 h 2295"/>
                  <a:gd name="T68" fmla="*/ 38 w 1278"/>
                  <a:gd name="T69" fmla="*/ 1973 h 2295"/>
                  <a:gd name="T70" fmla="*/ 51 w 1278"/>
                  <a:gd name="T71" fmla="*/ 2152 h 2295"/>
                  <a:gd name="T72" fmla="*/ 158 w 1278"/>
                  <a:gd name="T73" fmla="*/ 2257 h 2295"/>
                  <a:gd name="T74" fmla="*/ 213 w 1278"/>
                  <a:gd name="T75" fmla="*/ 2293 h 2295"/>
                  <a:gd name="T76" fmla="*/ 245 w 1278"/>
                  <a:gd name="T77" fmla="*/ 2291 h 2295"/>
                  <a:gd name="T78" fmla="*/ 345 w 1278"/>
                  <a:gd name="T79" fmla="*/ 2250 h 2295"/>
                  <a:gd name="T80" fmla="*/ 463 w 1278"/>
                  <a:gd name="T81" fmla="*/ 2228 h 2295"/>
                  <a:gd name="T82" fmla="*/ 534 w 1278"/>
                  <a:gd name="T83" fmla="*/ 2159 h 2295"/>
                  <a:gd name="T84" fmla="*/ 643 w 1278"/>
                  <a:gd name="T85" fmla="*/ 1958 h 2295"/>
                  <a:gd name="T86" fmla="*/ 716 w 1278"/>
                  <a:gd name="T87" fmla="*/ 1803 h 2295"/>
                  <a:gd name="T88" fmla="*/ 752 w 1278"/>
                  <a:gd name="T89" fmla="*/ 1704 h 2295"/>
                  <a:gd name="T90" fmla="*/ 856 w 1278"/>
                  <a:gd name="T91" fmla="*/ 1480 h 2295"/>
                  <a:gd name="T92" fmla="*/ 976 w 1278"/>
                  <a:gd name="T93" fmla="*/ 1227 h 2295"/>
                  <a:gd name="T94" fmla="*/ 1019 w 1278"/>
                  <a:gd name="T95" fmla="*/ 1125 h 2295"/>
                  <a:gd name="T96" fmla="*/ 1065 w 1278"/>
                  <a:gd name="T97" fmla="*/ 967 h 2295"/>
                  <a:gd name="T98" fmla="*/ 1097 w 1278"/>
                  <a:gd name="T99" fmla="*/ 869 h 2295"/>
                  <a:gd name="T100" fmla="*/ 1146 w 1278"/>
                  <a:gd name="T101" fmla="*/ 785 h 2295"/>
                  <a:gd name="T102" fmla="*/ 1138 w 1278"/>
                  <a:gd name="T103" fmla="*/ 687 h 2295"/>
                  <a:gd name="T104" fmla="*/ 1157 w 1278"/>
                  <a:gd name="T105" fmla="*/ 612 h 2295"/>
                  <a:gd name="T106" fmla="*/ 1199 w 1278"/>
                  <a:gd name="T107" fmla="*/ 670 h 2295"/>
                  <a:gd name="T108" fmla="*/ 1278 w 1278"/>
                  <a:gd name="T109" fmla="*/ 583 h 2295"/>
                  <a:gd name="T110" fmla="*/ 1241 w 1278"/>
                  <a:gd name="T111" fmla="*/ 374 h 2295"/>
                  <a:gd name="T112" fmla="*/ 1217 w 1278"/>
                  <a:gd name="T113" fmla="*/ 156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8" h="2295">
                    <a:moveTo>
                      <a:pt x="1204" y="133"/>
                    </a:moveTo>
                    <a:lnTo>
                      <a:pt x="1194" y="120"/>
                    </a:lnTo>
                    <a:lnTo>
                      <a:pt x="1186" y="110"/>
                    </a:lnTo>
                    <a:lnTo>
                      <a:pt x="1181" y="101"/>
                    </a:lnTo>
                    <a:lnTo>
                      <a:pt x="1179" y="96"/>
                    </a:lnTo>
                    <a:lnTo>
                      <a:pt x="1177" y="94"/>
                    </a:lnTo>
                    <a:lnTo>
                      <a:pt x="1176" y="92"/>
                    </a:lnTo>
                    <a:lnTo>
                      <a:pt x="1176" y="91"/>
                    </a:lnTo>
                    <a:lnTo>
                      <a:pt x="1173" y="86"/>
                    </a:lnTo>
                    <a:lnTo>
                      <a:pt x="1169" y="82"/>
                    </a:lnTo>
                    <a:lnTo>
                      <a:pt x="1166" y="78"/>
                    </a:lnTo>
                    <a:lnTo>
                      <a:pt x="1164" y="75"/>
                    </a:lnTo>
                    <a:lnTo>
                      <a:pt x="1161" y="70"/>
                    </a:lnTo>
                    <a:lnTo>
                      <a:pt x="1159" y="67"/>
                    </a:lnTo>
                    <a:lnTo>
                      <a:pt x="1151" y="59"/>
                    </a:lnTo>
                    <a:lnTo>
                      <a:pt x="1145" y="50"/>
                    </a:lnTo>
                    <a:lnTo>
                      <a:pt x="1142" y="36"/>
                    </a:lnTo>
                    <a:lnTo>
                      <a:pt x="1140" y="25"/>
                    </a:lnTo>
                    <a:lnTo>
                      <a:pt x="1135" y="9"/>
                    </a:lnTo>
                    <a:lnTo>
                      <a:pt x="1131" y="3"/>
                    </a:lnTo>
                    <a:lnTo>
                      <a:pt x="1129" y="0"/>
                    </a:lnTo>
                    <a:lnTo>
                      <a:pt x="1125" y="1"/>
                    </a:lnTo>
                    <a:lnTo>
                      <a:pt x="1110" y="17"/>
                    </a:lnTo>
                    <a:lnTo>
                      <a:pt x="1098" y="31"/>
                    </a:lnTo>
                    <a:lnTo>
                      <a:pt x="1087" y="41"/>
                    </a:lnTo>
                    <a:lnTo>
                      <a:pt x="1080" y="48"/>
                    </a:lnTo>
                    <a:lnTo>
                      <a:pt x="1072" y="52"/>
                    </a:lnTo>
                    <a:lnTo>
                      <a:pt x="1067" y="58"/>
                    </a:lnTo>
                    <a:lnTo>
                      <a:pt x="1062" y="62"/>
                    </a:lnTo>
                    <a:lnTo>
                      <a:pt x="1058" y="67"/>
                    </a:lnTo>
                    <a:lnTo>
                      <a:pt x="1055" y="70"/>
                    </a:lnTo>
                    <a:lnTo>
                      <a:pt x="1054" y="75"/>
                    </a:lnTo>
                    <a:lnTo>
                      <a:pt x="1053" y="78"/>
                    </a:lnTo>
                    <a:lnTo>
                      <a:pt x="1054" y="82"/>
                    </a:lnTo>
                    <a:lnTo>
                      <a:pt x="1056" y="94"/>
                    </a:lnTo>
                    <a:lnTo>
                      <a:pt x="1058" y="106"/>
                    </a:lnTo>
                    <a:lnTo>
                      <a:pt x="1058" y="116"/>
                    </a:lnTo>
                    <a:lnTo>
                      <a:pt x="1060" y="127"/>
                    </a:lnTo>
                    <a:lnTo>
                      <a:pt x="1058" y="127"/>
                    </a:lnTo>
                    <a:lnTo>
                      <a:pt x="1058" y="128"/>
                    </a:lnTo>
                    <a:lnTo>
                      <a:pt x="1058" y="130"/>
                    </a:lnTo>
                    <a:lnTo>
                      <a:pt x="1058" y="134"/>
                    </a:lnTo>
                    <a:lnTo>
                      <a:pt x="1057" y="134"/>
                    </a:lnTo>
                    <a:lnTo>
                      <a:pt x="1057" y="135"/>
                    </a:lnTo>
                    <a:lnTo>
                      <a:pt x="1057" y="138"/>
                    </a:lnTo>
                    <a:lnTo>
                      <a:pt x="1057" y="142"/>
                    </a:lnTo>
                    <a:lnTo>
                      <a:pt x="1054" y="148"/>
                    </a:lnTo>
                    <a:lnTo>
                      <a:pt x="1052" y="155"/>
                    </a:lnTo>
                    <a:lnTo>
                      <a:pt x="1045" y="163"/>
                    </a:lnTo>
                    <a:lnTo>
                      <a:pt x="1039" y="175"/>
                    </a:lnTo>
                    <a:lnTo>
                      <a:pt x="1035" y="187"/>
                    </a:lnTo>
                    <a:lnTo>
                      <a:pt x="1034" y="201"/>
                    </a:lnTo>
                    <a:lnTo>
                      <a:pt x="1032" y="207"/>
                    </a:lnTo>
                    <a:lnTo>
                      <a:pt x="1031" y="207"/>
                    </a:lnTo>
                    <a:lnTo>
                      <a:pt x="1031" y="208"/>
                    </a:lnTo>
                    <a:lnTo>
                      <a:pt x="1031" y="210"/>
                    </a:lnTo>
                    <a:lnTo>
                      <a:pt x="1031" y="214"/>
                    </a:lnTo>
                    <a:lnTo>
                      <a:pt x="1029" y="220"/>
                    </a:lnTo>
                    <a:lnTo>
                      <a:pt x="1028" y="222"/>
                    </a:lnTo>
                    <a:lnTo>
                      <a:pt x="1028" y="225"/>
                    </a:lnTo>
                    <a:lnTo>
                      <a:pt x="1023" y="233"/>
                    </a:lnTo>
                    <a:lnTo>
                      <a:pt x="1020" y="235"/>
                    </a:lnTo>
                    <a:lnTo>
                      <a:pt x="1018" y="237"/>
                    </a:lnTo>
                    <a:lnTo>
                      <a:pt x="980" y="247"/>
                    </a:lnTo>
                    <a:lnTo>
                      <a:pt x="968" y="262"/>
                    </a:lnTo>
                    <a:lnTo>
                      <a:pt x="958" y="273"/>
                    </a:lnTo>
                    <a:lnTo>
                      <a:pt x="950" y="277"/>
                    </a:lnTo>
                    <a:lnTo>
                      <a:pt x="943" y="277"/>
                    </a:lnTo>
                    <a:lnTo>
                      <a:pt x="939" y="274"/>
                    </a:lnTo>
                    <a:lnTo>
                      <a:pt x="937" y="272"/>
                    </a:lnTo>
                    <a:lnTo>
                      <a:pt x="936" y="271"/>
                    </a:lnTo>
                    <a:lnTo>
                      <a:pt x="931" y="267"/>
                    </a:lnTo>
                    <a:lnTo>
                      <a:pt x="928" y="265"/>
                    </a:lnTo>
                    <a:lnTo>
                      <a:pt x="927" y="263"/>
                    </a:lnTo>
                    <a:lnTo>
                      <a:pt x="925" y="261"/>
                    </a:lnTo>
                    <a:lnTo>
                      <a:pt x="921" y="258"/>
                    </a:lnTo>
                    <a:lnTo>
                      <a:pt x="918" y="257"/>
                    </a:lnTo>
                    <a:lnTo>
                      <a:pt x="909" y="259"/>
                    </a:lnTo>
                    <a:lnTo>
                      <a:pt x="894" y="267"/>
                    </a:lnTo>
                    <a:lnTo>
                      <a:pt x="888" y="271"/>
                    </a:lnTo>
                    <a:lnTo>
                      <a:pt x="885" y="277"/>
                    </a:lnTo>
                    <a:lnTo>
                      <a:pt x="881" y="283"/>
                    </a:lnTo>
                    <a:lnTo>
                      <a:pt x="880" y="290"/>
                    </a:lnTo>
                    <a:lnTo>
                      <a:pt x="880" y="306"/>
                    </a:lnTo>
                    <a:lnTo>
                      <a:pt x="880" y="311"/>
                    </a:lnTo>
                    <a:lnTo>
                      <a:pt x="883" y="320"/>
                    </a:lnTo>
                    <a:lnTo>
                      <a:pt x="886" y="330"/>
                    </a:lnTo>
                    <a:lnTo>
                      <a:pt x="890" y="343"/>
                    </a:lnTo>
                    <a:lnTo>
                      <a:pt x="890" y="348"/>
                    </a:lnTo>
                    <a:lnTo>
                      <a:pt x="890" y="350"/>
                    </a:lnTo>
                    <a:lnTo>
                      <a:pt x="890" y="351"/>
                    </a:lnTo>
                    <a:lnTo>
                      <a:pt x="891" y="353"/>
                    </a:lnTo>
                    <a:lnTo>
                      <a:pt x="891" y="361"/>
                    </a:lnTo>
                    <a:lnTo>
                      <a:pt x="889" y="363"/>
                    </a:lnTo>
                    <a:lnTo>
                      <a:pt x="888" y="365"/>
                    </a:lnTo>
                    <a:lnTo>
                      <a:pt x="886" y="366"/>
                    </a:lnTo>
                    <a:lnTo>
                      <a:pt x="885" y="368"/>
                    </a:lnTo>
                    <a:lnTo>
                      <a:pt x="868" y="370"/>
                    </a:lnTo>
                    <a:lnTo>
                      <a:pt x="857" y="374"/>
                    </a:lnTo>
                    <a:lnTo>
                      <a:pt x="851" y="380"/>
                    </a:lnTo>
                    <a:lnTo>
                      <a:pt x="848" y="388"/>
                    </a:lnTo>
                    <a:lnTo>
                      <a:pt x="848" y="405"/>
                    </a:lnTo>
                    <a:lnTo>
                      <a:pt x="848" y="413"/>
                    </a:lnTo>
                    <a:lnTo>
                      <a:pt x="851" y="419"/>
                    </a:lnTo>
                    <a:lnTo>
                      <a:pt x="853" y="428"/>
                    </a:lnTo>
                    <a:lnTo>
                      <a:pt x="855" y="431"/>
                    </a:lnTo>
                    <a:lnTo>
                      <a:pt x="857" y="433"/>
                    </a:lnTo>
                    <a:lnTo>
                      <a:pt x="861" y="435"/>
                    </a:lnTo>
                    <a:lnTo>
                      <a:pt x="865" y="439"/>
                    </a:lnTo>
                    <a:lnTo>
                      <a:pt x="869" y="444"/>
                    </a:lnTo>
                    <a:lnTo>
                      <a:pt x="871" y="450"/>
                    </a:lnTo>
                    <a:lnTo>
                      <a:pt x="870" y="452"/>
                    </a:lnTo>
                    <a:lnTo>
                      <a:pt x="870" y="455"/>
                    </a:lnTo>
                    <a:lnTo>
                      <a:pt x="868" y="460"/>
                    </a:lnTo>
                    <a:lnTo>
                      <a:pt x="862" y="462"/>
                    </a:lnTo>
                    <a:lnTo>
                      <a:pt x="859" y="462"/>
                    </a:lnTo>
                    <a:lnTo>
                      <a:pt x="857" y="463"/>
                    </a:lnTo>
                    <a:lnTo>
                      <a:pt x="849" y="464"/>
                    </a:lnTo>
                    <a:lnTo>
                      <a:pt x="840" y="469"/>
                    </a:lnTo>
                    <a:lnTo>
                      <a:pt x="833" y="472"/>
                    </a:lnTo>
                    <a:lnTo>
                      <a:pt x="828" y="478"/>
                    </a:lnTo>
                    <a:lnTo>
                      <a:pt x="822" y="483"/>
                    </a:lnTo>
                    <a:lnTo>
                      <a:pt x="816" y="491"/>
                    </a:lnTo>
                    <a:lnTo>
                      <a:pt x="805" y="499"/>
                    </a:lnTo>
                    <a:lnTo>
                      <a:pt x="797" y="504"/>
                    </a:lnTo>
                    <a:lnTo>
                      <a:pt x="794" y="504"/>
                    </a:lnTo>
                    <a:lnTo>
                      <a:pt x="793" y="506"/>
                    </a:lnTo>
                    <a:lnTo>
                      <a:pt x="792" y="503"/>
                    </a:lnTo>
                    <a:lnTo>
                      <a:pt x="791" y="495"/>
                    </a:lnTo>
                    <a:lnTo>
                      <a:pt x="791" y="488"/>
                    </a:lnTo>
                    <a:lnTo>
                      <a:pt x="790" y="483"/>
                    </a:lnTo>
                    <a:lnTo>
                      <a:pt x="790" y="480"/>
                    </a:lnTo>
                    <a:lnTo>
                      <a:pt x="788" y="477"/>
                    </a:lnTo>
                    <a:lnTo>
                      <a:pt x="787" y="476"/>
                    </a:lnTo>
                    <a:lnTo>
                      <a:pt x="784" y="477"/>
                    </a:lnTo>
                    <a:lnTo>
                      <a:pt x="764" y="494"/>
                    </a:lnTo>
                    <a:lnTo>
                      <a:pt x="751" y="511"/>
                    </a:lnTo>
                    <a:lnTo>
                      <a:pt x="743" y="526"/>
                    </a:lnTo>
                    <a:lnTo>
                      <a:pt x="741" y="532"/>
                    </a:lnTo>
                    <a:lnTo>
                      <a:pt x="742" y="540"/>
                    </a:lnTo>
                    <a:lnTo>
                      <a:pt x="753" y="572"/>
                    </a:lnTo>
                    <a:lnTo>
                      <a:pt x="753" y="578"/>
                    </a:lnTo>
                    <a:lnTo>
                      <a:pt x="752" y="580"/>
                    </a:lnTo>
                    <a:lnTo>
                      <a:pt x="752" y="583"/>
                    </a:lnTo>
                    <a:lnTo>
                      <a:pt x="750" y="584"/>
                    </a:lnTo>
                    <a:lnTo>
                      <a:pt x="748" y="587"/>
                    </a:lnTo>
                    <a:lnTo>
                      <a:pt x="745" y="587"/>
                    </a:lnTo>
                    <a:lnTo>
                      <a:pt x="743" y="587"/>
                    </a:lnTo>
                    <a:lnTo>
                      <a:pt x="742" y="587"/>
                    </a:lnTo>
                    <a:lnTo>
                      <a:pt x="742" y="588"/>
                    </a:lnTo>
                    <a:lnTo>
                      <a:pt x="735" y="586"/>
                    </a:lnTo>
                    <a:lnTo>
                      <a:pt x="732" y="582"/>
                    </a:lnTo>
                    <a:lnTo>
                      <a:pt x="729" y="576"/>
                    </a:lnTo>
                    <a:lnTo>
                      <a:pt x="729" y="568"/>
                    </a:lnTo>
                    <a:lnTo>
                      <a:pt x="728" y="563"/>
                    </a:lnTo>
                    <a:lnTo>
                      <a:pt x="727" y="560"/>
                    </a:lnTo>
                    <a:lnTo>
                      <a:pt x="724" y="555"/>
                    </a:lnTo>
                    <a:lnTo>
                      <a:pt x="717" y="551"/>
                    </a:lnTo>
                    <a:lnTo>
                      <a:pt x="713" y="550"/>
                    </a:lnTo>
                    <a:lnTo>
                      <a:pt x="710" y="551"/>
                    </a:lnTo>
                    <a:lnTo>
                      <a:pt x="697" y="552"/>
                    </a:lnTo>
                    <a:lnTo>
                      <a:pt x="684" y="558"/>
                    </a:lnTo>
                    <a:lnTo>
                      <a:pt x="672" y="563"/>
                    </a:lnTo>
                    <a:lnTo>
                      <a:pt x="662" y="573"/>
                    </a:lnTo>
                    <a:lnTo>
                      <a:pt x="652" y="580"/>
                    </a:lnTo>
                    <a:lnTo>
                      <a:pt x="648" y="583"/>
                    </a:lnTo>
                    <a:lnTo>
                      <a:pt x="646" y="588"/>
                    </a:lnTo>
                    <a:lnTo>
                      <a:pt x="641" y="594"/>
                    </a:lnTo>
                    <a:lnTo>
                      <a:pt x="640" y="602"/>
                    </a:lnTo>
                    <a:lnTo>
                      <a:pt x="639" y="604"/>
                    </a:lnTo>
                    <a:lnTo>
                      <a:pt x="639" y="607"/>
                    </a:lnTo>
                    <a:lnTo>
                      <a:pt x="637" y="612"/>
                    </a:lnTo>
                    <a:lnTo>
                      <a:pt x="633" y="616"/>
                    </a:lnTo>
                    <a:lnTo>
                      <a:pt x="629" y="621"/>
                    </a:lnTo>
                    <a:lnTo>
                      <a:pt x="621" y="623"/>
                    </a:lnTo>
                    <a:lnTo>
                      <a:pt x="617" y="624"/>
                    </a:lnTo>
                    <a:lnTo>
                      <a:pt x="614" y="626"/>
                    </a:lnTo>
                    <a:lnTo>
                      <a:pt x="604" y="628"/>
                    </a:lnTo>
                    <a:lnTo>
                      <a:pt x="595" y="630"/>
                    </a:lnTo>
                    <a:lnTo>
                      <a:pt x="589" y="630"/>
                    </a:lnTo>
                    <a:lnTo>
                      <a:pt x="582" y="632"/>
                    </a:lnTo>
                    <a:lnTo>
                      <a:pt x="571" y="635"/>
                    </a:lnTo>
                    <a:lnTo>
                      <a:pt x="559" y="639"/>
                    </a:lnTo>
                    <a:lnTo>
                      <a:pt x="543" y="643"/>
                    </a:lnTo>
                    <a:lnTo>
                      <a:pt x="526" y="649"/>
                    </a:lnTo>
                    <a:lnTo>
                      <a:pt x="506" y="657"/>
                    </a:lnTo>
                    <a:lnTo>
                      <a:pt x="484" y="667"/>
                    </a:lnTo>
                    <a:lnTo>
                      <a:pt x="463" y="669"/>
                    </a:lnTo>
                    <a:lnTo>
                      <a:pt x="445" y="673"/>
                    </a:lnTo>
                    <a:lnTo>
                      <a:pt x="429" y="676"/>
                    </a:lnTo>
                    <a:lnTo>
                      <a:pt x="417" y="680"/>
                    </a:lnTo>
                    <a:lnTo>
                      <a:pt x="406" y="683"/>
                    </a:lnTo>
                    <a:lnTo>
                      <a:pt x="397" y="686"/>
                    </a:lnTo>
                    <a:lnTo>
                      <a:pt x="390" y="688"/>
                    </a:lnTo>
                    <a:lnTo>
                      <a:pt x="387" y="691"/>
                    </a:lnTo>
                    <a:lnTo>
                      <a:pt x="366" y="693"/>
                    </a:lnTo>
                    <a:lnTo>
                      <a:pt x="349" y="695"/>
                    </a:lnTo>
                    <a:lnTo>
                      <a:pt x="334" y="697"/>
                    </a:lnTo>
                    <a:lnTo>
                      <a:pt x="323" y="702"/>
                    </a:lnTo>
                    <a:lnTo>
                      <a:pt x="313" y="704"/>
                    </a:lnTo>
                    <a:lnTo>
                      <a:pt x="305" y="708"/>
                    </a:lnTo>
                    <a:lnTo>
                      <a:pt x="301" y="710"/>
                    </a:lnTo>
                    <a:lnTo>
                      <a:pt x="300" y="715"/>
                    </a:lnTo>
                    <a:lnTo>
                      <a:pt x="299" y="732"/>
                    </a:lnTo>
                    <a:lnTo>
                      <a:pt x="298" y="732"/>
                    </a:lnTo>
                    <a:lnTo>
                      <a:pt x="298" y="733"/>
                    </a:lnTo>
                    <a:lnTo>
                      <a:pt x="298" y="735"/>
                    </a:lnTo>
                    <a:lnTo>
                      <a:pt x="298" y="739"/>
                    </a:lnTo>
                    <a:lnTo>
                      <a:pt x="298" y="748"/>
                    </a:lnTo>
                    <a:lnTo>
                      <a:pt x="296" y="761"/>
                    </a:lnTo>
                    <a:lnTo>
                      <a:pt x="295" y="774"/>
                    </a:lnTo>
                    <a:lnTo>
                      <a:pt x="292" y="785"/>
                    </a:lnTo>
                    <a:lnTo>
                      <a:pt x="289" y="795"/>
                    </a:lnTo>
                    <a:lnTo>
                      <a:pt x="285" y="802"/>
                    </a:lnTo>
                    <a:lnTo>
                      <a:pt x="283" y="805"/>
                    </a:lnTo>
                    <a:lnTo>
                      <a:pt x="282" y="809"/>
                    </a:lnTo>
                    <a:lnTo>
                      <a:pt x="262" y="832"/>
                    </a:lnTo>
                    <a:lnTo>
                      <a:pt x="246" y="854"/>
                    </a:lnTo>
                    <a:lnTo>
                      <a:pt x="232" y="873"/>
                    </a:lnTo>
                    <a:lnTo>
                      <a:pt x="226" y="882"/>
                    </a:lnTo>
                    <a:lnTo>
                      <a:pt x="221" y="892"/>
                    </a:lnTo>
                    <a:lnTo>
                      <a:pt x="212" y="905"/>
                    </a:lnTo>
                    <a:lnTo>
                      <a:pt x="206" y="919"/>
                    </a:lnTo>
                    <a:lnTo>
                      <a:pt x="203" y="929"/>
                    </a:lnTo>
                    <a:lnTo>
                      <a:pt x="202" y="933"/>
                    </a:lnTo>
                    <a:lnTo>
                      <a:pt x="203" y="938"/>
                    </a:lnTo>
                    <a:lnTo>
                      <a:pt x="203" y="948"/>
                    </a:lnTo>
                    <a:lnTo>
                      <a:pt x="203" y="961"/>
                    </a:lnTo>
                    <a:lnTo>
                      <a:pt x="203" y="977"/>
                    </a:lnTo>
                    <a:lnTo>
                      <a:pt x="205" y="997"/>
                    </a:lnTo>
                    <a:lnTo>
                      <a:pt x="205" y="1018"/>
                    </a:lnTo>
                    <a:lnTo>
                      <a:pt x="207" y="1044"/>
                    </a:lnTo>
                    <a:lnTo>
                      <a:pt x="207" y="1073"/>
                    </a:lnTo>
                    <a:lnTo>
                      <a:pt x="210" y="1106"/>
                    </a:lnTo>
                    <a:lnTo>
                      <a:pt x="211" y="1126"/>
                    </a:lnTo>
                    <a:lnTo>
                      <a:pt x="213" y="1145"/>
                    </a:lnTo>
                    <a:lnTo>
                      <a:pt x="215" y="1161"/>
                    </a:lnTo>
                    <a:lnTo>
                      <a:pt x="217" y="1176"/>
                    </a:lnTo>
                    <a:lnTo>
                      <a:pt x="219" y="1188"/>
                    </a:lnTo>
                    <a:lnTo>
                      <a:pt x="221" y="1198"/>
                    </a:lnTo>
                    <a:lnTo>
                      <a:pt x="223" y="1205"/>
                    </a:lnTo>
                    <a:lnTo>
                      <a:pt x="226" y="1210"/>
                    </a:lnTo>
                    <a:lnTo>
                      <a:pt x="228" y="1215"/>
                    </a:lnTo>
                    <a:lnTo>
                      <a:pt x="229" y="1217"/>
                    </a:lnTo>
                    <a:lnTo>
                      <a:pt x="231" y="1220"/>
                    </a:lnTo>
                    <a:lnTo>
                      <a:pt x="233" y="1224"/>
                    </a:lnTo>
                    <a:lnTo>
                      <a:pt x="234" y="1226"/>
                    </a:lnTo>
                    <a:lnTo>
                      <a:pt x="236" y="1230"/>
                    </a:lnTo>
                    <a:lnTo>
                      <a:pt x="239" y="1238"/>
                    </a:lnTo>
                    <a:lnTo>
                      <a:pt x="244" y="1247"/>
                    </a:lnTo>
                    <a:lnTo>
                      <a:pt x="245" y="1253"/>
                    </a:lnTo>
                    <a:lnTo>
                      <a:pt x="247" y="1258"/>
                    </a:lnTo>
                    <a:lnTo>
                      <a:pt x="247" y="1263"/>
                    </a:lnTo>
                    <a:lnTo>
                      <a:pt x="248" y="1267"/>
                    </a:lnTo>
                    <a:lnTo>
                      <a:pt x="245" y="1277"/>
                    </a:lnTo>
                    <a:lnTo>
                      <a:pt x="243" y="1290"/>
                    </a:lnTo>
                    <a:lnTo>
                      <a:pt x="241" y="1306"/>
                    </a:lnTo>
                    <a:lnTo>
                      <a:pt x="241" y="1326"/>
                    </a:lnTo>
                    <a:lnTo>
                      <a:pt x="237" y="1333"/>
                    </a:lnTo>
                    <a:lnTo>
                      <a:pt x="232" y="1345"/>
                    </a:lnTo>
                    <a:lnTo>
                      <a:pt x="227" y="1351"/>
                    </a:lnTo>
                    <a:lnTo>
                      <a:pt x="222" y="1360"/>
                    </a:lnTo>
                    <a:lnTo>
                      <a:pt x="217" y="1368"/>
                    </a:lnTo>
                    <a:lnTo>
                      <a:pt x="212" y="1379"/>
                    </a:lnTo>
                    <a:lnTo>
                      <a:pt x="196" y="1399"/>
                    </a:lnTo>
                    <a:lnTo>
                      <a:pt x="187" y="1411"/>
                    </a:lnTo>
                    <a:lnTo>
                      <a:pt x="179" y="1425"/>
                    </a:lnTo>
                    <a:lnTo>
                      <a:pt x="168" y="1438"/>
                    </a:lnTo>
                    <a:lnTo>
                      <a:pt x="157" y="1452"/>
                    </a:lnTo>
                    <a:lnTo>
                      <a:pt x="146" y="1467"/>
                    </a:lnTo>
                    <a:lnTo>
                      <a:pt x="135" y="1484"/>
                    </a:lnTo>
                    <a:lnTo>
                      <a:pt x="132" y="1493"/>
                    </a:lnTo>
                    <a:lnTo>
                      <a:pt x="130" y="1503"/>
                    </a:lnTo>
                    <a:lnTo>
                      <a:pt x="125" y="1521"/>
                    </a:lnTo>
                    <a:lnTo>
                      <a:pt x="122" y="1527"/>
                    </a:lnTo>
                    <a:lnTo>
                      <a:pt x="120" y="1535"/>
                    </a:lnTo>
                    <a:lnTo>
                      <a:pt x="116" y="1547"/>
                    </a:lnTo>
                    <a:lnTo>
                      <a:pt x="109" y="1556"/>
                    </a:lnTo>
                    <a:lnTo>
                      <a:pt x="105" y="1563"/>
                    </a:lnTo>
                    <a:lnTo>
                      <a:pt x="99" y="1567"/>
                    </a:lnTo>
                    <a:lnTo>
                      <a:pt x="94" y="1569"/>
                    </a:lnTo>
                    <a:lnTo>
                      <a:pt x="90" y="1569"/>
                    </a:lnTo>
                    <a:lnTo>
                      <a:pt x="86" y="1572"/>
                    </a:lnTo>
                    <a:lnTo>
                      <a:pt x="79" y="1577"/>
                    </a:lnTo>
                    <a:lnTo>
                      <a:pt x="73" y="1585"/>
                    </a:lnTo>
                    <a:lnTo>
                      <a:pt x="64" y="1592"/>
                    </a:lnTo>
                    <a:lnTo>
                      <a:pt x="56" y="1604"/>
                    </a:lnTo>
                    <a:lnTo>
                      <a:pt x="45" y="1618"/>
                    </a:lnTo>
                    <a:lnTo>
                      <a:pt x="35" y="1634"/>
                    </a:lnTo>
                    <a:lnTo>
                      <a:pt x="26" y="1645"/>
                    </a:lnTo>
                    <a:lnTo>
                      <a:pt x="20" y="1659"/>
                    </a:lnTo>
                    <a:lnTo>
                      <a:pt x="13" y="1673"/>
                    </a:lnTo>
                    <a:lnTo>
                      <a:pt x="9" y="1690"/>
                    </a:lnTo>
                    <a:lnTo>
                      <a:pt x="5" y="1706"/>
                    </a:lnTo>
                    <a:lnTo>
                      <a:pt x="3" y="1724"/>
                    </a:lnTo>
                    <a:lnTo>
                      <a:pt x="0" y="1744"/>
                    </a:lnTo>
                    <a:lnTo>
                      <a:pt x="0" y="1765"/>
                    </a:lnTo>
                    <a:lnTo>
                      <a:pt x="2" y="1786"/>
                    </a:lnTo>
                    <a:lnTo>
                      <a:pt x="5" y="1807"/>
                    </a:lnTo>
                    <a:lnTo>
                      <a:pt x="10" y="1823"/>
                    </a:lnTo>
                    <a:lnTo>
                      <a:pt x="20" y="1839"/>
                    </a:lnTo>
                    <a:lnTo>
                      <a:pt x="26" y="1849"/>
                    </a:lnTo>
                    <a:lnTo>
                      <a:pt x="31" y="1862"/>
                    </a:lnTo>
                    <a:lnTo>
                      <a:pt x="34" y="1873"/>
                    </a:lnTo>
                    <a:lnTo>
                      <a:pt x="35" y="1885"/>
                    </a:lnTo>
                    <a:lnTo>
                      <a:pt x="35" y="1910"/>
                    </a:lnTo>
                    <a:lnTo>
                      <a:pt x="36" y="1924"/>
                    </a:lnTo>
                    <a:lnTo>
                      <a:pt x="40" y="1940"/>
                    </a:lnTo>
                    <a:lnTo>
                      <a:pt x="40" y="1944"/>
                    </a:lnTo>
                    <a:lnTo>
                      <a:pt x="40" y="1946"/>
                    </a:lnTo>
                    <a:lnTo>
                      <a:pt x="40" y="1947"/>
                    </a:lnTo>
                    <a:lnTo>
                      <a:pt x="41" y="1949"/>
                    </a:lnTo>
                    <a:lnTo>
                      <a:pt x="41" y="1960"/>
                    </a:lnTo>
                    <a:lnTo>
                      <a:pt x="40" y="1969"/>
                    </a:lnTo>
                    <a:lnTo>
                      <a:pt x="38" y="1973"/>
                    </a:lnTo>
                    <a:lnTo>
                      <a:pt x="37" y="1975"/>
                    </a:lnTo>
                    <a:lnTo>
                      <a:pt x="37" y="1978"/>
                    </a:lnTo>
                    <a:lnTo>
                      <a:pt x="30" y="1993"/>
                    </a:lnTo>
                    <a:lnTo>
                      <a:pt x="27" y="2012"/>
                    </a:lnTo>
                    <a:lnTo>
                      <a:pt x="24" y="2034"/>
                    </a:lnTo>
                    <a:lnTo>
                      <a:pt x="24" y="2059"/>
                    </a:lnTo>
                    <a:lnTo>
                      <a:pt x="26" y="2088"/>
                    </a:lnTo>
                    <a:lnTo>
                      <a:pt x="36" y="2119"/>
                    </a:lnTo>
                    <a:lnTo>
                      <a:pt x="51" y="2152"/>
                    </a:lnTo>
                    <a:lnTo>
                      <a:pt x="73" y="2189"/>
                    </a:lnTo>
                    <a:lnTo>
                      <a:pt x="87" y="2205"/>
                    </a:lnTo>
                    <a:lnTo>
                      <a:pt x="103" y="2220"/>
                    </a:lnTo>
                    <a:lnTo>
                      <a:pt x="121" y="2232"/>
                    </a:lnTo>
                    <a:lnTo>
                      <a:pt x="141" y="2244"/>
                    </a:lnTo>
                    <a:lnTo>
                      <a:pt x="144" y="2246"/>
                    </a:lnTo>
                    <a:lnTo>
                      <a:pt x="148" y="2248"/>
                    </a:lnTo>
                    <a:lnTo>
                      <a:pt x="153" y="2252"/>
                    </a:lnTo>
                    <a:lnTo>
                      <a:pt x="158" y="2257"/>
                    </a:lnTo>
                    <a:lnTo>
                      <a:pt x="166" y="2263"/>
                    </a:lnTo>
                    <a:lnTo>
                      <a:pt x="174" y="2269"/>
                    </a:lnTo>
                    <a:lnTo>
                      <a:pt x="185" y="2278"/>
                    </a:lnTo>
                    <a:lnTo>
                      <a:pt x="191" y="2282"/>
                    </a:lnTo>
                    <a:lnTo>
                      <a:pt x="199" y="2286"/>
                    </a:lnTo>
                    <a:lnTo>
                      <a:pt x="205" y="2290"/>
                    </a:lnTo>
                    <a:lnTo>
                      <a:pt x="206" y="2290"/>
                    </a:lnTo>
                    <a:lnTo>
                      <a:pt x="208" y="2291"/>
                    </a:lnTo>
                    <a:lnTo>
                      <a:pt x="213" y="2293"/>
                    </a:lnTo>
                    <a:lnTo>
                      <a:pt x="226" y="2295"/>
                    </a:lnTo>
                    <a:lnTo>
                      <a:pt x="232" y="2294"/>
                    </a:lnTo>
                    <a:lnTo>
                      <a:pt x="232" y="2293"/>
                    </a:lnTo>
                    <a:lnTo>
                      <a:pt x="233" y="2293"/>
                    </a:lnTo>
                    <a:lnTo>
                      <a:pt x="235" y="2293"/>
                    </a:lnTo>
                    <a:lnTo>
                      <a:pt x="239" y="2293"/>
                    </a:lnTo>
                    <a:lnTo>
                      <a:pt x="240" y="2292"/>
                    </a:lnTo>
                    <a:lnTo>
                      <a:pt x="241" y="2291"/>
                    </a:lnTo>
                    <a:lnTo>
                      <a:pt x="245" y="2291"/>
                    </a:lnTo>
                    <a:lnTo>
                      <a:pt x="250" y="2287"/>
                    </a:lnTo>
                    <a:lnTo>
                      <a:pt x="260" y="2284"/>
                    </a:lnTo>
                    <a:lnTo>
                      <a:pt x="264" y="2281"/>
                    </a:lnTo>
                    <a:lnTo>
                      <a:pt x="270" y="2279"/>
                    </a:lnTo>
                    <a:lnTo>
                      <a:pt x="284" y="2274"/>
                    </a:lnTo>
                    <a:lnTo>
                      <a:pt x="300" y="2267"/>
                    </a:lnTo>
                    <a:lnTo>
                      <a:pt x="319" y="2261"/>
                    </a:lnTo>
                    <a:lnTo>
                      <a:pt x="332" y="2254"/>
                    </a:lnTo>
                    <a:lnTo>
                      <a:pt x="345" y="2250"/>
                    </a:lnTo>
                    <a:lnTo>
                      <a:pt x="356" y="2246"/>
                    </a:lnTo>
                    <a:lnTo>
                      <a:pt x="366" y="2244"/>
                    </a:lnTo>
                    <a:lnTo>
                      <a:pt x="375" y="2241"/>
                    </a:lnTo>
                    <a:lnTo>
                      <a:pt x="384" y="2239"/>
                    </a:lnTo>
                    <a:lnTo>
                      <a:pt x="399" y="2238"/>
                    </a:lnTo>
                    <a:lnTo>
                      <a:pt x="416" y="2237"/>
                    </a:lnTo>
                    <a:lnTo>
                      <a:pt x="433" y="2235"/>
                    </a:lnTo>
                    <a:lnTo>
                      <a:pt x="448" y="2232"/>
                    </a:lnTo>
                    <a:lnTo>
                      <a:pt x="463" y="2228"/>
                    </a:lnTo>
                    <a:lnTo>
                      <a:pt x="476" y="2221"/>
                    </a:lnTo>
                    <a:lnTo>
                      <a:pt x="489" y="2215"/>
                    </a:lnTo>
                    <a:lnTo>
                      <a:pt x="500" y="2206"/>
                    </a:lnTo>
                    <a:lnTo>
                      <a:pt x="510" y="2198"/>
                    </a:lnTo>
                    <a:lnTo>
                      <a:pt x="516" y="2189"/>
                    </a:lnTo>
                    <a:lnTo>
                      <a:pt x="519" y="2184"/>
                    </a:lnTo>
                    <a:lnTo>
                      <a:pt x="524" y="2178"/>
                    </a:lnTo>
                    <a:lnTo>
                      <a:pt x="528" y="2169"/>
                    </a:lnTo>
                    <a:lnTo>
                      <a:pt x="534" y="2159"/>
                    </a:lnTo>
                    <a:lnTo>
                      <a:pt x="548" y="2138"/>
                    </a:lnTo>
                    <a:lnTo>
                      <a:pt x="561" y="2110"/>
                    </a:lnTo>
                    <a:lnTo>
                      <a:pt x="570" y="2096"/>
                    </a:lnTo>
                    <a:lnTo>
                      <a:pt x="580" y="2080"/>
                    </a:lnTo>
                    <a:lnTo>
                      <a:pt x="588" y="2061"/>
                    </a:lnTo>
                    <a:lnTo>
                      <a:pt x="599" y="2043"/>
                    </a:lnTo>
                    <a:lnTo>
                      <a:pt x="621" y="2003"/>
                    </a:lnTo>
                    <a:lnTo>
                      <a:pt x="632" y="1979"/>
                    </a:lnTo>
                    <a:lnTo>
                      <a:pt x="643" y="1958"/>
                    </a:lnTo>
                    <a:lnTo>
                      <a:pt x="652" y="1938"/>
                    </a:lnTo>
                    <a:lnTo>
                      <a:pt x="663" y="1920"/>
                    </a:lnTo>
                    <a:lnTo>
                      <a:pt x="670" y="1900"/>
                    </a:lnTo>
                    <a:lnTo>
                      <a:pt x="679" y="1883"/>
                    </a:lnTo>
                    <a:lnTo>
                      <a:pt x="686" y="1867"/>
                    </a:lnTo>
                    <a:lnTo>
                      <a:pt x="695" y="1853"/>
                    </a:lnTo>
                    <a:lnTo>
                      <a:pt x="700" y="1839"/>
                    </a:lnTo>
                    <a:lnTo>
                      <a:pt x="707" y="1826"/>
                    </a:lnTo>
                    <a:lnTo>
                      <a:pt x="716" y="1803"/>
                    </a:lnTo>
                    <a:lnTo>
                      <a:pt x="719" y="1793"/>
                    </a:lnTo>
                    <a:lnTo>
                      <a:pt x="723" y="1784"/>
                    </a:lnTo>
                    <a:lnTo>
                      <a:pt x="728" y="1770"/>
                    </a:lnTo>
                    <a:lnTo>
                      <a:pt x="729" y="1763"/>
                    </a:lnTo>
                    <a:lnTo>
                      <a:pt x="732" y="1755"/>
                    </a:lnTo>
                    <a:lnTo>
                      <a:pt x="735" y="1746"/>
                    </a:lnTo>
                    <a:lnTo>
                      <a:pt x="741" y="1734"/>
                    </a:lnTo>
                    <a:lnTo>
                      <a:pt x="746" y="1720"/>
                    </a:lnTo>
                    <a:lnTo>
                      <a:pt x="752" y="1704"/>
                    </a:lnTo>
                    <a:lnTo>
                      <a:pt x="760" y="1686"/>
                    </a:lnTo>
                    <a:lnTo>
                      <a:pt x="769" y="1668"/>
                    </a:lnTo>
                    <a:lnTo>
                      <a:pt x="778" y="1645"/>
                    </a:lnTo>
                    <a:lnTo>
                      <a:pt x="789" y="1623"/>
                    </a:lnTo>
                    <a:lnTo>
                      <a:pt x="800" y="1599"/>
                    </a:lnTo>
                    <a:lnTo>
                      <a:pt x="813" y="1572"/>
                    </a:lnTo>
                    <a:lnTo>
                      <a:pt x="826" y="1543"/>
                    </a:lnTo>
                    <a:lnTo>
                      <a:pt x="841" y="1512"/>
                    </a:lnTo>
                    <a:lnTo>
                      <a:pt x="856" y="1480"/>
                    </a:lnTo>
                    <a:lnTo>
                      <a:pt x="873" y="1447"/>
                    </a:lnTo>
                    <a:lnTo>
                      <a:pt x="889" y="1412"/>
                    </a:lnTo>
                    <a:lnTo>
                      <a:pt x="905" y="1379"/>
                    </a:lnTo>
                    <a:lnTo>
                      <a:pt x="919" y="1348"/>
                    </a:lnTo>
                    <a:lnTo>
                      <a:pt x="933" y="1319"/>
                    </a:lnTo>
                    <a:lnTo>
                      <a:pt x="944" y="1293"/>
                    </a:lnTo>
                    <a:lnTo>
                      <a:pt x="956" y="1268"/>
                    </a:lnTo>
                    <a:lnTo>
                      <a:pt x="966" y="1246"/>
                    </a:lnTo>
                    <a:lnTo>
                      <a:pt x="976" y="1227"/>
                    </a:lnTo>
                    <a:lnTo>
                      <a:pt x="984" y="1209"/>
                    </a:lnTo>
                    <a:lnTo>
                      <a:pt x="991" y="1193"/>
                    </a:lnTo>
                    <a:lnTo>
                      <a:pt x="997" y="1179"/>
                    </a:lnTo>
                    <a:lnTo>
                      <a:pt x="1003" y="1170"/>
                    </a:lnTo>
                    <a:lnTo>
                      <a:pt x="1006" y="1160"/>
                    </a:lnTo>
                    <a:lnTo>
                      <a:pt x="1009" y="1153"/>
                    </a:lnTo>
                    <a:lnTo>
                      <a:pt x="1012" y="1147"/>
                    </a:lnTo>
                    <a:lnTo>
                      <a:pt x="1014" y="1146"/>
                    </a:lnTo>
                    <a:lnTo>
                      <a:pt x="1019" y="1125"/>
                    </a:lnTo>
                    <a:lnTo>
                      <a:pt x="1025" y="1106"/>
                    </a:lnTo>
                    <a:lnTo>
                      <a:pt x="1036" y="1071"/>
                    </a:lnTo>
                    <a:lnTo>
                      <a:pt x="1040" y="1054"/>
                    </a:lnTo>
                    <a:lnTo>
                      <a:pt x="1046" y="1040"/>
                    </a:lnTo>
                    <a:lnTo>
                      <a:pt x="1054" y="1014"/>
                    </a:lnTo>
                    <a:lnTo>
                      <a:pt x="1056" y="1001"/>
                    </a:lnTo>
                    <a:lnTo>
                      <a:pt x="1060" y="992"/>
                    </a:lnTo>
                    <a:lnTo>
                      <a:pt x="1064" y="975"/>
                    </a:lnTo>
                    <a:lnTo>
                      <a:pt x="1065" y="967"/>
                    </a:lnTo>
                    <a:lnTo>
                      <a:pt x="1067" y="962"/>
                    </a:lnTo>
                    <a:lnTo>
                      <a:pt x="1067" y="957"/>
                    </a:lnTo>
                    <a:lnTo>
                      <a:pt x="1068" y="954"/>
                    </a:lnTo>
                    <a:lnTo>
                      <a:pt x="1068" y="943"/>
                    </a:lnTo>
                    <a:lnTo>
                      <a:pt x="1071" y="931"/>
                    </a:lnTo>
                    <a:lnTo>
                      <a:pt x="1074" y="917"/>
                    </a:lnTo>
                    <a:lnTo>
                      <a:pt x="1081" y="903"/>
                    </a:lnTo>
                    <a:lnTo>
                      <a:pt x="1087" y="886"/>
                    </a:lnTo>
                    <a:lnTo>
                      <a:pt x="1097" y="869"/>
                    </a:lnTo>
                    <a:lnTo>
                      <a:pt x="1106" y="851"/>
                    </a:lnTo>
                    <a:lnTo>
                      <a:pt x="1120" y="832"/>
                    </a:lnTo>
                    <a:lnTo>
                      <a:pt x="1125" y="822"/>
                    </a:lnTo>
                    <a:lnTo>
                      <a:pt x="1130" y="815"/>
                    </a:lnTo>
                    <a:lnTo>
                      <a:pt x="1138" y="803"/>
                    </a:lnTo>
                    <a:lnTo>
                      <a:pt x="1143" y="793"/>
                    </a:lnTo>
                    <a:lnTo>
                      <a:pt x="1144" y="790"/>
                    </a:lnTo>
                    <a:lnTo>
                      <a:pt x="1146" y="789"/>
                    </a:lnTo>
                    <a:lnTo>
                      <a:pt x="1146" y="785"/>
                    </a:lnTo>
                    <a:lnTo>
                      <a:pt x="1146" y="776"/>
                    </a:lnTo>
                    <a:lnTo>
                      <a:pt x="1146" y="764"/>
                    </a:lnTo>
                    <a:lnTo>
                      <a:pt x="1146" y="756"/>
                    </a:lnTo>
                    <a:lnTo>
                      <a:pt x="1146" y="752"/>
                    </a:lnTo>
                    <a:lnTo>
                      <a:pt x="1146" y="750"/>
                    </a:lnTo>
                    <a:lnTo>
                      <a:pt x="1146" y="749"/>
                    </a:lnTo>
                    <a:lnTo>
                      <a:pt x="1147" y="749"/>
                    </a:lnTo>
                    <a:lnTo>
                      <a:pt x="1142" y="715"/>
                    </a:lnTo>
                    <a:lnTo>
                      <a:pt x="1138" y="687"/>
                    </a:lnTo>
                    <a:lnTo>
                      <a:pt x="1136" y="661"/>
                    </a:lnTo>
                    <a:lnTo>
                      <a:pt x="1136" y="642"/>
                    </a:lnTo>
                    <a:lnTo>
                      <a:pt x="1135" y="625"/>
                    </a:lnTo>
                    <a:lnTo>
                      <a:pt x="1136" y="613"/>
                    </a:lnTo>
                    <a:lnTo>
                      <a:pt x="1138" y="605"/>
                    </a:lnTo>
                    <a:lnTo>
                      <a:pt x="1143" y="602"/>
                    </a:lnTo>
                    <a:lnTo>
                      <a:pt x="1146" y="602"/>
                    </a:lnTo>
                    <a:lnTo>
                      <a:pt x="1153" y="608"/>
                    </a:lnTo>
                    <a:lnTo>
                      <a:pt x="1157" y="612"/>
                    </a:lnTo>
                    <a:lnTo>
                      <a:pt x="1162" y="620"/>
                    </a:lnTo>
                    <a:lnTo>
                      <a:pt x="1174" y="639"/>
                    </a:lnTo>
                    <a:lnTo>
                      <a:pt x="1179" y="647"/>
                    </a:lnTo>
                    <a:lnTo>
                      <a:pt x="1185" y="655"/>
                    </a:lnTo>
                    <a:lnTo>
                      <a:pt x="1190" y="661"/>
                    </a:lnTo>
                    <a:lnTo>
                      <a:pt x="1192" y="663"/>
                    </a:lnTo>
                    <a:lnTo>
                      <a:pt x="1193" y="664"/>
                    </a:lnTo>
                    <a:lnTo>
                      <a:pt x="1195" y="667"/>
                    </a:lnTo>
                    <a:lnTo>
                      <a:pt x="1199" y="670"/>
                    </a:lnTo>
                    <a:lnTo>
                      <a:pt x="1204" y="672"/>
                    </a:lnTo>
                    <a:lnTo>
                      <a:pt x="1207" y="672"/>
                    </a:lnTo>
                    <a:lnTo>
                      <a:pt x="1211" y="671"/>
                    </a:lnTo>
                    <a:lnTo>
                      <a:pt x="1229" y="656"/>
                    </a:lnTo>
                    <a:lnTo>
                      <a:pt x="1245" y="641"/>
                    </a:lnTo>
                    <a:lnTo>
                      <a:pt x="1258" y="626"/>
                    </a:lnTo>
                    <a:lnTo>
                      <a:pt x="1269" y="613"/>
                    </a:lnTo>
                    <a:lnTo>
                      <a:pt x="1275" y="598"/>
                    </a:lnTo>
                    <a:lnTo>
                      <a:pt x="1278" y="583"/>
                    </a:lnTo>
                    <a:lnTo>
                      <a:pt x="1278" y="568"/>
                    </a:lnTo>
                    <a:lnTo>
                      <a:pt x="1276" y="556"/>
                    </a:lnTo>
                    <a:lnTo>
                      <a:pt x="1261" y="530"/>
                    </a:lnTo>
                    <a:lnTo>
                      <a:pt x="1250" y="507"/>
                    </a:lnTo>
                    <a:lnTo>
                      <a:pt x="1244" y="483"/>
                    </a:lnTo>
                    <a:lnTo>
                      <a:pt x="1243" y="461"/>
                    </a:lnTo>
                    <a:lnTo>
                      <a:pt x="1242" y="437"/>
                    </a:lnTo>
                    <a:lnTo>
                      <a:pt x="1242" y="416"/>
                    </a:lnTo>
                    <a:lnTo>
                      <a:pt x="1241" y="374"/>
                    </a:lnTo>
                    <a:lnTo>
                      <a:pt x="1239" y="335"/>
                    </a:lnTo>
                    <a:lnTo>
                      <a:pt x="1238" y="316"/>
                    </a:lnTo>
                    <a:lnTo>
                      <a:pt x="1238" y="299"/>
                    </a:lnTo>
                    <a:lnTo>
                      <a:pt x="1234" y="263"/>
                    </a:lnTo>
                    <a:lnTo>
                      <a:pt x="1232" y="233"/>
                    </a:lnTo>
                    <a:lnTo>
                      <a:pt x="1228" y="204"/>
                    </a:lnTo>
                    <a:lnTo>
                      <a:pt x="1225" y="177"/>
                    </a:lnTo>
                    <a:lnTo>
                      <a:pt x="1222" y="166"/>
                    </a:lnTo>
                    <a:lnTo>
                      <a:pt x="1217" y="156"/>
                    </a:lnTo>
                    <a:lnTo>
                      <a:pt x="1211" y="144"/>
                    </a:lnTo>
                    <a:lnTo>
                      <a:pt x="1204" y="133"/>
                    </a:lnTo>
                    <a:close/>
                  </a:path>
                </a:pathLst>
              </a:custGeom>
              <a:noFill/>
              <a:ln w="3175">
                <a:solidFill>
                  <a:schemeClr val="accent1">
                    <a:lumMod val="60000"/>
                    <a:lumOff val="40000"/>
                  </a:schemeClr>
                </a:solidFill>
                <a:round/>
                <a:headEnd/>
                <a:tailEnd/>
              </a:ln>
            </p:spPr>
            <p:txBody>
              <a:bodyPr/>
              <a:lstStyle/>
              <a:p>
                <a:endParaRPr lang="fr-FR"/>
              </a:p>
            </p:txBody>
          </p:sp>
          <p:sp>
            <p:nvSpPr>
              <p:cNvPr id="41" name="Line 79">
                <a:extLst>
                  <a:ext uri="{FF2B5EF4-FFF2-40B4-BE49-F238E27FC236}">
                    <a16:creationId xmlns:a16="http://schemas.microsoft.com/office/drawing/2014/main" id="{6637F0E9-0F8A-49F5-A9BF-924809F5199D}"/>
                  </a:ext>
                </a:extLst>
              </p:cNvPr>
              <p:cNvSpPr>
                <a:spLocks noChangeShapeType="1"/>
              </p:cNvSpPr>
              <p:nvPr/>
            </p:nvSpPr>
            <p:spPr bwMode="auto">
              <a:xfrm>
                <a:off x="500" y="55"/>
                <a:ext cx="9" cy="20"/>
              </a:xfrm>
              <a:prstGeom prst="line">
                <a:avLst/>
              </a:prstGeom>
              <a:noFill/>
              <a:ln w="3175">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a:lstStyle/>
              <a:p>
                <a:endParaRPr lang="fr-FR"/>
              </a:p>
            </p:txBody>
          </p:sp>
          <p:sp>
            <p:nvSpPr>
              <p:cNvPr id="42" name="Line 116">
                <a:extLst>
                  <a:ext uri="{FF2B5EF4-FFF2-40B4-BE49-F238E27FC236}">
                    <a16:creationId xmlns:a16="http://schemas.microsoft.com/office/drawing/2014/main" id="{1855C91E-FEFB-4E0C-BEAE-EFE05873BC4A}"/>
                  </a:ext>
                </a:extLst>
              </p:cNvPr>
              <p:cNvSpPr>
                <a:spLocks noChangeShapeType="1"/>
              </p:cNvSpPr>
              <p:nvPr/>
            </p:nvSpPr>
            <p:spPr bwMode="auto">
              <a:xfrm flipH="1">
                <a:off x="428" y="570"/>
                <a:ext cx="0" cy="0"/>
              </a:xfrm>
              <a:prstGeom prst="line">
                <a:avLst/>
              </a:prstGeom>
              <a:noFill/>
              <a:ln w="3175">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a:lstStyle/>
              <a:p>
                <a:endParaRPr lang="fr-FR"/>
              </a:p>
            </p:txBody>
          </p:sp>
          <p:sp>
            <p:nvSpPr>
              <p:cNvPr id="43" name="Line 134">
                <a:extLst>
                  <a:ext uri="{FF2B5EF4-FFF2-40B4-BE49-F238E27FC236}">
                    <a16:creationId xmlns:a16="http://schemas.microsoft.com/office/drawing/2014/main" id="{75F8B45B-A621-44A1-991B-FB0AF1131AAC}"/>
                  </a:ext>
                </a:extLst>
              </p:cNvPr>
              <p:cNvSpPr>
                <a:spLocks noChangeShapeType="1"/>
              </p:cNvSpPr>
              <p:nvPr/>
            </p:nvSpPr>
            <p:spPr bwMode="auto">
              <a:xfrm>
                <a:off x="143" y="7"/>
                <a:ext cx="1" cy="1"/>
              </a:xfrm>
              <a:prstGeom prst="line">
                <a:avLst/>
              </a:prstGeom>
              <a:noFill/>
              <a:ln w="3175">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a:lstStyle/>
              <a:p>
                <a:endParaRPr lang="fr-FR"/>
              </a:p>
            </p:txBody>
          </p:sp>
          <p:sp>
            <p:nvSpPr>
              <p:cNvPr id="44" name="Freeform 135">
                <a:extLst>
                  <a:ext uri="{FF2B5EF4-FFF2-40B4-BE49-F238E27FC236}">
                    <a16:creationId xmlns:a16="http://schemas.microsoft.com/office/drawing/2014/main" id="{ADE97484-4322-4405-8102-D5B98ECB47B7}"/>
                  </a:ext>
                </a:extLst>
              </p:cNvPr>
              <p:cNvSpPr>
                <a:spLocks/>
              </p:cNvSpPr>
              <p:nvPr/>
            </p:nvSpPr>
            <p:spPr bwMode="auto">
              <a:xfrm>
                <a:off x="145" y="9"/>
                <a:ext cx="1" cy="1"/>
              </a:xfrm>
              <a:custGeom>
                <a:avLst/>
                <a:gdLst>
                  <a:gd name="T0" fmla="*/ 0 w 16"/>
                  <a:gd name="T1" fmla="*/ 0 h 10"/>
                  <a:gd name="T2" fmla="*/ 12 w 16"/>
                  <a:gd name="T3" fmla="*/ 7 h 10"/>
                  <a:gd name="T4" fmla="*/ 16 w 16"/>
                  <a:gd name="T5" fmla="*/ 10 h 10"/>
                </a:gdLst>
                <a:ahLst/>
                <a:cxnLst>
                  <a:cxn ang="0">
                    <a:pos x="T0" y="T1"/>
                  </a:cxn>
                  <a:cxn ang="0">
                    <a:pos x="T2" y="T3"/>
                  </a:cxn>
                  <a:cxn ang="0">
                    <a:pos x="T4" y="T5"/>
                  </a:cxn>
                </a:cxnLst>
                <a:rect l="0" t="0" r="r" b="b"/>
                <a:pathLst>
                  <a:path w="16" h="10">
                    <a:moveTo>
                      <a:pt x="0" y="0"/>
                    </a:moveTo>
                    <a:lnTo>
                      <a:pt x="12" y="7"/>
                    </a:lnTo>
                    <a:lnTo>
                      <a:pt x="16" y="10"/>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 name="Freeform 136">
                <a:extLst>
                  <a:ext uri="{FF2B5EF4-FFF2-40B4-BE49-F238E27FC236}">
                    <a16:creationId xmlns:a16="http://schemas.microsoft.com/office/drawing/2014/main" id="{12B4A4CB-4F39-4202-8820-F1D7726ABFFE}"/>
                  </a:ext>
                </a:extLst>
              </p:cNvPr>
              <p:cNvSpPr>
                <a:spLocks/>
              </p:cNvSpPr>
              <p:nvPr/>
            </p:nvSpPr>
            <p:spPr bwMode="auto">
              <a:xfrm>
                <a:off x="147" y="10"/>
                <a:ext cx="1" cy="0"/>
              </a:xfrm>
              <a:custGeom>
                <a:avLst/>
                <a:gdLst>
                  <a:gd name="T0" fmla="*/ 0 w 12"/>
                  <a:gd name="T1" fmla="*/ 0 h 2"/>
                  <a:gd name="T2" fmla="*/ 10 w 12"/>
                  <a:gd name="T3" fmla="*/ 2 h 2"/>
                  <a:gd name="T4" fmla="*/ 12 w 12"/>
                  <a:gd name="T5" fmla="*/ 2 h 2"/>
                </a:gdLst>
                <a:ahLst/>
                <a:cxnLst>
                  <a:cxn ang="0">
                    <a:pos x="T0" y="T1"/>
                  </a:cxn>
                  <a:cxn ang="0">
                    <a:pos x="T2" y="T3"/>
                  </a:cxn>
                  <a:cxn ang="0">
                    <a:pos x="T4" y="T5"/>
                  </a:cxn>
                </a:cxnLst>
                <a:rect l="0" t="0" r="r" b="b"/>
                <a:pathLst>
                  <a:path w="12" h="2">
                    <a:moveTo>
                      <a:pt x="0" y="0"/>
                    </a:moveTo>
                    <a:lnTo>
                      <a:pt x="10" y="2"/>
                    </a:lnTo>
                    <a:lnTo>
                      <a:pt x="12" y="2"/>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 name="Freeform 138">
                <a:extLst>
                  <a:ext uri="{FF2B5EF4-FFF2-40B4-BE49-F238E27FC236}">
                    <a16:creationId xmlns:a16="http://schemas.microsoft.com/office/drawing/2014/main" id="{316BFDA4-1CEC-47FC-9B8F-13412BF17C6B}"/>
                  </a:ext>
                </a:extLst>
              </p:cNvPr>
              <p:cNvSpPr>
                <a:spLocks/>
              </p:cNvSpPr>
              <p:nvPr/>
            </p:nvSpPr>
            <p:spPr bwMode="auto">
              <a:xfrm>
                <a:off x="163" y="14"/>
                <a:ext cx="6" cy="4"/>
              </a:xfrm>
              <a:custGeom>
                <a:avLst/>
                <a:gdLst>
                  <a:gd name="T0" fmla="*/ 106 w 106"/>
                  <a:gd name="T1" fmla="*/ 35 h 57"/>
                  <a:gd name="T2" fmla="*/ 103 w 106"/>
                  <a:gd name="T3" fmla="*/ 38 h 57"/>
                  <a:gd name="T4" fmla="*/ 84 w 106"/>
                  <a:gd name="T5" fmla="*/ 48 h 57"/>
                  <a:gd name="T6" fmla="*/ 68 w 106"/>
                  <a:gd name="T7" fmla="*/ 55 h 57"/>
                  <a:gd name="T8" fmla="*/ 55 w 106"/>
                  <a:gd name="T9" fmla="*/ 57 h 57"/>
                  <a:gd name="T10" fmla="*/ 49 w 106"/>
                  <a:gd name="T11" fmla="*/ 57 h 57"/>
                  <a:gd name="T12" fmla="*/ 45 w 106"/>
                  <a:gd name="T13" fmla="*/ 56 h 57"/>
                  <a:gd name="T14" fmla="*/ 39 w 106"/>
                  <a:gd name="T15" fmla="*/ 53 h 57"/>
                  <a:gd name="T16" fmla="*/ 33 w 106"/>
                  <a:gd name="T17" fmla="*/ 48 h 57"/>
                  <a:gd name="T18" fmla="*/ 23 w 106"/>
                  <a:gd name="T19" fmla="*/ 38 h 57"/>
                  <a:gd name="T20" fmla="*/ 16 w 106"/>
                  <a:gd name="T21" fmla="*/ 29 h 57"/>
                  <a:gd name="T22" fmla="*/ 11 w 106"/>
                  <a:gd name="T23" fmla="*/ 21 h 57"/>
                  <a:gd name="T24" fmla="*/ 4 w 106"/>
                  <a:gd name="T25" fmla="*/ 11 h 57"/>
                  <a:gd name="T26" fmla="*/ 0 w 106"/>
                  <a:gd name="T2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57">
                    <a:moveTo>
                      <a:pt x="106" y="35"/>
                    </a:moveTo>
                    <a:lnTo>
                      <a:pt x="103" y="38"/>
                    </a:lnTo>
                    <a:lnTo>
                      <a:pt x="84" y="48"/>
                    </a:lnTo>
                    <a:lnTo>
                      <a:pt x="68" y="55"/>
                    </a:lnTo>
                    <a:lnTo>
                      <a:pt x="55" y="57"/>
                    </a:lnTo>
                    <a:lnTo>
                      <a:pt x="49" y="57"/>
                    </a:lnTo>
                    <a:lnTo>
                      <a:pt x="45" y="56"/>
                    </a:lnTo>
                    <a:lnTo>
                      <a:pt x="39" y="53"/>
                    </a:lnTo>
                    <a:lnTo>
                      <a:pt x="33" y="48"/>
                    </a:lnTo>
                    <a:lnTo>
                      <a:pt x="23" y="38"/>
                    </a:lnTo>
                    <a:lnTo>
                      <a:pt x="16" y="29"/>
                    </a:lnTo>
                    <a:lnTo>
                      <a:pt x="11" y="21"/>
                    </a:lnTo>
                    <a:lnTo>
                      <a:pt x="4" y="11"/>
                    </a:lnTo>
                    <a:lnTo>
                      <a:pt x="0" y="0"/>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 name="Freeform 201">
                <a:extLst>
                  <a:ext uri="{FF2B5EF4-FFF2-40B4-BE49-F238E27FC236}">
                    <a16:creationId xmlns:a16="http://schemas.microsoft.com/office/drawing/2014/main" id="{930D2BC9-5BD5-4F9E-A10C-8F437598BA02}"/>
                  </a:ext>
                </a:extLst>
              </p:cNvPr>
              <p:cNvSpPr>
                <a:spLocks/>
              </p:cNvSpPr>
              <p:nvPr/>
            </p:nvSpPr>
            <p:spPr bwMode="auto">
              <a:xfrm>
                <a:off x="147" y="10"/>
                <a:ext cx="20" cy="5"/>
              </a:xfrm>
              <a:custGeom>
                <a:avLst/>
                <a:gdLst>
                  <a:gd name="T0" fmla="*/ 0 w 306"/>
                  <a:gd name="T1" fmla="*/ 0 h 79"/>
                  <a:gd name="T2" fmla="*/ 8 w 306"/>
                  <a:gd name="T3" fmla="*/ 16 h 79"/>
                  <a:gd name="T4" fmla="*/ 19 w 306"/>
                  <a:gd name="T5" fmla="*/ 34 h 79"/>
                  <a:gd name="T6" fmla="*/ 28 w 306"/>
                  <a:gd name="T7" fmla="*/ 45 h 79"/>
                  <a:gd name="T8" fmla="*/ 36 w 306"/>
                  <a:gd name="T9" fmla="*/ 54 h 79"/>
                  <a:gd name="T10" fmla="*/ 46 w 306"/>
                  <a:gd name="T11" fmla="*/ 62 h 79"/>
                  <a:gd name="T12" fmla="*/ 57 w 306"/>
                  <a:gd name="T13" fmla="*/ 69 h 79"/>
                  <a:gd name="T14" fmla="*/ 67 w 306"/>
                  <a:gd name="T15" fmla="*/ 74 h 79"/>
                  <a:gd name="T16" fmla="*/ 78 w 306"/>
                  <a:gd name="T17" fmla="*/ 77 h 79"/>
                  <a:gd name="T18" fmla="*/ 90 w 306"/>
                  <a:gd name="T19" fmla="*/ 78 h 79"/>
                  <a:gd name="T20" fmla="*/ 103 w 306"/>
                  <a:gd name="T21" fmla="*/ 79 h 79"/>
                  <a:gd name="T22" fmla="*/ 143 w 306"/>
                  <a:gd name="T23" fmla="*/ 75 h 79"/>
                  <a:gd name="T24" fmla="*/ 162 w 306"/>
                  <a:gd name="T25" fmla="*/ 73 h 79"/>
                  <a:gd name="T26" fmla="*/ 180 w 306"/>
                  <a:gd name="T27" fmla="*/ 73 h 79"/>
                  <a:gd name="T28" fmla="*/ 212 w 306"/>
                  <a:gd name="T29" fmla="*/ 70 h 79"/>
                  <a:gd name="T30" fmla="*/ 227 w 306"/>
                  <a:gd name="T31" fmla="*/ 70 h 79"/>
                  <a:gd name="T32" fmla="*/ 241 w 306"/>
                  <a:gd name="T33" fmla="*/ 70 h 79"/>
                  <a:gd name="T34" fmla="*/ 255 w 306"/>
                  <a:gd name="T35" fmla="*/ 69 h 79"/>
                  <a:gd name="T36" fmla="*/ 267 w 306"/>
                  <a:gd name="T37" fmla="*/ 69 h 79"/>
                  <a:gd name="T38" fmla="*/ 277 w 306"/>
                  <a:gd name="T39" fmla="*/ 69 h 79"/>
                  <a:gd name="T40" fmla="*/ 287 w 306"/>
                  <a:gd name="T41" fmla="*/ 71 h 79"/>
                  <a:gd name="T42" fmla="*/ 295 w 306"/>
                  <a:gd name="T43" fmla="*/ 71 h 79"/>
                  <a:gd name="T44" fmla="*/ 300 w 306"/>
                  <a:gd name="T45" fmla="*/ 74 h 79"/>
                  <a:gd name="T46" fmla="*/ 303 w 306"/>
                  <a:gd name="T47" fmla="*/ 76 h 79"/>
                  <a:gd name="T48" fmla="*/ 306 w 306"/>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79">
                    <a:moveTo>
                      <a:pt x="0" y="0"/>
                    </a:moveTo>
                    <a:lnTo>
                      <a:pt x="8" y="16"/>
                    </a:lnTo>
                    <a:lnTo>
                      <a:pt x="19" y="34"/>
                    </a:lnTo>
                    <a:lnTo>
                      <a:pt x="28" y="45"/>
                    </a:lnTo>
                    <a:lnTo>
                      <a:pt x="36" y="54"/>
                    </a:lnTo>
                    <a:lnTo>
                      <a:pt x="46" y="62"/>
                    </a:lnTo>
                    <a:lnTo>
                      <a:pt x="57" y="69"/>
                    </a:lnTo>
                    <a:lnTo>
                      <a:pt x="67" y="74"/>
                    </a:lnTo>
                    <a:lnTo>
                      <a:pt x="78" y="77"/>
                    </a:lnTo>
                    <a:lnTo>
                      <a:pt x="90" y="78"/>
                    </a:lnTo>
                    <a:lnTo>
                      <a:pt x="103" y="79"/>
                    </a:lnTo>
                    <a:lnTo>
                      <a:pt x="143" y="75"/>
                    </a:lnTo>
                    <a:lnTo>
                      <a:pt x="162" y="73"/>
                    </a:lnTo>
                    <a:lnTo>
                      <a:pt x="180" y="73"/>
                    </a:lnTo>
                    <a:lnTo>
                      <a:pt x="212" y="70"/>
                    </a:lnTo>
                    <a:lnTo>
                      <a:pt x="227" y="70"/>
                    </a:lnTo>
                    <a:lnTo>
                      <a:pt x="241" y="70"/>
                    </a:lnTo>
                    <a:lnTo>
                      <a:pt x="255" y="69"/>
                    </a:lnTo>
                    <a:lnTo>
                      <a:pt x="267" y="69"/>
                    </a:lnTo>
                    <a:lnTo>
                      <a:pt x="277" y="69"/>
                    </a:lnTo>
                    <a:lnTo>
                      <a:pt x="287" y="71"/>
                    </a:lnTo>
                    <a:lnTo>
                      <a:pt x="295" y="71"/>
                    </a:lnTo>
                    <a:lnTo>
                      <a:pt x="300" y="74"/>
                    </a:lnTo>
                    <a:lnTo>
                      <a:pt x="303" y="76"/>
                    </a:lnTo>
                    <a:lnTo>
                      <a:pt x="306" y="79"/>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3" name="Freeform 208">
              <a:extLst>
                <a:ext uri="{FF2B5EF4-FFF2-40B4-BE49-F238E27FC236}">
                  <a16:creationId xmlns:a16="http://schemas.microsoft.com/office/drawing/2014/main" id="{38CF7D70-C5BF-40A5-9231-F1F1457B199F}"/>
                </a:ext>
              </a:extLst>
            </p:cNvPr>
            <p:cNvSpPr>
              <a:spLocks/>
            </p:cNvSpPr>
            <p:nvPr/>
          </p:nvSpPr>
          <p:spPr bwMode="auto">
            <a:xfrm>
              <a:off x="497" y="245"/>
              <a:ext cx="194" cy="423"/>
            </a:xfrm>
            <a:custGeom>
              <a:avLst/>
              <a:gdLst>
                <a:gd name="T0" fmla="*/ 1836 w 3107"/>
                <a:gd name="T1" fmla="*/ 92 h 6776"/>
                <a:gd name="T2" fmla="*/ 1772 w 3107"/>
                <a:gd name="T3" fmla="*/ 169 h 6776"/>
                <a:gd name="T4" fmla="*/ 1923 w 3107"/>
                <a:gd name="T5" fmla="*/ 297 h 6776"/>
                <a:gd name="T6" fmla="*/ 2046 w 3107"/>
                <a:gd name="T7" fmla="*/ 374 h 6776"/>
                <a:gd name="T8" fmla="*/ 2100 w 3107"/>
                <a:gd name="T9" fmla="*/ 379 h 6776"/>
                <a:gd name="T10" fmla="*/ 2211 w 3107"/>
                <a:gd name="T11" fmla="*/ 323 h 6776"/>
                <a:gd name="T12" fmla="*/ 2329 w 3107"/>
                <a:gd name="T13" fmla="*/ 301 h 6776"/>
                <a:gd name="T14" fmla="*/ 2497 w 3107"/>
                <a:gd name="T15" fmla="*/ 245 h 6776"/>
                <a:gd name="T16" fmla="*/ 2616 w 3107"/>
                <a:gd name="T17" fmla="*/ 225 h 6776"/>
                <a:gd name="T18" fmla="*/ 2756 w 3107"/>
                <a:gd name="T19" fmla="*/ 189 h 6776"/>
                <a:gd name="T20" fmla="*/ 2930 w 3107"/>
                <a:gd name="T21" fmla="*/ 120 h 6776"/>
                <a:gd name="T22" fmla="*/ 2987 w 3107"/>
                <a:gd name="T23" fmla="*/ 66 h 6776"/>
                <a:gd name="T24" fmla="*/ 3104 w 3107"/>
                <a:gd name="T25" fmla="*/ 88 h 6776"/>
                <a:gd name="T26" fmla="*/ 3094 w 3107"/>
                <a:gd name="T27" fmla="*/ 337 h 6776"/>
                <a:gd name="T28" fmla="*/ 3075 w 3107"/>
                <a:gd name="T29" fmla="*/ 465 h 6776"/>
                <a:gd name="T30" fmla="*/ 3020 w 3107"/>
                <a:gd name="T31" fmla="*/ 614 h 6776"/>
                <a:gd name="T32" fmla="*/ 2962 w 3107"/>
                <a:gd name="T33" fmla="*/ 740 h 6776"/>
                <a:gd name="T34" fmla="*/ 2869 w 3107"/>
                <a:gd name="T35" fmla="*/ 918 h 6776"/>
                <a:gd name="T36" fmla="*/ 2811 w 3107"/>
                <a:gd name="T37" fmla="*/ 1115 h 6776"/>
                <a:gd name="T38" fmla="*/ 2582 w 3107"/>
                <a:gd name="T39" fmla="*/ 1488 h 6776"/>
                <a:gd name="T40" fmla="*/ 2392 w 3107"/>
                <a:gd name="T41" fmla="*/ 1715 h 6776"/>
                <a:gd name="T42" fmla="*/ 2195 w 3107"/>
                <a:gd name="T43" fmla="*/ 1851 h 6776"/>
                <a:gd name="T44" fmla="*/ 1954 w 3107"/>
                <a:gd name="T45" fmla="*/ 2107 h 6776"/>
                <a:gd name="T46" fmla="*/ 1770 w 3107"/>
                <a:gd name="T47" fmla="*/ 2299 h 6776"/>
                <a:gd name="T48" fmla="*/ 1678 w 3107"/>
                <a:gd name="T49" fmla="*/ 2444 h 6776"/>
                <a:gd name="T50" fmla="*/ 1522 w 3107"/>
                <a:gd name="T51" fmla="*/ 2580 h 6776"/>
                <a:gd name="T52" fmla="*/ 1426 w 3107"/>
                <a:gd name="T53" fmla="*/ 2755 h 6776"/>
                <a:gd name="T54" fmla="*/ 1374 w 3107"/>
                <a:gd name="T55" fmla="*/ 2829 h 6776"/>
                <a:gd name="T56" fmla="*/ 1316 w 3107"/>
                <a:gd name="T57" fmla="*/ 2963 h 6776"/>
                <a:gd name="T58" fmla="*/ 1232 w 3107"/>
                <a:gd name="T59" fmla="*/ 3099 h 6776"/>
                <a:gd name="T60" fmla="*/ 1224 w 3107"/>
                <a:gd name="T61" fmla="*/ 3305 h 6776"/>
                <a:gd name="T62" fmla="*/ 1301 w 3107"/>
                <a:gd name="T63" fmla="*/ 3369 h 6776"/>
                <a:gd name="T64" fmla="*/ 1249 w 3107"/>
                <a:gd name="T65" fmla="*/ 3494 h 6776"/>
                <a:gd name="T66" fmla="*/ 1276 w 3107"/>
                <a:gd name="T67" fmla="*/ 3559 h 6776"/>
                <a:gd name="T68" fmla="*/ 1264 w 3107"/>
                <a:gd name="T69" fmla="*/ 3686 h 6776"/>
                <a:gd name="T70" fmla="*/ 1314 w 3107"/>
                <a:gd name="T71" fmla="*/ 3802 h 6776"/>
                <a:gd name="T72" fmla="*/ 1325 w 3107"/>
                <a:gd name="T73" fmla="*/ 3843 h 6776"/>
                <a:gd name="T74" fmla="*/ 1408 w 3107"/>
                <a:gd name="T75" fmla="*/ 3943 h 6776"/>
                <a:gd name="T76" fmla="*/ 1456 w 3107"/>
                <a:gd name="T77" fmla="*/ 4006 h 6776"/>
                <a:gd name="T78" fmla="*/ 1432 w 3107"/>
                <a:gd name="T79" fmla="*/ 4229 h 6776"/>
                <a:gd name="T80" fmla="*/ 1424 w 3107"/>
                <a:gd name="T81" fmla="*/ 4420 h 6776"/>
                <a:gd name="T82" fmla="*/ 1428 w 3107"/>
                <a:gd name="T83" fmla="*/ 4600 h 6776"/>
                <a:gd name="T84" fmla="*/ 1454 w 3107"/>
                <a:gd name="T85" fmla="*/ 4649 h 6776"/>
                <a:gd name="T86" fmla="*/ 1441 w 3107"/>
                <a:gd name="T87" fmla="*/ 4729 h 6776"/>
                <a:gd name="T88" fmla="*/ 1347 w 3107"/>
                <a:gd name="T89" fmla="*/ 4864 h 6776"/>
                <a:gd name="T90" fmla="*/ 1212 w 3107"/>
                <a:gd name="T91" fmla="*/ 5030 h 6776"/>
                <a:gd name="T92" fmla="*/ 985 w 3107"/>
                <a:gd name="T93" fmla="*/ 5126 h 6776"/>
                <a:gd name="T94" fmla="*/ 799 w 3107"/>
                <a:gd name="T95" fmla="*/ 5246 h 6776"/>
                <a:gd name="T96" fmla="*/ 693 w 3107"/>
                <a:gd name="T97" fmla="*/ 5357 h 6776"/>
                <a:gd name="T98" fmla="*/ 584 w 3107"/>
                <a:gd name="T99" fmla="*/ 5427 h 6776"/>
                <a:gd name="T100" fmla="*/ 457 w 3107"/>
                <a:gd name="T101" fmla="*/ 5512 h 6776"/>
                <a:gd name="T102" fmla="*/ 417 w 3107"/>
                <a:gd name="T103" fmla="*/ 5559 h 6776"/>
                <a:gd name="T104" fmla="*/ 417 w 3107"/>
                <a:gd name="T105" fmla="*/ 5656 h 6776"/>
                <a:gd name="T106" fmla="*/ 454 w 3107"/>
                <a:gd name="T107" fmla="*/ 5740 h 6776"/>
                <a:gd name="T108" fmla="*/ 467 w 3107"/>
                <a:gd name="T109" fmla="*/ 5809 h 6776"/>
                <a:gd name="T110" fmla="*/ 494 w 3107"/>
                <a:gd name="T111" fmla="*/ 5949 h 6776"/>
                <a:gd name="T112" fmla="*/ 509 w 3107"/>
                <a:gd name="T113" fmla="*/ 6077 h 6776"/>
                <a:gd name="T114" fmla="*/ 467 w 3107"/>
                <a:gd name="T115" fmla="*/ 6186 h 6776"/>
                <a:gd name="T116" fmla="*/ 488 w 3107"/>
                <a:gd name="T117" fmla="*/ 6234 h 6776"/>
                <a:gd name="T118" fmla="*/ 292 w 3107"/>
                <a:gd name="T119" fmla="*/ 6369 h 6776"/>
                <a:gd name="T120" fmla="*/ 87 w 3107"/>
                <a:gd name="T121" fmla="*/ 6448 h 6776"/>
                <a:gd name="T122" fmla="*/ 14 w 3107"/>
                <a:gd name="T123" fmla="*/ 6537 h 6776"/>
                <a:gd name="T124" fmla="*/ 37 w 3107"/>
                <a:gd name="T125" fmla="*/ 6650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7" h="6776">
                  <a:moveTo>
                    <a:pt x="1814" y="0"/>
                  </a:moveTo>
                  <a:lnTo>
                    <a:pt x="1816" y="0"/>
                  </a:lnTo>
                  <a:lnTo>
                    <a:pt x="1815" y="7"/>
                  </a:lnTo>
                  <a:lnTo>
                    <a:pt x="1816" y="13"/>
                  </a:lnTo>
                  <a:lnTo>
                    <a:pt x="1820" y="22"/>
                  </a:lnTo>
                  <a:lnTo>
                    <a:pt x="1827" y="41"/>
                  </a:lnTo>
                  <a:lnTo>
                    <a:pt x="1832" y="53"/>
                  </a:lnTo>
                  <a:lnTo>
                    <a:pt x="1840" y="68"/>
                  </a:lnTo>
                  <a:lnTo>
                    <a:pt x="1841" y="74"/>
                  </a:lnTo>
                  <a:lnTo>
                    <a:pt x="1840" y="83"/>
                  </a:lnTo>
                  <a:lnTo>
                    <a:pt x="1836" y="92"/>
                  </a:lnTo>
                  <a:lnTo>
                    <a:pt x="1830" y="103"/>
                  </a:lnTo>
                  <a:lnTo>
                    <a:pt x="1821" y="114"/>
                  </a:lnTo>
                  <a:lnTo>
                    <a:pt x="1811" y="125"/>
                  </a:lnTo>
                  <a:lnTo>
                    <a:pt x="1797" y="138"/>
                  </a:lnTo>
                  <a:lnTo>
                    <a:pt x="1782" y="153"/>
                  </a:lnTo>
                  <a:lnTo>
                    <a:pt x="1773" y="157"/>
                  </a:lnTo>
                  <a:lnTo>
                    <a:pt x="1767" y="161"/>
                  </a:lnTo>
                  <a:lnTo>
                    <a:pt x="1764" y="163"/>
                  </a:lnTo>
                  <a:lnTo>
                    <a:pt x="1764" y="165"/>
                  </a:lnTo>
                  <a:lnTo>
                    <a:pt x="1765" y="166"/>
                  </a:lnTo>
                  <a:lnTo>
                    <a:pt x="1772" y="169"/>
                  </a:lnTo>
                  <a:lnTo>
                    <a:pt x="1781" y="174"/>
                  </a:lnTo>
                  <a:lnTo>
                    <a:pt x="1796" y="184"/>
                  </a:lnTo>
                  <a:lnTo>
                    <a:pt x="1804" y="189"/>
                  </a:lnTo>
                  <a:lnTo>
                    <a:pt x="1814" y="198"/>
                  </a:lnTo>
                  <a:lnTo>
                    <a:pt x="1825" y="206"/>
                  </a:lnTo>
                  <a:lnTo>
                    <a:pt x="1839" y="218"/>
                  </a:lnTo>
                  <a:lnTo>
                    <a:pt x="1849" y="228"/>
                  </a:lnTo>
                  <a:lnTo>
                    <a:pt x="1862" y="240"/>
                  </a:lnTo>
                  <a:lnTo>
                    <a:pt x="1891" y="266"/>
                  </a:lnTo>
                  <a:lnTo>
                    <a:pt x="1906" y="280"/>
                  </a:lnTo>
                  <a:lnTo>
                    <a:pt x="1923" y="297"/>
                  </a:lnTo>
                  <a:lnTo>
                    <a:pt x="1940" y="314"/>
                  </a:lnTo>
                  <a:lnTo>
                    <a:pt x="1959" y="333"/>
                  </a:lnTo>
                  <a:lnTo>
                    <a:pt x="1965" y="338"/>
                  </a:lnTo>
                  <a:lnTo>
                    <a:pt x="1972" y="343"/>
                  </a:lnTo>
                  <a:lnTo>
                    <a:pt x="1989" y="354"/>
                  </a:lnTo>
                  <a:lnTo>
                    <a:pt x="2009" y="362"/>
                  </a:lnTo>
                  <a:lnTo>
                    <a:pt x="2034" y="371"/>
                  </a:lnTo>
                  <a:lnTo>
                    <a:pt x="2036" y="371"/>
                  </a:lnTo>
                  <a:lnTo>
                    <a:pt x="2037" y="371"/>
                  </a:lnTo>
                  <a:lnTo>
                    <a:pt x="2039" y="372"/>
                  </a:lnTo>
                  <a:lnTo>
                    <a:pt x="2046" y="374"/>
                  </a:lnTo>
                  <a:lnTo>
                    <a:pt x="2048" y="374"/>
                  </a:lnTo>
                  <a:lnTo>
                    <a:pt x="2049" y="374"/>
                  </a:lnTo>
                  <a:lnTo>
                    <a:pt x="2051" y="375"/>
                  </a:lnTo>
                  <a:lnTo>
                    <a:pt x="2057" y="377"/>
                  </a:lnTo>
                  <a:lnTo>
                    <a:pt x="2068" y="378"/>
                  </a:lnTo>
                  <a:lnTo>
                    <a:pt x="2079" y="380"/>
                  </a:lnTo>
                  <a:lnTo>
                    <a:pt x="2087" y="380"/>
                  </a:lnTo>
                  <a:lnTo>
                    <a:pt x="2097" y="380"/>
                  </a:lnTo>
                  <a:lnTo>
                    <a:pt x="2097" y="379"/>
                  </a:lnTo>
                  <a:lnTo>
                    <a:pt x="2098" y="379"/>
                  </a:lnTo>
                  <a:lnTo>
                    <a:pt x="2100" y="379"/>
                  </a:lnTo>
                  <a:lnTo>
                    <a:pt x="2104" y="379"/>
                  </a:lnTo>
                  <a:lnTo>
                    <a:pt x="2113" y="378"/>
                  </a:lnTo>
                  <a:lnTo>
                    <a:pt x="2116" y="376"/>
                  </a:lnTo>
                  <a:lnTo>
                    <a:pt x="2121" y="373"/>
                  </a:lnTo>
                  <a:lnTo>
                    <a:pt x="2129" y="369"/>
                  </a:lnTo>
                  <a:lnTo>
                    <a:pt x="2138" y="364"/>
                  </a:lnTo>
                  <a:lnTo>
                    <a:pt x="2149" y="357"/>
                  </a:lnTo>
                  <a:lnTo>
                    <a:pt x="2163" y="349"/>
                  </a:lnTo>
                  <a:lnTo>
                    <a:pt x="2179" y="341"/>
                  </a:lnTo>
                  <a:lnTo>
                    <a:pt x="2197" y="332"/>
                  </a:lnTo>
                  <a:lnTo>
                    <a:pt x="2211" y="323"/>
                  </a:lnTo>
                  <a:lnTo>
                    <a:pt x="2224" y="316"/>
                  </a:lnTo>
                  <a:lnTo>
                    <a:pt x="2235" y="310"/>
                  </a:lnTo>
                  <a:lnTo>
                    <a:pt x="2246" y="306"/>
                  </a:lnTo>
                  <a:lnTo>
                    <a:pt x="2255" y="301"/>
                  </a:lnTo>
                  <a:lnTo>
                    <a:pt x="2263" y="299"/>
                  </a:lnTo>
                  <a:lnTo>
                    <a:pt x="2270" y="298"/>
                  </a:lnTo>
                  <a:lnTo>
                    <a:pt x="2276" y="299"/>
                  </a:lnTo>
                  <a:lnTo>
                    <a:pt x="2306" y="301"/>
                  </a:lnTo>
                  <a:lnTo>
                    <a:pt x="2320" y="301"/>
                  </a:lnTo>
                  <a:lnTo>
                    <a:pt x="2326" y="301"/>
                  </a:lnTo>
                  <a:lnTo>
                    <a:pt x="2329" y="301"/>
                  </a:lnTo>
                  <a:lnTo>
                    <a:pt x="2334" y="302"/>
                  </a:lnTo>
                  <a:lnTo>
                    <a:pt x="2357" y="302"/>
                  </a:lnTo>
                  <a:lnTo>
                    <a:pt x="2378" y="302"/>
                  </a:lnTo>
                  <a:lnTo>
                    <a:pt x="2395" y="300"/>
                  </a:lnTo>
                  <a:lnTo>
                    <a:pt x="2410" y="298"/>
                  </a:lnTo>
                  <a:lnTo>
                    <a:pt x="2421" y="294"/>
                  </a:lnTo>
                  <a:lnTo>
                    <a:pt x="2430" y="290"/>
                  </a:lnTo>
                  <a:lnTo>
                    <a:pt x="2447" y="274"/>
                  </a:lnTo>
                  <a:lnTo>
                    <a:pt x="2464" y="262"/>
                  </a:lnTo>
                  <a:lnTo>
                    <a:pt x="2480" y="252"/>
                  </a:lnTo>
                  <a:lnTo>
                    <a:pt x="2497" y="245"/>
                  </a:lnTo>
                  <a:lnTo>
                    <a:pt x="2512" y="240"/>
                  </a:lnTo>
                  <a:lnTo>
                    <a:pt x="2528" y="236"/>
                  </a:lnTo>
                  <a:lnTo>
                    <a:pt x="2543" y="235"/>
                  </a:lnTo>
                  <a:lnTo>
                    <a:pt x="2559" y="238"/>
                  </a:lnTo>
                  <a:lnTo>
                    <a:pt x="2563" y="237"/>
                  </a:lnTo>
                  <a:lnTo>
                    <a:pt x="2569" y="237"/>
                  </a:lnTo>
                  <a:lnTo>
                    <a:pt x="2576" y="236"/>
                  </a:lnTo>
                  <a:lnTo>
                    <a:pt x="2585" y="235"/>
                  </a:lnTo>
                  <a:lnTo>
                    <a:pt x="2594" y="232"/>
                  </a:lnTo>
                  <a:lnTo>
                    <a:pt x="2605" y="229"/>
                  </a:lnTo>
                  <a:lnTo>
                    <a:pt x="2616" y="225"/>
                  </a:lnTo>
                  <a:lnTo>
                    <a:pt x="2630" y="220"/>
                  </a:lnTo>
                  <a:lnTo>
                    <a:pt x="2643" y="214"/>
                  </a:lnTo>
                  <a:lnTo>
                    <a:pt x="2656" y="210"/>
                  </a:lnTo>
                  <a:lnTo>
                    <a:pt x="2677" y="202"/>
                  </a:lnTo>
                  <a:lnTo>
                    <a:pt x="2686" y="199"/>
                  </a:lnTo>
                  <a:lnTo>
                    <a:pt x="2693" y="198"/>
                  </a:lnTo>
                  <a:lnTo>
                    <a:pt x="2699" y="197"/>
                  </a:lnTo>
                  <a:lnTo>
                    <a:pt x="2705" y="197"/>
                  </a:lnTo>
                  <a:lnTo>
                    <a:pt x="2722" y="196"/>
                  </a:lnTo>
                  <a:lnTo>
                    <a:pt x="2739" y="194"/>
                  </a:lnTo>
                  <a:lnTo>
                    <a:pt x="2756" y="189"/>
                  </a:lnTo>
                  <a:lnTo>
                    <a:pt x="2773" y="184"/>
                  </a:lnTo>
                  <a:lnTo>
                    <a:pt x="2788" y="177"/>
                  </a:lnTo>
                  <a:lnTo>
                    <a:pt x="2805" y="168"/>
                  </a:lnTo>
                  <a:lnTo>
                    <a:pt x="2821" y="157"/>
                  </a:lnTo>
                  <a:lnTo>
                    <a:pt x="2838" y="146"/>
                  </a:lnTo>
                  <a:lnTo>
                    <a:pt x="2848" y="139"/>
                  </a:lnTo>
                  <a:lnTo>
                    <a:pt x="2863" y="134"/>
                  </a:lnTo>
                  <a:lnTo>
                    <a:pt x="2883" y="129"/>
                  </a:lnTo>
                  <a:lnTo>
                    <a:pt x="2908" y="125"/>
                  </a:lnTo>
                  <a:lnTo>
                    <a:pt x="2919" y="122"/>
                  </a:lnTo>
                  <a:lnTo>
                    <a:pt x="2930" y="120"/>
                  </a:lnTo>
                  <a:lnTo>
                    <a:pt x="2934" y="118"/>
                  </a:lnTo>
                  <a:lnTo>
                    <a:pt x="2936" y="117"/>
                  </a:lnTo>
                  <a:lnTo>
                    <a:pt x="2939" y="117"/>
                  </a:lnTo>
                  <a:lnTo>
                    <a:pt x="2948" y="115"/>
                  </a:lnTo>
                  <a:lnTo>
                    <a:pt x="2961" y="108"/>
                  </a:lnTo>
                  <a:lnTo>
                    <a:pt x="2966" y="104"/>
                  </a:lnTo>
                  <a:lnTo>
                    <a:pt x="2970" y="102"/>
                  </a:lnTo>
                  <a:lnTo>
                    <a:pt x="2971" y="98"/>
                  </a:lnTo>
                  <a:lnTo>
                    <a:pt x="2976" y="90"/>
                  </a:lnTo>
                  <a:lnTo>
                    <a:pt x="2980" y="80"/>
                  </a:lnTo>
                  <a:lnTo>
                    <a:pt x="2987" y="66"/>
                  </a:lnTo>
                  <a:lnTo>
                    <a:pt x="2991" y="60"/>
                  </a:lnTo>
                  <a:lnTo>
                    <a:pt x="2997" y="57"/>
                  </a:lnTo>
                  <a:lnTo>
                    <a:pt x="3007" y="56"/>
                  </a:lnTo>
                  <a:lnTo>
                    <a:pt x="3018" y="57"/>
                  </a:lnTo>
                  <a:lnTo>
                    <a:pt x="3030" y="59"/>
                  </a:lnTo>
                  <a:lnTo>
                    <a:pt x="3044" y="61"/>
                  </a:lnTo>
                  <a:lnTo>
                    <a:pt x="3079" y="66"/>
                  </a:lnTo>
                  <a:lnTo>
                    <a:pt x="3090" y="68"/>
                  </a:lnTo>
                  <a:lnTo>
                    <a:pt x="3098" y="73"/>
                  </a:lnTo>
                  <a:lnTo>
                    <a:pt x="3103" y="80"/>
                  </a:lnTo>
                  <a:lnTo>
                    <a:pt x="3104" y="88"/>
                  </a:lnTo>
                  <a:lnTo>
                    <a:pt x="3102" y="97"/>
                  </a:lnTo>
                  <a:lnTo>
                    <a:pt x="3102" y="109"/>
                  </a:lnTo>
                  <a:lnTo>
                    <a:pt x="3102" y="124"/>
                  </a:lnTo>
                  <a:lnTo>
                    <a:pt x="3103" y="143"/>
                  </a:lnTo>
                  <a:lnTo>
                    <a:pt x="3103" y="163"/>
                  </a:lnTo>
                  <a:lnTo>
                    <a:pt x="3104" y="187"/>
                  </a:lnTo>
                  <a:lnTo>
                    <a:pt x="3105" y="214"/>
                  </a:lnTo>
                  <a:lnTo>
                    <a:pt x="3107" y="245"/>
                  </a:lnTo>
                  <a:lnTo>
                    <a:pt x="3106" y="274"/>
                  </a:lnTo>
                  <a:lnTo>
                    <a:pt x="3102" y="305"/>
                  </a:lnTo>
                  <a:lnTo>
                    <a:pt x="3094" y="337"/>
                  </a:lnTo>
                  <a:lnTo>
                    <a:pt x="3083" y="371"/>
                  </a:lnTo>
                  <a:lnTo>
                    <a:pt x="3082" y="396"/>
                  </a:lnTo>
                  <a:lnTo>
                    <a:pt x="3081" y="398"/>
                  </a:lnTo>
                  <a:lnTo>
                    <a:pt x="3081" y="402"/>
                  </a:lnTo>
                  <a:lnTo>
                    <a:pt x="3081" y="408"/>
                  </a:lnTo>
                  <a:lnTo>
                    <a:pt x="3081" y="421"/>
                  </a:lnTo>
                  <a:lnTo>
                    <a:pt x="3079" y="431"/>
                  </a:lnTo>
                  <a:lnTo>
                    <a:pt x="3078" y="434"/>
                  </a:lnTo>
                  <a:lnTo>
                    <a:pt x="3078" y="437"/>
                  </a:lnTo>
                  <a:lnTo>
                    <a:pt x="3078" y="443"/>
                  </a:lnTo>
                  <a:lnTo>
                    <a:pt x="3075" y="465"/>
                  </a:lnTo>
                  <a:lnTo>
                    <a:pt x="3072" y="473"/>
                  </a:lnTo>
                  <a:lnTo>
                    <a:pt x="3070" y="483"/>
                  </a:lnTo>
                  <a:lnTo>
                    <a:pt x="3065" y="501"/>
                  </a:lnTo>
                  <a:lnTo>
                    <a:pt x="3059" y="517"/>
                  </a:lnTo>
                  <a:lnTo>
                    <a:pt x="3052" y="531"/>
                  </a:lnTo>
                  <a:lnTo>
                    <a:pt x="3048" y="536"/>
                  </a:lnTo>
                  <a:lnTo>
                    <a:pt x="3045" y="545"/>
                  </a:lnTo>
                  <a:lnTo>
                    <a:pt x="3036" y="567"/>
                  </a:lnTo>
                  <a:lnTo>
                    <a:pt x="3031" y="580"/>
                  </a:lnTo>
                  <a:lnTo>
                    <a:pt x="3027" y="596"/>
                  </a:lnTo>
                  <a:lnTo>
                    <a:pt x="3020" y="614"/>
                  </a:lnTo>
                  <a:lnTo>
                    <a:pt x="3016" y="634"/>
                  </a:lnTo>
                  <a:lnTo>
                    <a:pt x="3010" y="651"/>
                  </a:lnTo>
                  <a:lnTo>
                    <a:pt x="3006" y="667"/>
                  </a:lnTo>
                  <a:lnTo>
                    <a:pt x="2999" y="681"/>
                  </a:lnTo>
                  <a:lnTo>
                    <a:pt x="2995" y="694"/>
                  </a:lnTo>
                  <a:lnTo>
                    <a:pt x="2988" y="704"/>
                  </a:lnTo>
                  <a:lnTo>
                    <a:pt x="2984" y="714"/>
                  </a:lnTo>
                  <a:lnTo>
                    <a:pt x="2979" y="722"/>
                  </a:lnTo>
                  <a:lnTo>
                    <a:pt x="2975" y="728"/>
                  </a:lnTo>
                  <a:lnTo>
                    <a:pt x="2966" y="735"/>
                  </a:lnTo>
                  <a:lnTo>
                    <a:pt x="2962" y="740"/>
                  </a:lnTo>
                  <a:lnTo>
                    <a:pt x="2959" y="746"/>
                  </a:lnTo>
                  <a:lnTo>
                    <a:pt x="2950" y="758"/>
                  </a:lnTo>
                  <a:lnTo>
                    <a:pt x="2942" y="774"/>
                  </a:lnTo>
                  <a:lnTo>
                    <a:pt x="2931" y="790"/>
                  </a:lnTo>
                  <a:lnTo>
                    <a:pt x="2921" y="810"/>
                  </a:lnTo>
                  <a:lnTo>
                    <a:pt x="2915" y="820"/>
                  </a:lnTo>
                  <a:lnTo>
                    <a:pt x="2910" y="831"/>
                  </a:lnTo>
                  <a:lnTo>
                    <a:pt x="2899" y="856"/>
                  </a:lnTo>
                  <a:lnTo>
                    <a:pt x="2887" y="878"/>
                  </a:lnTo>
                  <a:lnTo>
                    <a:pt x="2878" y="900"/>
                  </a:lnTo>
                  <a:lnTo>
                    <a:pt x="2869" y="918"/>
                  </a:lnTo>
                  <a:lnTo>
                    <a:pt x="2864" y="936"/>
                  </a:lnTo>
                  <a:lnTo>
                    <a:pt x="2857" y="950"/>
                  </a:lnTo>
                  <a:lnTo>
                    <a:pt x="2854" y="961"/>
                  </a:lnTo>
                  <a:lnTo>
                    <a:pt x="2852" y="971"/>
                  </a:lnTo>
                  <a:lnTo>
                    <a:pt x="2852" y="981"/>
                  </a:lnTo>
                  <a:lnTo>
                    <a:pt x="2850" y="1001"/>
                  </a:lnTo>
                  <a:lnTo>
                    <a:pt x="2848" y="1012"/>
                  </a:lnTo>
                  <a:lnTo>
                    <a:pt x="2846" y="1024"/>
                  </a:lnTo>
                  <a:lnTo>
                    <a:pt x="2837" y="1051"/>
                  </a:lnTo>
                  <a:lnTo>
                    <a:pt x="2826" y="1082"/>
                  </a:lnTo>
                  <a:lnTo>
                    <a:pt x="2811" y="1115"/>
                  </a:lnTo>
                  <a:lnTo>
                    <a:pt x="2794" y="1152"/>
                  </a:lnTo>
                  <a:lnTo>
                    <a:pt x="2773" y="1192"/>
                  </a:lnTo>
                  <a:lnTo>
                    <a:pt x="2750" y="1236"/>
                  </a:lnTo>
                  <a:lnTo>
                    <a:pt x="2735" y="1259"/>
                  </a:lnTo>
                  <a:lnTo>
                    <a:pt x="2719" y="1286"/>
                  </a:lnTo>
                  <a:lnTo>
                    <a:pt x="2701" y="1314"/>
                  </a:lnTo>
                  <a:lnTo>
                    <a:pt x="2680" y="1345"/>
                  </a:lnTo>
                  <a:lnTo>
                    <a:pt x="2658" y="1377"/>
                  </a:lnTo>
                  <a:lnTo>
                    <a:pt x="2634" y="1413"/>
                  </a:lnTo>
                  <a:lnTo>
                    <a:pt x="2609" y="1449"/>
                  </a:lnTo>
                  <a:lnTo>
                    <a:pt x="2582" y="1488"/>
                  </a:lnTo>
                  <a:lnTo>
                    <a:pt x="2549" y="1531"/>
                  </a:lnTo>
                  <a:lnTo>
                    <a:pt x="2533" y="1551"/>
                  </a:lnTo>
                  <a:lnTo>
                    <a:pt x="2519" y="1571"/>
                  </a:lnTo>
                  <a:lnTo>
                    <a:pt x="2504" y="1589"/>
                  </a:lnTo>
                  <a:lnTo>
                    <a:pt x="2491" y="1606"/>
                  </a:lnTo>
                  <a:lnTo>
                    <a:pt x="2467" y="1638"/>
                  </a:lnTo>
                  <a:lnTo>
                    <a:pt x="2445" y="1663"/>
                  </a:lnTo>
                  <a:lnTo>
                    <a:pt x="2434" y="1675"/>
                  </a:lnTo>
                  <a:lnTo>
                    <a:pt x="2424" y="1686"/>
                  </a:lnTo>
                  <a:lnTo>
                    <a:pt x="2406" y="1703"/>
                  </a:lnTo>
                  <a:lnTo>
                    <a:pt x="2392" y="1715"/>
                  </a:lnTo>
                  <a:lnTo>
                    <a:pt x="2368" y="1730"/>
                  </a:lnTo>
                  <a:lnTo>
                    <a:pt x="2345" y="1745"/>
                  </a:lnTo>
                  <a:lnTo>
                    <a:pt x="2323" y="1759"/>
                  </a:lnTo>
                  <a:lnTo>
                    <a:pt x="2304" y="1774"/>
                  </a:lnTo>
                  <a:lnTo>
                    <a:pt x="2285" y="1787"/>
                  </a:lnTo>
                  <a:lnTo>
                    <a:pt x="2267" y="1800"/>
                  </a:lnTo>
                  <a:lnTo>
                    <a:pt x="2250" y="1811"/>
                  </a:lnTo>
                  <a:lnTo>
                    <a:pt x="2235" y="1823"/>
                  </a:lnTo>
                  <a:lnTo>
                    <a:pt x="2221" y="1833"/>
                  </a:lnTo>
                  <a:lnTo>
                    <a:pt x="2208" y="1842"/>
                  </a:lnTo>
                  <a:lnTo>
                    <a:pt x="2195" y="1851"/>
                  </a:lnTo>
                  <a:lnTo>
                    <a:pt x="2185" y="1859"/>
                  </a:lnTo>
                  <a:lnTo>
                    <a:pt x="2176" y="1866"/>
                  </a:lnTo>
                  <a:lnTo>
                    <a:pt x="2168" y="1873"/>
                  </a:lnTo>
                  <a:lnTo>
                    <a:pt x="2161" y="1880"/>
                  </a:lnTo>
                  <a:lnTo>
                    <a:pt x="2157" y="1886"/>
                  </a:lnTo>
                  <a:lnTo>
                    <a:pt x="2115" y="1931"/>
                  </a:lnTo>
                  <a:lnTo>
                    <a:pt x="2075" y="1975"/>
                  </a:lnTo>
                  <a:lnTo>
                    <a:pt x="2038" y="2015"/>
                  </a:lnTo>
                  <a:lnTo>
                    <a:pt x="2003" y="2055"/>
                  </a:lnTo>
                  <a:lnTo>
                    <a:pt x="1970" y="2090"/>
                  </a:lnTo>
                  <a:lnTo>
                    <a:pt x="1954" y="2107"/>
                  </a:lnTo>
                  <a:lnTo>
                    <a:pt x="1940" y="2124"/>
                  </a:lnTo>
                  <a:lnTo>
                    <a:pt x="1911" y="2154"/>
                  </a:lnTo>
                  <a:lnTo>
                    <a:pt x="1887" y="2182"/>
                  </a:lnTo>
                  <a:lnTo>
                    <a:pt x="1862" y="2207"/>
                  </a:lnTo>
                  <a:lnTo>
                    <a:pt x="1850" y="2219"/>
                  </a:lnTo>
                  <a:lnTo>
                    <a:pt x="1841" y="2230"/>
                  </a:lnTo>
                  <a:lnTo>
                    <a:pt x="1821" y="2250"/>
                  </a:lnTo>
                  <a:lnTo>
                    <a:pt x="1805" y="2268"/>
                  </a:lnTo>
                  <a:lnTo>
                    <a:pt x="1789" y="2282"/>
                  </a:lnTo>
                  <a:lnTo>
                    <a:pt x="1777" y="2294"/>
                  </a:lnTo>
                  <a:lnTo>
                    <a:pt x="1770" y="2299"/>
                  </a:lnTo>
                  <a:lnTo>
                    <a:pt x="1766" y="2304"/>
                  </a:lnTo>
                  <a:lnTo>
                    <a:pt x="1759" y="2312"/>
                  </a:lnTo>
                  <a:lnTo>
                    <a:pt x="1744" y="2324"/>
                  </a:lnTo>
                  <a:lnTo>
                    <a:pt x="1731" y="2341"/>
                  </a:lnTo>
                  <a:lnTo>
                    <a:pt x="1718" y="2362"/>
                  </a:lnTo>
                  <a:lnTo>
                    <a:pt x="1709" y="2386"/>
                  </a:lnTo>
                  <a:lnTo>
                    <a:pt x="1698" y="2410"/>
                  </a:lnTo>
                  <a:lnTo>
                    <a:pt x="1695" y="2414"/>
                  </a:lnTo>
                  <a:lnTo>
                    <a:pt x="1693" y="2419"/>
                  </a:lnTo>
                  <a:lnTo>
                    <a:pt x="1688" y="2429"/>
                  </a:lnTo>
                  <a:lnTo>
                    <a:pt x="1678" y="2444"/>
                  </a:lnTo>
                  <a:lnTo>
                    <a:pt x="1667" y="2454"/>
                  </a:lnTo>
                  <a:lnTo>
                    <a:pt x="1660" y="2461"/>
                  </a:lnTo>
                  <a:lnTo>
                    <a:pt x="1648" y="2469"/>
                  </a:lnTo>
                  <a:lnTo>
                    <a:pt x="1636" y="2480"/>
                  </a:lnTo>
                  <a:lnTo>
                    <a:pt x="1622" y="2491"/>
                  </a:lnTo>
                  <a:lnTo>
                    <a:pt x="1609" y="2505"/>
                  </a:lnTo>
                  <a:lnTo>
                    <a:pt x="1593" y="2518"/>
                  </a:lnTo>
                  <a:lnTo>
                    <a:pt x="1578" y="2534"/>
                  </a:lnTo>
                  <a:lnTo>
                    <a:pt x="1561" y="2551"/>
                  </a:lnTo>
                  <a:lnTo>
                    <a:pt x="1544" y="2571"/>
                  </a:lnTo>
                  <a:lnTo>
                    <a:pt x="1522" y="2580"/>
                  </a:lnTo>
                  <a:lnTo>
                    <a:pt x="1501" y="2594"/>
                  </a:lnTo>
                  <a:lnTo>
                    <a:pt x="1480" y="2608"/>
                  </a:lnTo>
                  <a:lnTo>
                    <a:pt x="1462" y="2625"/>
                  </a:lnTo>
                  <a:lnTo>
                    <a:pt x="1452" y="2637"/>
                  </a:lnTo>
                  <a:lnTo>
                    <a:pt x="1444" y="2655"/>
                  </a:lnTo>
                  <a:lnTo>
                    <a:pt x="1438" y="2677"/>
                  </a:lnTo>
                  <a:lnTo>
                    <a:pt x="1434" y="2706"/>
                  </a:lnTo>
                  <a:lnTo>
                    <a:pt x="1432" y="2720"/>
                  </a:lnTo>
                  <a:lnTo>
                    <a:pt x="1430" y="2734"/>
                  </a:lnTo>
                  <a:lnTo>
                    <a:pt x="1428" y="2746"/>
                  </a:lnTo>
                  <a:lnTo>
                    <a:pt x="1426" y="2755"/>
                  </a:lnTo>
                  <a:lnTo>
                    <a:pt x="1424" y="2763"/>
                  </a:lnTo>
                  <a:lnTo>
                    <a:pt x="1422" y="2769"/>
                  </a:lnTo>
                  <a:lnTo>
                    <a:pt x="1420" y="2774"/>
                  </a:lnTo>
                  <a:lnTo>
                    <a:pt x="1418" y="2778"/>
                  </a:lnTo>
                  <a:lnTo>
                    <a:pt x="1410" y="2783"/>
                  </a:lnTo>
                  <a:lnTo>
                    <a:pt x="1404" y="2788"/>
                  </a:lnTo>
                  <a:lnTo>
                    <a:pt x="1398" y="2792"/>
                  </a:lnTo>
                  <a:lnTo>
                    <a:pt x="1395" y="2796"/>
                  </a:lnTo>
                  <a:lnTo>
                    <a:pt x="1384" y="2807"/>
                  </a:lnTo>
                  <a:lnTo>
                    <a:pt x="1378" y="2817"/>
                  </a:lnTo>
                  <a:lnTo>
                    <a:pt x="1374" y="2829"/>
                  </a:lnTo>
                  <a:lnTo>
                    <a:pt x="1370" y="2834"/>
                  </a:lnTo>
                  <a:lnTo>
                    <a:pt x="1368" y="2842"/>
                  </a:lnTo>
                  <a:lnTo>
                    <a:pt x="1364" y="2850"/>
                  </a:lnTo>
                  <a:lnTo>
                    <a:pt x="1361" y="2861"/>
                  </a:lnTo>
                  <a:lnTo>
                    <a:pt x="1352" y="2884"/>
                  </a:lnTo>
                  <a:lnTo>
                    <a:pt x="1347" y="2898"/>
                  </a:lnTo>
                  <a:lnTo>
                    <a:pt x="1343" y="2915"/>
                  </a:lnTo>
                  <a:lnTo>
                    <a:pt x="1335" y="2928"/>
                  </a:lnTo>
                  <a:lnTo>
                    <a:pt x="1329" y="2941"/>
                  </a:lnTo>
                  <a:lnTo>
                    <a:pt x="1322" y="2952"/>
                  </a:lnTo>
                  <a:lnTo>
                    <a:pt x="1316" y="2963"/>
                  </a:lnTo>
                  <a:lnTo>
                    <a:pt x="1309" y="2972"/>
                  </a:lnTo>
                  <a:lnTo>
                    <a:pt x="1302" y="2980"/>
                  </a:lnTo>
                  <a:lnTo>
                    <a:pt x="1295" y="2987"/>
                  </a:lnTo>
                  <a:lnTo>
                    <a:pt x="1288" y="2993"/>
                  </a:lnTo>
                  <a:lnTo>
                    <a:pt x="1280" y="2999"/>
                  </a:lnTo>
                  <a:lnTo>
                    <a:pt x="1272" y="3009"/>
                  </a:lnTo>
                  <a:lnTo>
                    <a:pt x="1263" y="3021"/>
                  </a:lnTo>
                  <a:lnTo>
                    <a:pt x="1254" y="3038"/>
                  </a:lnTo>
                  <a:lnTo>
                    <a:pt x="1246" y="3057"/>
                  </a:lnTo>
                  <a:lnTo>
                    <a:pt x="1238" y="3080"/>
                  </a:lnTo>
                  <a:lnTo>
                    <a:pt x="1232" y="3099"/>
                  </a:lnTo>
                  <a:lnTo>
                    <a:pt x="1226" y="3120"/>
                  </a:lnTo>
                  <a:lnTo>
                    <a:pt x="1214" y="3166"/>
                  </a:lnTo>
                  <a:lnTo>
                    <a:pt x="1206" y="3180"/>
                  </a:lnTo>
                  <a:lnTo>
                    <a:pt x="1203" y="3197"/>
                  </a:lnTo>
                  <a:lnTo>
                    <a:pt x="1200" y="3215"/>
                  </a:lnTo>
                  <a:lnTo>
                    <a:pt x="1200" y="3236"/>
                  </a:lnTo>
                  <a:lnTo>
                    <a:pt x="1199" y="3248"/>
                  </a:lnTo>
                  <a:lnTo>
                    <a:pt x="1200" y="3260"/>
                  </a:lnTo>
                  <a:lnTo>
                    <a:pt x="1205" y="3279"/>
                  </a:lnTo>
                  <a:lnTo>
                    <a:pt x="1213" y="3294"/>
                  </a:lnTo>
                  <a:lnTo>
                    <a:pt x="1224" y="3305"/>
                  </a:lnTo>
                  <a:lnTo>
                    <a:pt x="1234" y="3312"/>
                  </a:lnTo>
                  <a:lnTo>
                    <a:pt x="1248" y="3321"/>
                  </a:lnTo>
                  <a:lnTo>
                    <a:pt x="1264" y="3332"/>
                  </a:lnTo>
                  <a:lnTo>
                    <a:pt x="1282" y="3345"/>
                  </a:lnTo>
                  <a:lnTo>
                    <a:pt x="1287" y="3349"/>
                  </a:lnTo>
                  <a:lnTo>
                    <a:pt x="1289" y="3351"/>
                  </a:lnTo>
                  <a:lnTo>
                    <a:pt x="1290" y="3352"/>
                  </a:lnTo>
                  <a:lnTo>
                    <a:pt x="1293" y="3354"/>
                  </a:lnTo>
                  <a:lnTo>
                    <a:pt x="1297" y="3359"/>
                  </a:lnTo>
                  <a:lnTo>
                    <a:pt x="1300" y="3365"/>
                  </a:lnTo>
                  <a:lnTo>
                    <a:pt x="1301" y="3369"/>
                  </a:lnTo>
                  <a:lnTo>
                    <a:pt x="1301" y="3375"/>
                  </a:lnTo>
                  <a:lnTo>
                    <a:pt x="1300" y="3379"/>
                  </a:lnTo>
                  <a:lnTo>
                    <a:pt x="1299" y="3381"/>
                  </a:lnTo>
                  <a:lnTo>
                    <a:pt x="1299" y="3384"/>
                  </a:lnTo>
                  <a:lnTo>
                    <a:pt x="1285" y="3405"/>
                  </a:lnTo>
                  <a:lnTo>
                    <a:pt x="1273" y="3424"/>
                  </a:lnTo>
                  <a:lnTo>
                    <a:pt x="1264" y="3442"/>
                  </a:lnTo>
                  <a:lnTo>
                    <a:pt x="1258" y="3458"/>
                  </a:lnTo>
                  <a:lnTo>
                    <a:pt x="1253" y="3472"/>
                  </a:lnTo>
                  <a:lnTo>
                    <a:pt x="1250" y="3483"/>
                  </a:lnTo>
                  <a:lnTo>
                    <a:pt x="1249" y="3494"/>
                  </a:lnTo>
                  <a:lnTo>
                    <a:pt x="1251" y="3504"/>
                  </a:lnTo>
                  <a:lnTo>
                    <a:pt x="1252" y="3506"/>
                  </a:lnTo>
                  <a:lnTo>
                    <a:pt x="1255" y="3512"/>
                  </a:lnTo>
                  <a:lnTo>
                    <a:pt x="1261" y="3523"/>
                  </a:lnTo>
                  <a:lnTo>
                    <a:pt x="1270" y="3540"/>
                  </a:lnTo>
                  <a:lnTo>
                    <a:pt x="1271" y="3544"/>
                  </a:lnTo>
                  <a:lnTo>
                    <a:pt x="1273" y="3550"/>
                  </a:lnTo>
                  <a:lnTo>
                    <a:pt x="1274" y="3554"/>
                  </a:lnTo>
                  <a:lnTo>
                    <a:pt x="1274" y="3556"/>
                  </a:lnTo>
                  <a:lnTo>
                    <a:pt x="1274" y="3557"/>
                  </a:lnTo>
                  <a:lnTo>
                    <a:pt x="1276" y="3559"/>
                  </a:lnTo>
                  <a:lnTo>
                    <a:pt x="1274" y="3568"/>
                  </a:lnTo>
                  <a:lnTo>
                    <a:pt x="1272" y="3571"/>
                  </a:lnTo>
                  <a:lnTo>
                    <a:pt x="1271" y="3575"/>
                  </a:lnTo>
                  <a:lnTo>
                    <a:pt x="1261" y="3589"/>
                  </a:lnTo>
                  <a:lnTo>
                    <a:pt x="1255" y="3608"/>
                  </a:lnTo>
                  <a:lnTo>
                    <a:pt x="1252" y="3630"/>
                  </a:lnTo>
                  <a:lnTo>
                    <a:pt x="1254" y="3656"/>
                  </a:lnTo>
                  <a:lnTo>
                    <a:pt x="1254" y="3659"/>
                  </a:lnTo>
                  <a:lnTo>
                    <a:pt x="1256" y="3667"/>
                  </a:lnTo>
                  <a:lnTo>
                    <a:pt x="1258" y="3674"/>
                  </a:lnTo>
                  <a:lnTo>
                    <a:pt x="1264" y="3686"/>
                  </a:lnTo>
                  <a:lnTo>
                    <a:pt x="1268" y="3698"/>
                  </a:lnTo>
                  <a:lnTo>
                    <a:pt x="1274" y="3713"/>
                  </a:lnTo>
                  <a:lnTo>
                    <a:pt x="1282" y="3729"/>
                  </a:lnTo>
                  <a:lnTo>
                    <a:pt x="1292" y="3748"/>
                  </a:lnTo>
                  <a:lnTo>
                    <a:pt x="1299" y="3765"/>
                  </a:lnTo>
                  <a:lnTo>
                    <a:pt x="1299" y="3766"/>
                  </a:lnTo>
                  <a:lnTo>
                    <a:pt x="1300" y="3768"/>
                  </a:lnTo>
                  <a:lnTo>
                    <a:pt x="1302" y="3772"/>
                  </a:lnTo>
                  <a:lnTo>
                    <a:pt x="1306" y="3781"/>
                  </a:lnTo>
                  <a:lnTo>
                    <a:pt x="1312" y="3796"/>
                  </a:lnTo>
                  <a:lnTo>
                    <a:pt x="1314" y="3802"/>
                  </a:lnTo>
                  <a:lnTo>
                    <a:pt x="1314" y="3803"/>
                  </a:lnTo>
                  <a:lnTo>
                    <a:pt x="1315" y="3806"/>
                  </a:lnTo>
                  <a:lnTo>
                    <a:pt x="1317" y="3810"/>
                  </a:lnTo>
                  <a:lnTo>
                    <a:pt x="1317" y="3812"/>
                  </a:lnTo>
                  <a:lnTo>
                    <a:pt x="1317" y="3813"/>
                  </a:lnTo>
                  <a:lnTo>
                    <a:pt x="1318" y="3815"/>
                  </a:lnTo>
                  <a:lnTo>
                    <a:pt x="1320" y="3822"/>
                  </a:lnTo>
                  <a:lnTo>
                    <a:pt x="1321" y="3826"/>
                  </a:lnTo>
                  <a:lnTo>
                    <a:pt x="1324" y="3831"/>
                  </a:lnTo>
                  <a:lnTo>
                    <a:pt x="1325" y="3840"/>
                  </a:lnTo>
                  <a:lnTo>
                    <a:pt x="1325" y="3843"/>
                  </a:lnTo>
                  <a:lnTo>
                    <a:pt x="1326" y="3847"/>
                  </a:lnTo>
                  <a:lnTo>
                    <a:pt x="1326" y="3859"/>
                  </a:lnTo>
                  <a:lnTo>
                    <a:pt x="1329" y="3872"/>
                  </a:lnTo>
                  <a:lnTo>
                    <a:pt x="1333" y="3882"/>
                  </a:lnTo>
                  <a:lnTo>
                    <a:pt x="1341" y="3894"/>
                  </a:lnTo>
                  <a:lnTo>
                    <a:pt x="1348" y="3904"/>
                  </a:lnTo>
                  <a:lnTo>
                    <a:pt x="1360" y="3913"/>
                  </a:lnTo>
                  <a:lnTo>
                    <a:pt x="1372" y="3921"/>
                  </a:lnTo>
                  <a:lnTo>
                    <a:pt x="1388" y="3929"/>
                  </a:lnTo>
                  <a:lnTo>
                    <a:pt x="1397" y="3935"/>
                  </a:lnTo>
                  <a:lnTo>
                    <a:pt x="1408" y="3943"/>
                  </a:lnTo>
                  <a:lnTo>
                    <a:pt x="1416" y="3955"/>
                  </a:lnTo>
                  <a:lnTo>
                    <a:pt x="1427" y="3970"/>
                  </a:lnTo>
                  <a:lnTo>
                    <a:pt x="1431" y="3977"/>
                  </a:lnTo>
                  <a:lnTo>
                    <a:pt x="1436" y="3985"/>
                  </a:lnTo>
                  <a:lnTo>
                    <a:pt x="1437" y="3987"/>
                  </a:lnTo>
                  <a:lnTo>
                    <a:pt x="1439" y="3990"/>
                  </a:lnTo>
                  <a:lnTo>
                    <a:pt x="1443" y="3995"/>
                  </a:lnTo>
                  <a:lnTo>
                    <a:pt x="1445" y="3999"/>
                  </a:lnTo>
                  <a:lnTo>
                    <a:pt x="1448" y="4001"/>
                  </a:lnTo>
                  <a:lnTo>
                    <a:pt x="1453" y="4002"/>
                  </a:lnTo>
                  <a:lnTo>
                    <a:pt x="1456" y="4006"/>
                  </a:lnTo>
                  <a:lnTo>
                    <a:pt x="1458" y="4010"/>
                  </a:lnTo>
                  <a:lnTo>
                    <a:pt x="1459" y="4018"/>
                  </a:lnTo>
                  <a:lnTo>
                    <a:pt x="1458" y="4025"/>
                  </a:lnTo>
                  <a:lnTo>
                    <a:pt x="1456" y="4036"/>
                  </a:lnTo>
                  <a:lnTo>
                    <a:pt x="1453" y="4048"/>
                  </a:lnTo>
                  <a:lnTo>
                    <a:pt x="1448" y="4061"/>
                  </a:lnTo>
                  <a:lnTo>
                    <a:pt x="1438" y="4095"/>
                  </a:lnTo>
                  <a:lnTo>
                    <a:pt x="1431" y="4130"/>
                  </a:lnTo>
                  <a:lnTo>
                    <a:pt x="1429" y="4167"/>
                  </a:lnTo>
                  <a:lnTo>
                    <a:pt x="1431" y="4208"/>
                  </a:lnTo>
                  <a:lnTo>
                    <a:pt x="1432" y="4229"/>
                  </a:lnTo>
                  <a:lnTo>
                    <a:pt x="1434" y="4256"/>
                  </a:lnTo>
                  <a:lnTo>
                    <a:pt x="1438" y="4286"/>
                  </a:lnTo>
                  <a:lnTo>
                    <a:pt x="1442" y="4324"/>
                  </a:lnTo>
                  <a:lnTo>
                    <a:pt x="1440" y="4339"/>
                  </a:lnTo>
                  <a:lnTo>
                    <a:pt x="1437" y="4354"/>
                  </a:lnTo>
                  <a:lnTo>
                    <a:pt x="1429" y="4369"/>
                  </a:lnTo>
                  <a:lnTo>
                    <a:pt x="1422" y="4386"/>
                  </a:lnTo>
                  <a:lnTo>
                    <a:pt x="1422" y="4393"/>
                  </a:lnTo>
                  <a:lnTo>
                    <a:pt x="1422" y="4401"/>
                  </a:lnTo>
                  <a:lnTo>
                    <a:pt x="1424" y="4410"/>
                  </a:lnTo>
                  <a:lnTo>
                    <a:pt x="1424" y="4420"/>
                  </a:lnTo>
                  <a:lnTo>
                    <a:pt x="1426" y="4434"/>
                  </a:lnTo>
                  <a:lnTo>
                    <a:pt x="1431" y="4467"/>
                  </a:lnTo>
                  <a:lnTo>
                    <a:pt x="1430" y="4471"/>
                  </a:lnTo>
                  <a:lnTo>
                    <a:pt x="1430" y="4477"/>
                  </a:lnTo>
                  <a:lnTo>
                    <a:pt x="1428" y="4492"/>
                  </a:lnTo>
                  <a:lnTo>
                    <a:pt x="1424" y="4511"/>
                  </a:lnTo>
                  <a:lnTo>
                    <a:pt x="1420" y="4535"/>
                  </a:lnTo>
                  <a:lnTo>
                    <a:pt x="1416" y="4556"/>
                  </a:lnTo>
                  <a:lnTo>
                    <a:pt x="1417" y="4574"/>
                  </a:lnTo>
                  <a:lnTo>
                    <a:pt x="1421" y="4588"/>
                  </a:lnTo>
                  <a:lnTo>
                    <a:pt x="1428" y="4600"/>
                  </a:lnTo>
                  <a:lnTo>
                    <a:pt x="1438" y="4611"/>
                  </a:lnTo>
                  <a:lnTo>
                    <a:pt x="1445" y="4621"/>
                  </a:lnTo>
                  <a:lnTo>
                    <a:pt x="1447" y="4626"/>
                  </a:lnTo>
                  <a:lnTo>
                    <a:pt x="1448" y="4628"/>
                  </a:lnTo>
                  <a:lnTo>
                    <a:pt x="1450" y="4631"/>
                  </a:lnTo>
                  <a:lnTo>
                    <a:pt x="1452" y="4635"/>
                  </a:lnTo>
                  <a:lnTo>
                    <a:pt x="1454" y="4640"/>
                  </a:lnTo>
                  <a:lnTo>
                    <a:pt x="1454" y="4644"/>
                  </a:lnTo>
                  <a:lnTo>
                    <a:pt x="1455" y="4648"/>
                  </a:lnTo>
                  <a:lnTo>
                    <a:pt x="1454" y="4648"/>
                  </a:lnTo>
                  <a:lnTo>
                    <a:pt x="1454" y="4649"/>
                  </a:lnTo>
                  <a:lnTo>
                    <a:pt x="1454" y="4651"/>
                  </a:lnTo>
                  <a:lnTo>
                    <a:pt x="1454" y="4655"/>
                  </a:lnTo>
                  <a:lnTo>
                    <a:pt x="1450" y="4662"/>
                  </a:lnTo>
                  <a:lnTo>
                    <a:pt x="1445" y="4668"/>
                  </a:lnTo>
                  <a:lnTo>
                    <a:pt x="1442" y="4671"/>
                  </a:lnTo>
                  <a:lnTo>
                    <a:pt x="1441" y="4678"/>
                  </a:lnTo>
                  <a:lnTo>
                    <a:pt x="1440" y="4686"/>
                  </a:lnTo>
                  <a:lnTo>
                    <a:pt x="1442" y="4699"/>
                  </a:lnTo>
                  <a:lnTo>
                    <a:pt x="1442" y="4713"/>
                  </a:lnTo>
                  <a:lnTo>
                    <a:pt x="1442" y="4725"/>
                  </a:lnTo>
                  <a:lnTo>
                    <a:pt x="1441" y="4729"/>
                  </a:lnTo>
                  <a:lnTo>
                    <a:pt x="1441" y="4734"/>
                  </a:lnTo>
                  <a:lnTo>
                    <a:pt x="1439" y="4743"/>
                  </a:lnTo>
                  <a:lnTo>
                    <a:pt x="1427" y="4763"/>
                  </a:lnTo>
                  <a:lnTo>
                    <a:pt x="1416" y="4781"/>
                  </a:lnTo>
                  <a:lnTo>
                    <a:pt x="1406" y="4798"/>
                  </a:lnTo>
                  <a:lnTo>
                    <a:pt x="1395" y="4814"/>
                  </a:lnTo>
                  <a:lnTo>
                    <a:pt x="1384" y="4827"/>
                  </a:lnTo>
                  <a:lnTo>
                    <a:pt x="1375" y="4839"/>
                  </a:lnTo>
                  <a:lnTo>
                    <a:pt x="1365" y="4848"/>
                  </a:lnTo>
                  <a:lnTo>
                    <a:pt x="1357" y="4858"/>
                  </a:lnTo>
                  <a:lnTo>
                    <a:pt x="1347" y="4864"/>
                  </a:lnTo>
                  <a:lnTo>
                    <a:pt x="1338" y="4874"/>
                  </a:lnTo>
                  <a:lnTo>
                    <a:pt x="1321" y="4899"/>
                  </a:lnTo>
                  <a:lnTo>
                    <a:pt x="1302" y="4929"/>
                  </a:lnTo>
                  <a:lnTo>
                    <a:pt x="1294" y="4948"/>
                  </a:lnTo>
                  <a:lnTo>
                    <a:pt x="1285" y="4968"/>
                  </a:lnTo>
                  <a:lnTo>
                    <a:pt x="1279" y="4975"/>
                  </a:lnTo>
                  <a:lnTo>
                    <a:pt x="1271" y="4984"/>
                  </a:lnTo>
                  <a:lnTo>
                    <a:pt x="1261" y="4993"/>
                  </a:lnTo>
                  <a:lnTo>
                    <a:pt x="1248" y="5005"/>
                  </a:lnTo>
                  <a:lnTo>
                    <a:pt x="1231" y="5017"/>
                  </a:lnTo>
                  <a:lnTo>
                    <a:pt x="1212" y="5030"/>
                  </a:lnTo>
                  <a:lnTo>
                    <a:pt x="1189" y="5044"/>
                  </a:lnTo>
                  <a:lnTo>
                    <a:pt x="1166" y="5060"/>
                  </a:lnTo>
                  <a:lnTo>
                    <a:pt x="1161" y="5061"/>
                  </a:lnTo>
                  <a:lnTo>
                    <a:pt x="1155" y="5064"/>
                  </a:lnTo>
                  <a:lnTo>
                    <a:pt x="1142" y="5068"/>
                  </a:lnTo>
                  <a:lnTo>
                    <a:pt x="1127" y="5076"/>
                  </a:lnTo>
                  <a:lnTo>
                    <a:pt x="1106" y="5082"/>
                  </a:lnTo>
                  <a:lnTo>
                    <a:pt x="1083" y="5092"/>
                  </a:lnTo>
                  <a:lnTo>
                    <a:pt x="1053" y="5102"/>
                  </a:lnTo>
                  <a:lnTo>
                    <a:pt x="1021" y="5115"/>
                  </a:lnTo>
                  <a:lnTo>
                    <a:pt x="985" y="5126"/>
                  </a:lnTo>
                  <a:lnTo>
                    <a:pt x="969" y="5131"/>
                  </a:lnTo>
                  <a:lnTo>
                    <a:pt x="956" y="5137"/>
                  </a:lnTo>
                  <a:lnTo>
                    <a:pt x="929" y="5148"/>
                  </a:lnTo>
                  <a:lnTo>
                    <a:pt x="908" y="5159"/>
                  </a:lnTo>
                  <a:lnTo>
                    <a:pt x="887" y="5167"/>
                  </a:lnTo>
                  <a:lnTo>
                    <a:pt x="872" y="5176"/>
                  </a:lnTo>
                  <a:lnTo>
                    <a:pt x="861" y="5183"/>
                  </a:lnTo>
                  <a:lnTo>
                    <a:pt x="853" y="5192"/>
                  </a:lnTo>
                  <a:lnTo>
                    <a:pt x="833" y="5211"/>
                  </a:lnTo>
                  <a:lnTo>
                    <a:pt x="816" y="5229"/>
                  </a:lnTo>
                  <a:lnTo>
                    <a:pt x="799" y="5246"/>
                  </a:lnTo>
                  <a:lnTo>
                    <a:pt x="784" y="5263"/>
                  </a:lnTo>
                  <a:lnTo>
                    <a:pt x="769" y="5278"/>
                  </a:lnTo>
                  <a:lnTo>
                    <a:pt x="756" y="5292"/>
                  </a:lnTo>
                  <a:lnTo>
                    <a:pt x="743" y="5305"/>
                  </a:lnTo>
                  <a:lnTo>
                    <a:pt x="734" y="5317"/>
                  </a:lnTo>
                  <a:lnTo>
                    <a:pt x="723" y="5326"/>
                  </a:lnTo>
                  <a:lnTo>
                    <a:pt x="715" y="5335"/>
                  </a:lnTo>
                  <a:lnTo>
                    <a:pt x="707" y="5342"/>
                  </a:lnTo>
                  <a:lnTo>
                    <a:pt x="702" y="5349"/>
                  </a:lnTo>
                  <a:lnTo>
                    <a:pt x="696" y="5353"/>
                  </a:lnTo>
                  <a:lnTo>
                    <a:pt x="693" y="5357"/>
                  </a:lnTo>
                  <a:lnTo>
                    <a:pt x="690" y="5360"/>
                  </a:lnTo>
                  <a:lnTo>
                    <a:pt x="689" y="5362"/>
                  </a:lnTo>
                  <a:lnTo>
                    <a:pt x="669" y="5370"/>
                  </a:lnTo>
                  <a:lnTo>
                    <a:pt x="653" y="5378"/>
                  </a:lnTo>
                  <a:lnTo>
                    <a:pt x="639" y="5385"/>
                  </a:lnTo>
                  <a:lnTo>
                    <a:pt x="627" y="5392"/>
                  </a:lnTo>
                  <a:lnTo>
                    <a:pt x="616" y="5398"/>
                  </a:lnTo>
                  <a:lnTo>
                    <a:pt x="609" y="5403"/>
                  </a:lnTo>
                  <a:lnTo>
                    <a:pt x="604" y="5406"/>
                  </a:lnTo>
                  <a:lnTo>
                    <a:pt x="600" y="5410"/>
                  </a:lnTo>
                  <a:lnTo>
                    <a:pt x="584" y="5427"/>
                  </a:lnTo>
                  <a:lnTo>
                    <a:pt x="571" y="5443"/>
                  </a:lnTo>
                  <a:lnTo>
                    <a:pt x="557" y="5458"/>
                  </a:lnTo>
                  <a:lnTo>
                    <a:pt x="545" y="5472"/>
                  </a:lnTo>
                  <a:lnTo>
                    <a:pt x="533" y="5483"/>
                  </a:lnTo>
                  <a:lnTo>
                    <a:pt x="524" y="5493"/>
                  </a:lnTo>
                  <a:lnTo>
                    <a:pt x="508" y="5507"/>
                  </a:lnTo>
                  <a:lnTo>
                    <a:pt x="494" y="5516"/>
                  </a:lnTo>
                  <a:lnTo>
                    <a:pt x="488" y="5518"/>
                  </a:lnTo>
                  <a:lnTo>
                    <a:pt x="485" y="5519"/>
                  </a:lnTo>
                  <a:lnTo>
                    <a:pt x="469" y="5515"/>
                  </a:lnTo>
                  <a:lnTo>
                    <a:pt x="457" y="5512"/>
                  </a:lnTo>
                  <a:lnTo>
                    <a:pt x="447" y="5509"/>
                  </a:lnTo>
                  <a:lnTo>
                    <a:pt x="439" y="5507"/>
                  </a:lnTo>
                  <a:lnTo>
                    <a:pt x="428" y="5505"/>
                  </a:lnTo>
                  <a:lnTo>
                    <a:pt x="423" y="5506"/>
                  </a:lnTo>
                  <a:lnTo>
                    <a:pt x="421" y="5510"/>
                  </a:lnTo>
                  <a:lnTo>
                    <a:pt x="418" y="5512"/>
                  </a:lnTo>
                  <a:lnTo>
                    <a:pt x="417" y="5516"/>
                  </a:lnTo>
                  <a:lnTo>
                    <a:pt x="416" y="5521"/>
                  </a:lnTo>
                  <a:lnTo>
                    <a:pt x="417" y="5529"/>
                  </a:lnTo>
                  <a:lnTo>
                    <a:pt x="417" y="5544"/>
                  </a:lnTo>
                  <a:lnTo>
                    <a:pt x="417" y="5559"/>
                  </a:lnTo>
                  <a:lnTo>
                    <a:pt x="416" y="5565"/>
                  </a:lnTo>
                  <a:lnTo>
                    <a:pt x="416" y="5573"/>
                  </a:lnTo>
                  <a:lnTo>
                    <a:pt x="416" y="5585"/>
                  </a:lnTo>
                  <a:lnTo>
                    <a:pt x="414" y="5596"/>
                  </a:lnTo>
                  <a:lnTo>
                    <a:pt x="412" y="5606"/>
                  </a:lnTo>
                  <a:lnTo>
                    <a:pt x="408" y="5614"/>
                  </a:lnTo>
                  <a:lnTo>
                    <a:pt x="406" y="5622"/>
                  </a:lnTo>
                  <a:lnTo>
                    <a:pt x="403" y="5628"/>
                  </a:lnTo>
                  <a:lnTo>
                    <a:pt x="404" y="5636"/>
                  </a:lnTo>
                  <a:lnTo>
                    <a:pt x="408" y="5645"/>
                  </a:lnTo>
                  <a:lnTo>
                    <a:pt x="417" y="5656"/>
                  </a:lnTo>
                  <a:lnTo>
                    <a:pt x="419" y="5658"/>
                  </a:lnTo>
                  <a:lnTo>
                    <a:pt x="420" y="5659"/>
                  </a:lnTo>
                  <a:lnTo>
                    <a:pt x="422" y="5661"/>
                  </a:lnTo>
                  <a:lnTo>
                    <a:pt x="428" y="5667"/>
                  </a:lnTo>
                  <a:lnTo>
                    <a:pt x="437" y="5680"/>
                  </a:lnTo>
                  <a:lnTo>
                    <a:pt x="443" y="5691"/>
                  </a:lnTo>
                  <a:lnTo>
                    <a:pt x="445" y="5696"/>
                  </a:lnTo>
                  <a:lnTo>
                    <a:pt x="448" y="5703"/>
                  </a:lnTo>
                  <a:lnTo>
                    <a:pt x="452" y="5727"/>
                  </a:lnTo>
                  <a:lnTo>
                    <a:pt x="454" y="5738"/>
                  </a:lnTo>
                  <a:lnTo>
                    <a:pt x="454" y="5740"/>
                  </a:lnTo>
                  <a:lnTo>
                    <a:pt x="454" y="5741"/>
                  </a:lnTo>
                  <a:lnTo>
                    <a:pt x="455" y="5743"/>
                  </a:lnTo>
                  <a:lnTo>
                    <a:pt x="457" y="5750"/>
                  </a:lnTo>
                  <a:lnTo>
                    <a:pt x="457" y="5754"/>
                  </a:lnTo>
                  <a:lnTo>
                    <a:pt x="457" y="5756"/>
                  </a:lnTo>
                  <a:lnTo>
                    <a:pt x="457" y="5757"/>
                  </a:lnTo>
                  <a:lnTo>
                    <a:pt x="459" y="5759"/>
                  </a:lnTo>
                  <a:lnTo>
                    <a:pt x="461" y="5770"/>
                  </a:lnTo>
                  <a:lnTo>
                    <a:pt x="465" y="5790"/>
                  </a:lnTo>
                  <a:lnTo>
                    <a:pt x="467" y="5806"/>
                  </a:lnTo>
                  <a:lnTo>
                    <a:pt x="467" y="5809"/>
                  </a:lnTo>
                  <a:lnTo>
                    <a:pt x="468" y="5814"/>
                  </a:lnTo>
                  <a:lnTo>
                    <a:pt x="470" y="5822"/>
                  </a:lnTo>
                  <a:lnTo>
                    <a:pt x="472" y="5834"/>
                  </a:lnTo>
                  <a:lnTo>
                    <a:pt x="475" y="5845"/>
                  </a:lnTo>
                  <a:lnTo>
                    <a:pt x="477" y="5869"/>
                  </a:lnTo>
                  <a:lnTo>
                    <a:pt x="479" y="5890"/>
                  </a:lnTo>
                  <a:lnTo>
                    <a:pt x="481" y="5908"/>
                  </a:lnTo>
                  <a:lnTo>
                    <a:pt x="485" y="5924"/>
                  </a:lnTo>
                  <a:lnTo>
                    <a:pt x="487" y="5935"/>
                  </a:lnTo>
                  <a:lnTo>
                    <a:pt x="492" y="5944"/>
                  </a:lnTo>
                  <a:lnTo>
                    <a:pt x="494" y="5949"/>
                  </a:lnTo>
                  <a:lnTo>
                    <a:pt x="498" y="5951"/>
                  </a:lnTo>
                  <a:lnTo>
                    <a:pt x="503" y="5952"/>
                  </a:lnTo>
                  <a:lnTo>
                    <a:pt x="509" y="5957"/>
                  </a:lnTo>
                  <a:lnTo>
                    <a:pt x="510" y="5965"/>
                  </a:lnTo>
                  <a:lnTo>
                    <a:pt x="511" y="5977"/>
                  </a:lnTo>
                  <a:lnTo>
                    <a:pt x="509" y="5984"/>
                  </a:lnTo>
                  <a:lnTo>
                    <a:pt x="509" y="5994"/>
                  </a:lnTo>
                  <a:lnTo>
                    <a:pt x="507" y="6005"/>
                  </a:lnTo>
                  <a:lnTo>
                    <a:pt x="505" y="6019"/>
                  </a:lnTo>
                  <a:lnTo>
                    <a:pt x="505" y="6045"/>
                  </a:lnTo>
                  <a:lnTo>
                    <a:pt x="509" y="6077"/>
                  </a:lnTo>
                  <a:lnTo>
                    <a:pt x="508" y="6078"/>
                  </a:lnTo>
                  <a:lnTo>
                    <a:pt x="507" y="6081"/>
                  </a:lnTo>
                  <a:lnTo>
                    <a:pt x="503" y="6087"/>
                  </a:lnTo>
                  <a:lnTo>
                    <a:pt x="501" y="6094"/>
                  </a:lnTo>
                  <a:lnTo>
                    <a:pt x="497" y="6102"/>
                  </a:lnTo>
                  <a:lnTo>
                    <a:pt x="493" y="6114"/>
                  </a:lnTo>
                  <a:lnTo>
                    <a:pt x="486" y="6128"/>
                  </a:lnTo>
                  <a:lnTo>
                    <a:pt x="481" y="6144"/>
                  </a:lnTo>
                  <a:lnTo>
                    <a:pt x="471" y="6168"/>
                  </a:lnTo>
                  <a:lnTo>
                    <a:pt x="468" y="6177"/>
                  </a:lnTo>
                  <a:lnTo>
                    <a:pt x="467" y="6186"/>
                  </a:lnTo>
                  <a:lnTo>
                    <a:pt x="466" y="6192"/>
                  </a:lnTo>
                  <a:lnTo>
                    <a:pt x="467" y="6197"/>
                  </a:lnTo>
                  <a:lnTo>
                    <a:pt x="468" y="6201"/>
                  </a:lnTo>
                  <a:lnTo>
                    <a:pt x="471" y="6204"/>
                  </a:lnTo>
                  <a:lnTo>
                    <a:pt x="480" y="6208"/>
                  </a:lnTo>
                  <a:lnTo>
                    <a:pt x="487" y="6212"/>
                  </a:lnTo>
                  <a:lnTo>
                    <a:pt x="492" y="6214"/>
                  </a:lnTo>
                  <a:lnTo>
                    <a:pt x="495" y="6217"/>
                  </a:lnTo>
                  <a:lnTo>
                    <a:pt x="495" y="6220"/>
                  </a:lnTo>
                  <a:lnTo>
                    <a:pt x="494" y="6226"/>
                  </a:lnTo>
                  <a:lnTo>
                    <a:pt x="488" y="6234"/>
                  </a:lnTo>
                  <a:lnTo>
                    <a:pt x="482" y="6244"/>
                  </a:lnTo>
                  <a:lnTo>
                    <a:pt x="463" y="6264"/>
                  </a:lnTo>
                  <a:lnTo>
                    <a:pt x="445" y="6282"/>
                  </a:lnTo>
                  <a:lnTo>
                    <a:pt x="428" y="6298"/>
                  </a:lnTo>
                  <a:lnTo>
                    <a:pt x="412" y="6312"/>
                  </a:lnTo>
                  <a:lnTo>
                    <a:pt x="396" y="6323"/>
                  </a:lnTo>
                  <a:lnTo>
                    <a:pt x="382" y="6333"/>
                  </a:lnTo>
                  <a:lnTo>
                    <a:pt x="368" y="6340"/>
                  </a:lnTo>
                  <a:lnTo>
                    <a:pt x="355" y="6347"/>
                  </a:lnTo>
                  <a:lnTo>
                    <a:pt x="322" y="6357"/>
                  </a:lnTo>
                  <a:lnTo>
                    <a:pt x="292" y="6369"/>
                  </a:lnTo>
                  <a:lnTo>
                    <a:pt x="263" y="6379"/>
                  </a:lnTo>
                  <a:lnTo>
                    <a:pt x="238" y="6389"/>
                  </a:lnTo>
                  <a:lnTo>
                    <a:pt x="213" y="6398"/>
                  </a:lnTo>
                  <a:lnTo>
                    <a:pt x="191" y="6406"/>
                  </a:lnTo>
                  <a:lnTo>
                    <a:pt x="171" y="6414"/>
                  </a:lnTo>
                  <a:lnTo>
                    <a:pt x="152" y="6422"/>
                  </a:lnTo>
                  <a:lnTo>
                    <a:pt x="134" y="6428"/>
                  </a:lnTo>
                  <a:lnTo>
                    <a:pt x="120" y="6434"/>
                  </a:lnTo>
                  <a:lnTo>
                    <a:pt x="107" y="6439"/>
                  </a:lnTo>
                  <a:lnTo>
                    <a:pt x="97" y="6445"/>
                  </a:lnTo>
                  <a:lnTo>
                    <a:pt x="87" y="6448"/>
                  </a:lnTo>
                  <a:lnTo>
                    <a:pt x="80" y="6452"/>
                  </a:lnTo>
                  <a:lnTo>
                    <a:pt x="75" y="6455"/>
                  </a:lnTo>
                  <a:lnTo>
                    <a:pt x="72" y="6459"/>
                  </a:lnTo>
                  <a:lnTo>
                    <a:pt x="54" y="6473"/>
                  </a:lnTo>
                  <a:lnTo>
                    <a:pt x="40" y="6486"/>
                  </a:lnTo>
                  <a:lnTo>
                    <a:pt x="29" y="6499"/>
                  </a:lnTo>
                  <a:lnTo>
                    <a:pt x="21" y="6511"/>
                  </a:lnTo>
                  <a:lnTo>
                    <a:pt x="16" y="6521"/>
                  </a:lnTo>
                  <a:lnTo>
                    <a:pt x="14" y="6529"/>
                  </a:lnTo>
                  <a:lnTo>
                    <a:pt x="13" y="6532"/>
                  </a:lnTo>
                  <a:lnTo>
                    <a:pt x="14" y="6537"/>
                  </a:lnTo>
                  <a:lnTo>
                    <a:pt x="15" y="6540"/>
                  </a:lnTo>
                  <a:lnTo>
                    <a:pt x="18" y="6544"/>
                  </a:lnTo>
                  <a:lnTo>
                    <a:pt x="22" y="6550"/>
                  </a:lnTo>
                  <a:lnTo>
                    <a:pt x="28" y="6559"/>
                  </a:lnTo>
                  <a:lnTo>
                    <a:pt x="36" y="6577"/>
                  </a:lnTo>
                  <a:lnTo>
                    <a:pt x="40" y="6597"/>
                  </a:lnTo>
                  <a:lnTo>
                    <a:pt x="43" y="6622"/>
                  </a:lnTo>
                  <a:lnTo>
                    <a:pt x="42" y="6625"/>
                  </a:lnTo>
                  <a:lnTo>
                    <a:pt x="40" y="6631"/>
                  </a:lnTo>
                  <a:lnTo>
                    <a:pt x="38" y="6639"/>
                  </a:lnTo>
                  <a:lnTo>
                    <a:pt x="37" y="6650"/>
                  </a:lnTo>
                  <a:lnTo>
                    <a:pt x="33" y="6660"/>
                  </a:lnTo>
                  <a:lnTo>
                    <a:pt x="30" y="6674"/>
                  </a:lnTo>
                  <a:lnTo>
                    <a:pt x="26" y="6688"/>
                  </a:lnTo>
                  <a:lnTo>
                    <a:pt x="22" y="6705"/>
                  </a:lnTo>
                  <a:lnTo>
                    <a:pt x="12" y="6738"/>
                  </a:lnTo>
                  <a:lnTo>
                    <a:pt x="5" y="6756"/>
                  </a:lnTo>
                  <a:lnTo>
                    <a:pt x="0" y="6776"/>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 name="Freeform 209">
              <a:extLst>
                <a:ext uri="{FF2B5EF4-FFF2-40B4-BE49-F238E27FC236}">
                  <a16:creationId xmlns:a16="http://schemas.microsoft.com/office/drawing/2014/main" id="{3742CC32-4749-4D41-BAED-16B4C265976A}"/>
                </a:ext>
              </a:extLst>
            </p:cNvPr>
            <p:cNvSpPr>
              <a:spLocks/>
            </p:cNvSpPr>
            <p:nvPr/>
          </p:nvSpPr>
          <p:spPr bwMode="auto">
            <a:xfrm>
              <a:off x="258" y="338"/>
              <a:ext cx="239" cy="402"/>
            </a:xfrm>
            <a:custGeom>
              <a:avLst/>
              <a:gdLst>
                <a:gd name="T0" fmla="*/ 3737 w 3819"/>
                <a:gd name="T1" fmla="*/ 5464 h 6434"/>
                <a:gd name="T2" fmla="*/ 3631 w 3819"/>
                <a:gd name="T3" fmla="*/ 5549 h 6434"/>
                <a:gd name="T4" fmla="*/ 3530 w 3819"/>
                <a:gd name="T5" fmla="*/ 5655 h 6434"/>
                <a:gd name="T6" fmla="*/ 3406 w 3819"/>
                <a:gd name="T7" fmla="*/ 5851 h 6434"/>
                <a:gd name="T8" fmla="*/ 3273 w 3819"/>
                <a:gd name="T9" fmla="*/ 5963 h 6434"/>
                <a:gd name="T10" fmla="*/ 3212 w 3819"/>
                <a:gd name="T11" fmla="*/ 6015 h 6434"/>
                <a:gd name="T12" fmla="*/ 2978 w 3819"/>
                <a:gd name="T13" fmla="*/ 6193 h 6434"/>
                <a:gd name="T14" fmla="*/ 2806 w 3819"/>
                <a:gd name="T15" fmla="*/ 6285 h 6434"/>
                <a:gd name="T16" fmla="*/ 2669 w 3819"/>
                <a:gd name="T17" fmla="*/ 6308 h 6434"/>
                <a:gd name="T18" fmla="*/ 2576 w 3819"/>
                <a:gd name="T19" fmla="*/ 6319 h 6434"/>
                <a:gd name="T20" fmla="*/ 2533 w 3819"/>
                <a:gd name="T21" fmla="*/ 6343 h 6434"/>
                <a:gd name="T22" fmla="*/ 2337 w 3819"/>
                <a:gd name="T23" fmla="*/ 6349 h 6434"/>
                <a:gd name="T24" fmla="*/ 2152 w 3819"/>
                <a:gd name="T25" fmla="*/ 6350 h 6434"/>
                <a:gd name="T26" fmla="*/ 1975 w 3819"/>
                <a:gd name="T27" fmla="*/ 6378 h 6434"/>
                <a:gd name="T28" fmla="*/ 1835 w 3819"/>
                <a:gd name="T29" fmla="*/ 6431 h 6434"/>
                <a:gd name="T30" fmla="*/ 1681 w 3819"/>
                <a:gd name="T31" fmla="*/ 6366 h 6434"/>
                <a:gd name="T32" fmla="*/ 1536 w 3819"/>
                <a:gd name="T33" fmla="*/ 6176 h 6434"/>
                <a:gd name="T34" fmla="*/ 1559 w 3819"/>
                <a:gd name="T35" fmla="*/ 6124 h 6434"/>
                <a:gd name="T36" fmla="*/ 1603 w 3819"/>
                <a:gd name="T37" fmla="*/ 6044 h 6434"/>
                <a:gd name="T38" fmla="*/ 1539 w 3819"/>
                <a:gd name="T39" fmla="*/ 5911 h 6434"/>
                <a:gd name="T40" fmla="*/ 1435 w 3819"/>
                <a:gd name="T41" fmla="*/ 5723 h 6434"/>
                <a:gd name="T42" fmla="*/ 1341 w 3819"/>
                <a:gd name="T43" fmla="*/ 5501 h 6434"/>
                <a:gd name="T44" fmla="*/ 1158 w 3819"/>
                <a:gd name="T45" fmla="*/ 5307 h 6434"/>
                <a:gd name="T46" fmla="*/ 1061 w 3819"/>
                <a:gd name="T47" fmla="*/ 5026 h 6434"/>
                <a:gd name="T48" fmla="*/ 1054 w 3819"/>
                <a:gd name="T49" fmla="*/ 4895 h 6434"/>
                <a:gd name="T50" fmla="*/ 1038 w 3819"/>
                <a:gd name="T51" fmla="*/ 4854 h 6434"/>
                <a:gd name="T52" fmla="*/ 994 w 3819"/>
                <a:gd name="T53" fmla="*/ 4569 h 6434"/>
                <a:gd name="T54" fmla="*/ 950 w 3819"/>
                <a:gd name="T55" fmla="*/ 4424 h 6434"/>
                <a:gd name="T56" fmla="*/ 793 w 3819"/>
                <a:gd name="T57" fmla="*/ 4142 h 6434"/>
                <a:gd name="T58" fmla="*/ 670 w 3819"/>
                <a:gd name="T59" fmla="*/ 3921 h 6434"/>
                <a:gd name="T60" fmla="*/ 534 w 3819"/>
                <a:gd name="T61" fmla="*/ 3724 h 6434"/>
                <a:gd name="T62" fmla="*/ 526 w 3819"/>
                <a:gd name="T63" fmla="*/ 3587 h 6434"/>
                <a:gd name="T64" fmla="*/ 541 w 3819"/>
                <a:gd name="T65" fmla="*/ 3362 h 6434"/>
                <a:gd name="T66" fmla="*/ 623 w 3819"/>
                <a:gd name="T67" fmla="*/ 3074 h 6434"/>
                <a:gd name="T68" fmla="*/ 725 w 3819"/>
                <a:gd name="T69" fmla="*/ 2876 h 6434"/>
                <a:gd name="T70" fmla="*/ 801 w 3819"/>
                <a:gd name="T71" fmla="*/ 2829 h 6434"/>
                <a:gd name="T72" fmla="*/ 843 w 3819"/>
                <a:gd name="T73" fmla="*/ 2703 h 6434"/>
                <a:gd name="T74" fmla="*/ 851 w 3819"/>
                <a:gd name="T75" fmla="*/ 2584 h 6434"/>
                <a:gd name="T76" fmla="*/ 838 w 3819"/>
                <a:gd name="T77" fmla="*/ 2549 h 6434"/>
                <a:gd name="T78" fmla="*/ 783 w 3819"/>
                <a:gd name="T79" fmla="*/ 2435 h 6434"/>
                <a:gd name="T80" fmla="*/ 748 w 3819"/>
                <a:gd name="T81" fmla="*/ 2248 h 6434"/>
                <a:gd name="T82" fmla="*/ 747 w 3819"/>
                <a:gd name="T83" fmla="*/ 2076 h 6434"/>
                <a:gd name="T84" fmla="*/ 666 w 3819"/>
                <a:gd name="T85" fmla="*/ 1927 h 6434"/>
                <a:gd name="T86" fmla="*/ 602 w 3819"/>
                <a:gd name="T87" fmla="*/ 1752 h 6434"/>
                <a:gd name="T88" fmla="*/ 531 w 3819"/>
                <a:gd name="T89" fmla="*/ 1575 h 6434"/>
                <a:gd name="T90" fmla="*/ 376 w 3819"/>
                <a:gd name="T91" fmla="*/ 1392 h 6434"/>
                <a:gd name="T92" fmla="*/ 245 w 3819"/>
                <a:gd name="T93" fmla="*/ 1244 h 6434"/>
                <a:gd name="T94" fmla="*/ 204 w 3819"/>
                <a:gd name="T95" fmla="*/ 1173 h 6434"/>
                <a:gd name="T96" fmla="*/ 143 w 3819"/>
                <a:gd name="T97" fmla="*/ 1127 h 6434"/>
                <a:gd name="T98" fmla="*/ 95 w 3819"/>
                <a:gd name="T99" fmla="*/ 1064 h 6434"/>
                <a:gd name="T100" fmla="*/ 113 w 3819"/>
                <a:gd name="T101" fmla="*/ 1032 h 6434"/>
                <a:gd name="T102" fmla="*/ 86 w 3819"/>
                <a:gd name="T103" fmla="*/ 998 h 6434"/>
                <a:gd name="T104" fmla="*/ 0 w 3819"/>
                <a:gd name="T105" fmla="*/ 881 h 6434"/>
                <a:gd name="T106" fmla="*/ 50 w 3819"/>
                <a:gd name="T107" fmla="*/ 856 h 6434"/>
                <a:gd name="T108" fmla="*/ 97 w 3819"/>
                <a:gd name="T109" fmla="*/ 698 h 6434"/>
                <a:gd name="T110" fmla="*/ 143 w 3819"/>
                <a:gd name="T111" fmla="*/ 595 h 6434"/>
                <a:gd name="T112" fmla="*/ 117 w 3819"/>
                <a:gd name="T113" fmla="*/ 555 h 6434"/>
                <a:gd name="T114" fmla="*/ 133 w 3819"/>
                <a:gd name="T115" fmla="*/ 499 h 6434"/>
                <a:gd name="T116" fmla="*/ 170 w 3819"/>
                <a:gd name="T117" fmla="*/ 431 h 6434"/>
                <a:gd name="T118" fmla="*/ 190 w 3819"/>
                <a:gd name="T119" fmla="*/ 216 h 6434"/>
                <a:gd name="T120" fmla="*/ 147 w 3819"/>
                <a:gd name="T121" fmla="*/ 107 h 6434"/>
                <a:gd name="T122" fmla="*/ 119 w 3819"/>
                <a:gd name="T123" fmla="*/ 94 h 6434"/>
                <a:gd name="T124" fmla="*/ 24 w 3819"/>
                <a:gd name="T125" fmla="*/ 40 h 6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9" h="6434">
                  <a:moveTo>
                    <a:pt x="3819" y="5280"/>
                  </a:moveTo>
                  <a:lnTo>
                    <a:pt x="3807" y="5314"/>
                  </a:lnTo>
                  <a:lnTo>
                    <a:pt x="3797" y="5344"/>
                  </a:lnTo>
                  <a:lnTo>
                    <a:pt x="3786" y="5371"/>
                  </a:lnTo>
                  <a:lnTo>
                    <a:pt x="3777" y="5395"/>
                  </a:lnTo>
                  <a:lnTo>
                    <a:pt x="3769" y="5414"/>
                  </a:lnTo>
                  <a:lnTo>
                    <a:pt x="3761" y="5431"/>
                  </a:lnTo>
                  <a:lnTo>
                    <a:pt x="3754" y="5444"/>
                  </a:lnTo>
                  <a:lnTo>
                    <a:pt x="3749" y="5453"/>
                  </a:lnTo>
                  <a:lnTo>
                    <a:pt x="3737" y="5464"/>
                  </a:lnTo>
                  <a:lnTo>
                    <a:pt x="3724" y="5476"/>
                  </a:lnTo>
                  <a:lnTo>
                    <a:pt x="3707" y="5488"/>
                  </a:lnTo>
                  <a:lnTo>
                    <a:pt x="3689" y="5502"/>
                  </a:lnTo>
                  <a:lnTo>
                    <a:pt x="3678" y="5508"/>
                  </a:lnTo>
                  <a:lnTo>
                    <a:pt x="3670" y="5514"/>
                  </a:lnTo>
                  <a:lnTo>
                    <a:pt x="3656" y="5526"/>
                  </a:lnTo>
                  <a:lnTo>
                    <a:pt x="3644" y="5535"/>
                  </a:lnTo>
                  <a:lnTo>
                    <a:pt x="3637" y="5545"/>
                  </a:lnTo>
                  <a:lnTo>
                    <a:pt x="3634" y="5546"/>
                  </a:lnTo>
                  <a:lnTo>
                    <a:pt x="3631" y="5549"/>
                  </a:lnTo>
                  <a:lnTo>
                    <a:pt x="3626" y="5555"/>
                  </a:lnTo>
                  <a:lnTo>
                    <a:pt x="3619" y="5562"/>
                  </a:lnTo>
                  <a:lnTo>
                    <a:pt x="3610" y="5571"/>
                  </a:lnTo>
                  <a:lnTo>
                    <a:pt x="3599" y="5582"/>
                  </a:lnTo>
                  <a:lnTo>
                    <a:pt x="3586" y="5594"/>
                  </a:lnTo>
                  <a:lnTo>
                    <a:pt x="3573" y="5610"/>
                  </a:lnTo>
                  <a:lnTo>
                    <a:pt x="3560" y="5621"/>
                  </a:lnTo>
                  <a:lnTo>
                    <a:pt x="3549" y="5632"/>
                  </a:lnTo>
                  <a:lnTo>
                    <a:pt x="3538" y="5643"/>
                  </a:lnTo>
                  <a:lnTo>
                    <a:pt x="3530" y="5655"/>
                  </a:lnTo>
                  <a:lnTo>
                    <a:pt x="3514" y="5675"/>
                  </a:lnTo>
                  <a:lnTo>
                    <a:pt x="3507" y="5685"/>
                  </a:lnTo>
                  <a:lnTo>
                    <a:pt x="3503" y="5695"/>
                  </a:lnTo>
                  <a:lnTo>
                    <a:pt x="3490" y="5716"/>
                  </a:lnTo>
                  <a:lnTo>
                    <a:pt x="3479" y="5735"/>
                  </a:lnTo>
                  <a:lnTo>
                    <a:pt x="3458" y="5771"/>
                  </a:lnTo>
                  <a:lnTo>
                    <a:pt x="3448" y="5787"/>
                  </a:lnTo>
                  <a:lnTo>
                    <a:pt x="3438" y="5802"/>
                  </a:lnTo>
                  <a:lnTo>
                    <a:pt x="3422" y="5830"/>
                  </a:lnTo>
                  <a:lnTo>
                    <a:pt x="3406" y="5851"/>
                  </a:lnTo>
                  <a:lnTo>
                    <a:pt x="3392" y="5870"/>
                  </a:lnTo>
                  <a:lnTo>
                    <a:pt x="3381" y="5883"/>
                  </a:lnTo>
                  <a:lnTo>
                    <a:pt x="3375" y="5888"/>
                  </a:lnTo>
                  <a:lnTo>
                    <a:pt x="3371" y="5893"/>
                  </a:lnTo>
                  <a:lnTo>
                    <a:pt x="3340" y="5913"/>
                  </a:lnTo>
                  <a:lnTo>
                    <a:pt x="3326" y="5922"/>
                  </a:lnTo>
                  <a:lnTo>
                    <a:pt x="3314" y="5932"/>
                  </a:lnTo>
                  <a:lnTo>
                    <a:pt x="3302" y="5939"/>
                  </a:lnTo>
                  <a:lnTo>
                    <a:pt x="3291" y="5948"/>
                  </a:lnTo>
                  <a:lnTo>
                    <a:pt x="3273" y="5963"/>
                  </a:lnTo>
                  <a:lnTo>
                    <a:pt x="3264" y="5967"/>
                  </a:lnTo>
                  <a:lnTo>
                    <a:pt x="3258" y="5973"/>
                  </a:lnTo>
                  <a:lnTo>
                    <a:pt x="3252" y="5977"/>
                  </a:lnTo>
                  <a:lnTo>
                    <a:pt x="3247" y="5981"/>
                  </a:lnTo>
                  <a:lnTo>
                    <a:pt x="3240" y="5986"/>
                  </a:lnTo>
                  <a:lnTo>
                    <a:pt x="3238" y="5989"/>
                  </a:lnTo>
                  <a:lnTo>
                    <a:pt x="3238" y="5991"/>
                  </a:lnTo>
                  <a:lnTo>
                    <a:pt x="3231" y="5997"/>
                  </a:lnTo>
                  <a:lnTo>
                    <a:pt x="3224" y="6006"/>
                  </a:lnTo>
                  <a:lnTo>
                    <a:pt x="3212" y="6015"/>
                  </a:lnTo>
                  <a:lnTo>
                    <a:pt x="3200" y="6028"/>
                  </a:lnTo>
                  <a:lnTo>
                    <a:pt x="3184" y="6040"/>
                  </a:lnTo>
                  <a:lnTo>
                    <a:pt x="3167" y="6055"/>
                  </a:lnTo>
                  <a:lnTo>
                    <a:pt x="3147" y="6071"/>
                  </a:lnTo>
                  <a:lnTo>
                    <a:pt x="3125" y="6090"/>
                  </a:lnTo>
                  <a:lnTo>
                    <a:pt x="3100" y="6107"/>
                  </a:lnTo>
                  <a:lnTo>
                    <a:pt x="3078" y="6124"/>
                  </a:lnTo>
                  <a:lnTo>
                    <a:pt x="3036" y="6155"/>
                  </a:lnTo>
                  <a:lnTo>
                    <a:pt x="2997" y="6182"/>
                  </a:lnTo>
                  <a:lnTo>
                    <a:pt x="2978" y="6193"/>
                  </a:lnTo>
                  <a:lnTo>
                    <a:pt x="2962" y="6205"/>
                  </a:lnTo>
                  <a:lnTo>
                    <a:pt x="2929" y="6224"/>
                  </a:lnTo>
                  <a:lnTo>
                    <a:pt x="2913" y="6233"/>
                  </a:lnTo>
                  <a:lnTo>
                    <a:pt x="2900" y="6242"/>
                  </a:lnTo>
                  <a:lnTo>
                    <a:pt x="2885" y="6249"/>
                  </a:lnTo>
                  <a:lnTo>
                    <a:pt x="2872" y="6256"/>
                  </a:lnTo>
                  <a:lnTo>
                    <a:pt x="2847" y="6269"/>
                  </a:lnTo>
                  <a:lnTo>
                    <a:pt x="2825" y="6278"/>
                  </a:lnTo>
                  <a:lnTo>
                    <a:pt x="2814" y="6281"/>
                  </a:lnTo>
                  <a:lnTo>
                    <a:pt x="2806" y="6285"/>
                  </a:lnTo>
                  <a:lnTo>
                    <a:pt x="2796" y="6286"/>
                  </a:lnTo>
                  <a:lnTo>
                    <a:pt x="2789" y="6288"/>
                  </a:lnTo>
                  <a:lnTo>
                    <a:pt x="2775" y="6290"/>
                  </a:lnTo>
                  <a:lnTo>
                    <a:pt x="2745" y="6290"/>
                  </a:lnTo>
                  <a:lnTo>
                    <a:pt x="2722" y="6291"/>
                  </a:lnTo>
                  <a:lnTo>
                    <a:pt x="2706" y="6294"/>
                  </a:lnTo>
                  <a:lnTo>
                    <a:pt x="2697" y="6298"/>
                  </a:lnTo>
                  <a:lnTo>
                    <a:pt x="2686" y="6301"/>
                  </a:lnTo>
                  <a:lnTo>
                    <a:pt x="2678" y="6305"/>
                  </a:lnTo>
                  <a:lnTo>
                    <a:pt x="2669" y="6308"/>
                  </a:lnTo>
                  <a:lnTo>
                    <a:pt x="2663" y="6313"/>
                  </a:lnTo>
                  <a:lnTo>
                    <a:pt x="2656" y="6314"/>
                  </a:lnTo>
                  <a:lnTo>
                    <a:pt x="2652" y="6316"/>
                  </a:lnTo>
                  <a:lnTo>
                    <a:pt x="2648" y="6317"/>
                  </a:lnTo>
                  <a:lnTo>
                    <a:pt x="2646" y="6318"/>
                  </a:lnTo>
                  <a:lnTo>
                    <a:pt x="2628" y="6318"/>
                  </a:lnTo>
                  <a:lnTo>
                    <a:pt x="2614" y="6318"/>
                  </a:lnTo>
                  <a:lnTo>
                    <a:pt x="2591" y="6318"/>
                  </a:lnTo>
                  <a:lnTo>
                    <a:pt x="2582" y="6318"/>
                  </a:lnTo>
                  <a:lnTo>
                    <a:pt x="2576" y="6319"/>
                  </a:lnTo>
                  <a:lnTo>
                    <a:pt x="2571" y="6321"/>
                  </a:lnTo>
                  <a:lnTo>
                    <a:pt x="2560" y="6329"/>
                  </a:lnTo>
                  <a:lnTo>
                    <a:pt x="2550" y="6340"/>
                  </a:lnTo>
                  <a:lnTo>
                    <a:pt x="2543" y="6343"/>
                  </a:lnTo>
                  <a:lnTo>
                    <a:pt x="2539" y="6343"/>
                  </a:lnTo>
                  <a:lnTo>
                    <a:pt x="2537" y="6343"/>
                  </a:lnTo>
                  <a:lnTo>
                    <a:pt x="2536" y="6343"/>
                  </a:lnTo>
                  <a:lnTo>
                    <a:pt x="2536" y="6344"/>
                  </a:lnTo>
                  <a:lnTo>
                    <a:pt x="2534" y="6343"/>
                  </a:lnTo>
                  <a:lnTo>
                    <a:pt x="2533" y="6343"/>
                  </a:lnTo>
                  <a:lnTo>
                    <a:pt x="2530" y="6343"/>
                  </a:lnTo>
                  <a:lnTo>
                    <a:pt x="2526" y="6343"/>
                  </a:lnTo>
                  <a:lnTo>
                    <a:pt x="2516" y="6341"/>
                  </a:lnTo>
                  <a:lnTo>
                    <a:pt x="2488" y="6336"/>
                  </a:lnTo>
                  <a:lnTo>
                    <a:pt x="2457" y="6333"/>
                  </a:lnTo>
                  <a:lnTo>
                    <a:pt x="2422" y="6332"/>
                  </a:lnTo>
                  <a:lnTo>
                    <a:pt x="2383" y="6335"/>
                  </a:lnTo>
                  <a:lnTo>
                    <a:pt x="2359" y="6344"/>
                  </a:lnTo>
                  <a:lnTo>
                    <a:pt x="2347" y="6347"/>
                  </a:lnTo>
                  <a:lnTo>
                    <a:pt x="2337" y="6349"/>
                  </a:lnTo>
                  <a:lnTo>
                    <a:pt x="2319" y="6349"/>
                  </a:lnTo>
                  <a:lnTo>
                    <a:pt x="2305" y="6345"/>
                  </a:lnTo>
                  <a:lnTo>
                    <a:pt x="2278" y="6334"/>
                  </a:lnTo>
                  <a:lnTo>
                    <a:pt x="2264" y="6330"/>
                  </a:lnTo>
                  <a:lnTo>
                    <a:pt x="2251" y="6328"/>
                  </a:lnTo>
                  <a:lnTo>
                    <a:pt x="2223" y="6325"/>
                  </a:lnTo>
                  <a:lnTo>
                    <a:pt x="2196" y="6328"/>
                  </a:lnTo>
                  <a:lnTo>
                    <a:pt x="2180" y="6336"/>
                  </a:lnTo>
                  <a:lnTo>
                    <a:pt x="2166" y="6344"/>
                  </a:lnTo>
                  <a:lnTo>
                    <a:pt x="2152" y="6350"/>
                  </a:lnTo>
                  <a:lnTo>
                    <a:pt x="2141" y="6356"/>
                  </a:lnTo>
                  <a:lnTo>
                    <a:pt x="2129" y="6361"/>
                  </a:lnTo>
                  <a:lnTo>
                    <a:pt x="2121" y="6365"/>
                  </a:lnTo>
                  <a:lnTo>
                    <a:pt x="2112" y="6367"/>
                  </a:lnTo>
                  <a:lnTo>
                    <a:pt x="2107" y="6369"/>
                  </a:lnTo>
                  <a:lnTo>
                    <a:pt x="2075" y="6369"/>
                  </a:lnTo>
                  <a:lnTo>
                    <a:pt x="2046" y="6370"/>
                  </a:lnTo>
                  <a:lnTo>
                    <a:pt x="2020" y="6371"/>
                  </a:lnTo>
                  <a:lnTo>
                    <a:pt x="1996" y="6375"/>
                  </a:lnTo>
                  <a:lnTo>
                    <a:pt x="1975" y="6378"/>
                  </a:lnTo>
                  <a:lnTo>
                    <a:pt x="1957" y="6382"/>
                  </a:lnTo>
                  <a:lnTo>
                    <a:pt x="1942" y="6386"/>
                  </a:lnTo>
                  <a:lnTo>
                    <a:pt x="1930" y="6393"/>
                  </a:lnTo>
                  <a:lnTo>
                    <a:pt x="1905" y="6404"/>
                  </a:lnTo>
                  <a:lnTo>
                    <a:pt x="1885" y="6414"/>
                  </a:lnTo>
                  <a:lnTo>
                    <a:pt x="1875" y="6417"/>
                  </a:lnTo>
                  <a:lnTo>
                    <a:pt x="1866" y="6421"/>
                  </a:lnTo>
                  <a:lnTo>
                    <a:pt x="1850" y="6428"/>
                  </a:lnTo>
                  <a:lnTo>
                    <a:pt x="1841" y="6429"/>
                  </a:lnTo>
                  <a:lnTo>
                    <a:pt x="1835" y="6431"/>
                  </a:lnTo>
                  <a:lnTo>
                    <a:pt x="1823" y="6434"/>
                  </a:lnTo>
                  <a:lnTo>
                    <a:pt x="1814" y="6434"/>
                  </a:lnTo>
                  <a:lnTo>
                    <a:pt x="1809" y="6433"/>
                  </a:lnTo>
                  <a:lnTo>
                    <a:pt x="1807" y="6433"/>
                  </a:lnTo>
                  <a:lnTo>
                    <a:pt x="1774" y="6421"/>
                  </a:lnTo>
                  <a:lnTo>
                    <a:pt x="1749" y="6411"/>
                  </a:lnTo>
                  <a:lnTo>
                    <a:pt x="1727" y="6400"/>
                  </a:lnTo>
                  <a:lnTo>
                    <a:pt x="1709" y="6389"/>
                  </a:lnTo>
                  <a:lnTo>
                    <a:pt x="1693" y="6378"/>
                  </a:lnTo>
                  <a:lnTo>
                    <a:pt x="1681" y="6366"/>
                  </a:lnTo>
                  <a:lnTo>
                    <a:pt x="1659" y="6339"/>
                  </a:lnTo>
                  <a:lnTo>
                    <a:pt x="1640" y="6316"/>
                  </a:lnTo>
                  <a:lnTo>
                    <a:pt x="1622" y="6292"/>
                  </a:lnTo>
                  <a:lnTo>
                    <a:pt x="1606" y="6272"/>
                  </a:lnTo>
                  <a:lnTo>
                    <a:pt x="1590" y="6252"/>
                  </a:lnTo>
                  <a:lnTo>
                    <a:pt x="1577" y="6234"/>
                  </a:lnTo>
                  <a:lnTo>
                    <a:pt x="1564" y="6217"/>
                  </a:lnTo>
                  <a:lnTo>
                    <a:pt x="1555" y="6203"/>
                  </a:lnTo>
                  <a:lnTo>
                    <a:pt x="1544" y="6188"/>
                  </a:lnTo>
                  <a:lnTo>
                    <a:pt x="1536" y="6176"/>
                  </a:lnTo>
                  <a:lnTo>
                    <a:pt x="1530" y="6166"/>
                  </a:lnTo>
                  <a:lnTo>
                    <a:pt x="1527" y="6158"/>
                  </a:lnTo>
                  <a:lnTo>
                    <a:pt x="1523" y="6150"/>
                  </a:lnTo>
                  <a:lnTo>
                    <a:pt x="1522" y="6144"/>
                  </a:lnTo>
                  <a:lnTo>
                    <a:pt x="1522" y="6140"/>
                  </a:lnTo>
                  <a:lnTo>
                    <a:pt x="1525" y="6138"/>
                  </a:lnTo>
                  <a:lnTo>
                    <a:pt x="1529" y="6134"/>
                  </a:lnTo>
                  <a:lnTo>
                    <a:pt x="1536" y="6130"/>
                  </a:lnTo>
                  <a:lnTo>
                    <a:pt x="1546" y="6126"/>
                  </a:lnTo>
                  <a:lnTo>
                    <a:pt x="1559" y="6124"/>
                  </a:lnTo>
                  <a:lnTo>
                    <a:pt x="1568" y="6120"/>
                  </a:lnTo>
                  <a:lnTo>
                    <a:pt x="1573" y="6116"/>
                  </a:lnTo>
                  <a:lnTo>
                    <a:pt x="1578" y="6114"/>
                  </a:lnTo>
                  <a:lnTo>
                    <a:pt x="1584" y="6107"/>
                  </a:lnTo>
                  <a:lnTo>
                    <a:pt x="1587" y="6103"/>
                  </a:lnTo>
                  <a:lnTo>
                    <a:pt x="1588" y="6100"/>
                  </a:lnTo>
                  <a:lnTo>
                    <a:pt x="1590" y="6099"/>
                  </a:lnTo>
                  <a:lnTo>
                    <a:pt x="1596" y="6080"/>
                  </a:lnTo>
                  <a:lnTo>
                    <a:pt x="1602" y="6062"/>
                  </a:lnTo>
                  <a:lnTo>
                    <a:pt x="1603" y="6044"/>
                  </a:lnTo>
                  <a:lnTo>
                    <a:pt x="1604" y="6027"/>
                  </a:lnTo>
                  <a:lnTo>
                    <a:pt x="1599" y="6010"/>
                  </a:lnTo>
                  <a:lnTo>
                    <a:pt x="1594" y="5994"/>
                  </a:lnTo>
                  <a:lnTo>
                    <a:pt x="1586" y="5979"/>
                  </a:lnTo>
                  <a:lnTo>
                    <a:pt x="1576" y="5964"/>
                  </a:lnTo>
                  <a:lnTo>
                    <a:pt x="1571" y="5958"/>
                  </a:lnTo>
                  <a:lnTo>
                    <a:pt x="1566" y="5952"/>
                  </a:lnTo>
                  <a:lnTo>
                    <a:pt x="1558" y="5939"/>
                  </a:lnTo>
                  <a:lnTo>
                    <a:pt x="1547" y="5926"/>
                  </a:lnTo>
                  <a:lnTo>
                    <a:pt x="1539" y="5911"/>
                  </a:lnTo>
                  <a:lnTo>
                    <a:pt x="1527" y="5894"/>
                  </a:lnTo>
                  <a:lnTo>
                    <a:pt x="1516" y="5875"/>
                  </a:lnTo>
                  <a:lnTo>
                    <a:pt x="1504" y="5856"/>
                  </a:lnTo>
                  <a:lnTo>
                    <a:pt x="1494" y="5836"/>
                  </a:lnTo>
                  <a:lnTo>
                    <a:pt x="1480" y="5813"/>
                  </a:lnTo>
                  <a:lnTo>
                    <a:pt x="1469" y="5792"/>
                  </a:lnTo>
                  <a:lnTo>
                    <a:pt x="1459" y="5772"/>
                  </a:lnTo>
                  <a:lnTo>
                    <a:pt x="1450" y="5755"/>
                  </a:lnTo>
                  <a:lnTo>
                    <a:pt x="1442" y="5738"/>
                  </a:lnTo>
                  <a:lnTo>
                    <a:pt x="1435" y="5723"/>
                  </a:lnTo>
                  <a:lnTo>
                    <a:pt x="1430" y="5709"/>
                  </a:lnTo>
                  <a:lnTo>
                    <a:pt x="1427" y="5698"/>
                  </a:lnTo>
                  <a:lnTo>
                    <a:pt x="1414" y="5661"/>
                  </a:lnTo>
                  <a:lnTo>
                    <a:pt x="1402" y="5628"/>
                  </a:lnTo>
                  <a:lnTo>
                    <a:pt x="1391" y="5597"/>
                  </a:lnTo>
                  <a:lnTo>
                    <a:pt x="1381" y="5572"/>
                  </a:lnTo>
                  <a:lnTo>
                    <a:pt x="1370" y="5548"/>
                  </a:lnTo>
                  <a:lnTo>
                    <a:pt x="1359" y="5529"/>
                  </a:lnTo>
                  <a:lnTo>
                    <a:pt x="1350" y="5513"/>
                  </a:lnTo>
                  <a:lnTo>
                    <a:pt x="1341" y="5501"/>
                  </a:lnTo>
                  <a:lnTo>
                    <a:pt x="1315" y="5480"/>
                  </a:lnTo>
                  <a:lnTo>
                    <a:pt x="1292" y="5460"/>
                  </a:lnTo>
                  <a:lnTo>
                    <a:pt x="1267" y="5436"/>
                  </a:lnTo>
                  <a:lnTo>
                    <a:pt x="1244" y="5415"/>
                  </a:lnTo>
                  <a:lnTo>
                    <a:pt x="1224" y="5395"/>
                  </a:lnTo>
                  <a:lnTo>
                    <a:pt x="1206" y="5375"/>
                  </a:lnTo>
                  <a:lnTo>
                    <a:pt x="1190" y="5356"/>
                  </a:lnTo>
                  <a:lnTo>
                    <a:pt x="1177" y="5339"/>
                  </a:lnTo>
                  <a:lnTo>
                    <a:pt x="1165" y="5322"/>
                  </a:lnTo>
                  <a:lnTo>
                    <a:pt x="1158" y="5307"/>
                  </a:lnTo>
                  <a:lnTo>
                    <a:pt x="1147" y="5285"/>
                  </a:lnTo>
                  <a:lnTo>
                    <a:pt x="1136" y="5261"/>
                  </a:lnTo>
                  <a:lnTo>
                    <a:pt x="1126" y="5236"/>
                  </a:lnTo>
                  <a:lnTo>
                    <a:pt x="1115" y="5209"/>
                  </a:lnTo>
                  <a:lnTo>
                    <a:pt x="1104" y="5179"/>
                  </a:lnTo>
                  <a:lnTo>
                    <a:pt x="1095" y="5148"/>
                  </a:lnTo>
                  <a:lnTo>
                    <a:pt x="1084" y="5115"/>
                  </a:lnTo>
                  <a:lnTo>
                    <a:pt x="1076" y="5082"/>
                  </a:lnTo>
                  <a:lnTo>
                    <a:pt x="1067" y="5051"/>
                  </a:lnTo>
                  <a:lnTo>
                    <a:pt x="1061" y="5026"/>
                  </a:lnTo>
                  <a:lnTo>
                    <a:pt x="1054" y="5002"/>
                  </a:lnTo>
                  <a:lnTo>
                    <a:pt x="1050" y="4983"/>
                  </a:lnTo>
                  <a:lnTo>
                    <a:pt x="1046" y="4966"/>
                  </a:lnTo>
                  <a:lnTo>
                    <a:pt x="1045" y="4953"/>
                  </a:lnTo>
                  <a:lnTo>
                    <a:pt x="1044" y="4942"/>
                  </a:lnTo>
                  <a:lnTo>
                    <a:pt x="1045" y="4936"/>
                  </a:lnTo>
                  <a:lnTo>
                    <a:pt x="1048" y="4922"/>
                  </a:lnTo>
                  <a:lnTo>
                    <a:pt x="1051" y="4910"/>
                  </a:lnTo>
                  <a:lnTo>
                    <a:pt x="1052" y="4901"/>
                  </a:lnTo>
                  <a:lnTo>
                    <a:pt x="1054" y="4895"/>
                  </a:lnTo>
                  <a:lnTo>
                    <a:pt x="1053" y="4893"/>
                  </a:lnTo>
                  <a:lnTo>
                    <a:pt x="1053" y="4892"/>
                  </a:lnTo>
                  <a:lnTo>
                    <a:pt x="1053" y="4890"/>
                  </a:lnTo>
                  <a:lnTo>
                    <a:pt x="1052" y="4886"/>
                  </a:lnTo>
                  <a:lnTo>
                    <a:pt x="1050" y="4879"/>
                  </a:lnTo>
                  <a:lnTo>
                    <a:pt x="1049" y="4877"/>
                  </a:lnTo>
                  <a:lnTo>
                    <a:pt x="1049" y="4876"/>
                  </a:lnTo>
                  <a:lnTo>
                    <a:pt x="1049" y="4874"/>
                  </a:lnTo>
                  <a:lnTo>
                    <a:pt x="1043" y="4861"/>
                  </a:lnTo>
                  <a:lnTo>
                    <a:pt x="1038" y="4854"/>
                  </a:lnTo>
                  <a:lnTo>
                    <a:pt x="1035" y="4847"/>
                  </a:lnTo>
                  <a:lnTo>
                    <a:pt x="1015" y="4812"/>
                  </a:lnTo>
                  <a:lnTo>
                    <a:pt x="1001" y="4780"/>
                  </a:lnTo>
                  <a:lnTo>
                    <a:pt x="992" y="4749"/>
                  </a:lnTo>
                  <a:lnTo>
                    <a:pt x="990" y="4721"/>
                  </a:lnTo>
                  <a:lnTo>
                    <a:pt x="990" y="4684"/>
                  </a:lnTo>
                  <a:lnTo>
                    <a:pt x="992" y="4651"/>
                  </a:lnTo>
                  <a:lnTo>
                    <a:pt x="992" y="4620"/>
                  </a:lnTo>
                  <a:lnTo>
                    <a:pt x="995" y="4594"/>
                  </a:lnTo>
                  <a:lnTo>
                    <a:pt x="994" y="4569"/>
                  </a:lnTo>
                  <a:lnTo>
                    <a:pt x="994" y="4547"/>
                  </a:lnTo>
                  <a:lnTo>
                    <a:pt x="992" y="4536"/>
                  </a:lnTo>
                  <a:lnTo>
                    <a:pt x="992" y="4528"/>
                  </a:lnTo>
                  <a:lnTo>
                    <a:pt x="992" y="4512"/>
                  </a:lnTo>
                  <a:lnTo>
                    <a:pt x="990" y="4497"/>
                  </a:lnTo>
                  <a:lnTo>
                    <a:pt x="989" y="4485"/>
                  </a:lnTo>
                  <a:lnTo>
                    <a:pt x="986" y="4475"/>
                  </a:lnTo>
                  <a:lnTo>
                    <a:pt x="984" y="4469"/>
                  </a:lnTo>
                  <a:lnTo>
                    <a:pt x="966" y="4445"/>
                  </a:lnTo>
                  <a:lnTo>
                    <a:pt x="950" y="4424"/>
                  </a:lnTo>
                  <a:lnTo>
                    <a:pt x="935" y="4404"/>
                  </a:lnTo>
                  <a:lnTo>
                    <a:pt x="923" y="4386"/>
                  </a:lnTo>
                  <a:lnTo>
                    <a:pt x="910" y="4368"/>
                  </a:lnTo>
                  <a:lnTo>
                    <a:pt x="901" y="4352"/>
                  </a:lnTo>
                  <a:lnTo>
                    <a:pt x="891" y="4336"/>
                  </a:lnTo>
                  <a:lnTo>
                    <a:pt x="885" y="4323"/>
                  </a:lnTo>
                  <a:lnTo>
                    <a:pt x="856" y="4263"/>
                  </a:lnTo>
                  <a:lnTo>
                    <a:pt x="829" y="4211"/>
                  </a:lnTo>
                  <a:lnTo>
                    <a:pt x="805" y="4163"/>
                  </a:lnTo>
                  <a:lnTo>
                    <a:pt x="793" y="4142"/>
                  </a:lnTo>
                  <a:lnTo>
                    <a:pt x="783" y="4122"/>
                  </a:lnTo>
                  <a:lnTo>
                    <a:pt x="763" y="4086"/>
                  </a:lnTo>
                  <a:lnTo>
                    <a:pt x="754" y="4070"/>
                  </a:lnTo>
                  <a:lnTo>
                    <a:pt x="746" y="4056"/>
                  </a:lnTo>
                  <a:lnTo>
                    <a:pt x="730" y="4031"/>
                  </a:lnTo>
                  <a:lnTo>
                    <a:pt x="718" y="4013"/>
                  </a:lnTo>
                  <a:lnTo>
                    <a:pt x="706" y="3986"/>
                  </a:lnTo>
                  <a:lnTo>
                    <a:pt x="694" y="3961"/>
                  </a:lnTo>
                  <a:lnTo>
                    <a:pt x="681" y="3939"/>
                  </a:lnTo>
                  <a:lnTo>
                    <a:pt x="670" y="3921"/>
                  </a:lnTo>
                  <a:lnTo>
                    <a:pt x="658" y="3903"/>
                  </a:lnTo>
                  <a:lnTo>
                    <a:pt x="647" y="3887"/>
                  </a:lnTo>
                  <a:lnTo>
                    <a:pt x="636" y="3873"/>
                  </a:lnTo>
                  <a:lnTo>
                    <a:pt x="626" y="3863"/>
                  </a:lnTo>
                  <a:lnTo>
                    <a:pt x="590" y="3827"/>
                  </a:lnTo>
                  <a:lnTo>
                    <a:pt x="564" y="3792"/>
                  </a:lnTo>
                  <a:lnTo>
                    <a:pt x="552" y="3775"/>
                  </a:lnTo>
                  <a:lnTo>
                    <a:pt x="545" y="3758"/>
                  </a:lnTo>
                  <a:lnTo>
                    <a:pt x="537" y="3741"/>
                  </a:lnTo>
                  <a:lnTo>
                    <a:pt x="534" y="3724"/>
                  </a:lnTo>
                  <a:lnTo>
                    <a:pt x="532" y="3716"/>
                  </a:lnTo>
                  <a:lnTo>
                    <a:pt x="531" y="3708"/>
                  </a:lnTo>
                  <a:lnTo>
                    <a:pt x="529" y="3698"/>
                  </a:lnTo>
                  <a:lnTo>
                    <a:pt x="529" y="3686"/>
                  </a:lnTo>
                  <a:lnTo>
                    <a:pt x="527" y="3672"/>
                  </a:lnTo>
                  <a:lnTo>
                    <a:pt x="527" y="3657"/>
                  </a:lnTo>
                  <a:lnTo>
                    <a:pt x="527" y="3641"/>
                  </a:lnTo>
                  <a:lnTo>
                    <a:pt x="527" y="3624"/>
                  </a:lnTo>
                  <a:lnTo>
                    <a:pt x="526" y="3606"/>
                  </a:lnTo>
                  <a:lnTo>
                    <a:pt x="526" y="3587"/>
                  </a:lnTo>
                  <a:lnTo>
                    <a:pt x="526" y="3567"/>
                  </a:lnTo>
                  <a:lnTo>
                    <a:pt x="526" y="3545"/>
                  </a:lnTo>
                  <a:lnTo>
                    <a:pt x="525" y="3507"/>
                  </a:lnTo>
                  <a:lnTo>
                    <a:pt x="525" y="3474"/>
                  </a:lnTo>
                  <a:lnTo>
                    <a:pt x="526" y="3444"/>
                  </a:lnTo>
                  <a:lnTo>
                    <a:pt x="529" y="3421"/>
                  </a:lnTo>
                  <a:lnTo>
                    <a:pt x="531" y="3399"/>
                  </a:lnTo>
                  <a:lnTo>
                    <a:pt x="534" y="3382"/>
                  </a:lnTo>
                  <a:lnTo>
                    <a:pt x="537" y="3369"/>
                  </a:lnTo>
                  <a:lnTo>
                    <a:pt x="541" y="3362"/>
                  </a:lnTo>
                  <a:lnTo>
                    <a:pt x="559" y="3329"/>
                  </a:lnTo>
                  <a:lnTo>
                    <a:pt x="577" y="3298"/>
                  </a:lnTo>
                  <a:lnTo>
                    <a:pt x="589" y="3268"/>
                  </a:lnTo>
                  <a:lnTo>
                    <a:pt x="601" y="3240"/>
                  </a:lnTo>
                  <a:lnTo>
                    <a:pt x="609" y="3213"/>
                  </a:lnTo>
                  <a:lnTo>
                    <a:pt x="615" y="3187"/>
                  </a:lnTo>
                  <a:lnTo>
                    <a:pt x="618" y="3162"/>
                  </a:lnTo>
                  <a:lnTo>
                    <a:pt x="619" y="3138"/>
                  </a:lnTo>
                  <a:lnTo>
                    <a:pt x="619" y="3106"/>
                  </a:lnTo>
                  <a:lnTo>
                    <a:pt x="623" y="3074"/>
                  </a:lnTo>
                  <a:lnTo>
                    <a:pt x="631" y="3041"/>
                  </a:lnTo>
                  <a:lnTo>
                    <a:pt x="643" y="3008"/>
                  </a:lnTo>
                  <a:lnTo>
                    <a:pt x="657" y="2983"/>
                  </a:lnTo>
                  <a:lnTo>
                    <a:pt x="670" y="2962"/>
                  </a:lnTo>
                  <a:lnTo>
                    <a:pt x="682" y="2942"/>
                  </a:lnTo>
                  <a:lnTo>
                    <a:pt x="694" y="2926"/>
                  </a:lnTo>
                  <a:lnTo>
                    <a:pt x="702" y="2910"/>
                  </a:lnTo>
                  <a:lnTo>
                    <a:pt x="711" y="2896"/>
                  </a:lnTo>
                  <a:lnTo>
                    <a:pt x="718" y="2884"/>
                  </a:lnTo>
                  <a:lnTo>
                    <a:pt x="725" y="2876"/>
                  </a:lnTo>
                  <a:lnTo>
                    <a:pt x="730" y="2867"/>
                  </a:lnTo>
                  <a:lnTo>
                    <a:pt x="740" y="2861"/>
                  </a:lnTo>
                  <a:lnTo>
                    <a:pt x="753" y="2854"/>
                  </a:lnTo>
                  <a:lnTo>
                    <a:pt x="770" y="2849"/>
                  </a:lnTo>
                  <a:lnTo>
                    <a:pt x="776" y="2845"/>
                  </a:lnTo>
                  <a:lnTo>
                    <a:pt x="779" y="2843"/>
                  </a:lnTo>
                  <a:lnTo>
                    <a:pt x="783" y="2842"/>
                  </a:lnTo>
                  <a:lnTo>
                    <a:pt x="790" y="2837"/>
                  </a:lnTo>
                  <a:lnTo>
                    <a:pt x="796" y="2834"/>
                  </a:lnTo>
                  <a:lnTo>
                    <a:pt x="801" y="2829"/>
                  </a:lnTo>
                  <a:lnTo>
                    <a:pt x="806" y="2825"/>
                  </a:lnTo>
                  <a:lnTo>
                    <a:pt x="813" y="2814"/>
                  </a:lnTo>
                  <a:lnTo>
                    <a:pt x="815" y="2804"/>
                  </a:lnTo>
                  <a:lnTo>
                    <a:pt x="820" y="2794"/>
                  </a:lnTo>
                  <a:lnTo>
                    <a:pt x="824" y="2782"/>
                  </a:lnTo>
                  <a:lnTo>
                    <a:pt x="828" y="2769"/>
                  </a:lnTo>
                  <a:lnTo>
                    <a:pt x="830" y="2754"/>
                  </a:lnTo>
                  <a:lnTo>
                    <a:pt x="835" y="2738"/>
                  </a:lnTo>
                  <a:lnTo>
                    <a:pt x="839" y="2721"/>
                  </a:lnTo>
                  <a:lnTo>
                    <a:pt x="843" y="2703"/>
                  </a:lnTo>
                  <a:lnTo>
                    <a:pt x="845" y="2683"/>
                  </a:lnTo>
                  <a:lnTo>
                    <a:pt x="848" y="2666"/>
                  </a:lnTo>
                  <a:lnTo>
                    <a:pt x="850" y="2649"/>
                  </a:lnTo>
                  <a:lnTo>
                    <a:pt x="852" y="2635"/>
                  </a:lnTo>
                  <a:lnTo>
                    <a:pt x="852" y="2621"/>
                  </a:lnTo>
                  <a:lnTo>
                    <a:pt x="853" y="2609"/>
                  </a:lnTo>
                  <a:lnTo>
                    <a:pt x="853" y="2599"/>
                  </a:lnTo>
                  <a:lnTo>
                    <a:pt x="854" y="2590"/>
                  </a:lnTo>
                  <a:lnTo>
                    <a:pt x="852" y="2586"/>
                  </a:lnTo>
                  <a:lnTo>
                    <a:pt x="851" y="2584"/>
                  </a:lnTo>
                  <a:lnTo>
                    <a:pt x="851" y="2583"/>
                  </a:lnTo>
                  <a:lnTo>
                    <a:pt x="848" y="2577"/>
                  </a:lnTo>
                  <a:lnTo>
                    <a:pt x="847" y="2575"/>
                  </a:lnTo>
                  <a:lnTo>
                    <a:pt x="847" y="2574"/>
                  </a:lnTo>
                  <a:lnTo>
                    <a:pt x="847" y="2572"/>
                  </a:lnTo>
                  <a:lnTo>
                    <a:pt x="845" y="2568"/>
                  </a:lnTo>
                  <a:lnTo>
                    <a:pt x="844" y="2565"/>
                  </a:lnTo>
                  <a:lnTo>
                    <a:pt x="844" y="2564"/>
                  </a:lnTo>
                  <a:lnTo>
                    <a:pt x="842" y="2558"/>
                  </a:lnTo>
                  <a:lnTo>
                    <a:pt x="838" y="2549"/>
                  </a:lnTo>
                  <a:lnTo>
                    <a:pt x="835" y="2541"/>
                  </a:lnTo>
                  <a:lnTo>
                    <a:pt x="829" y="2530"/>
                  </a:lnTo>
                  <a:lnTo>
                    <a:pt x="825" y="2520"/>
                  </a:lnTo>
                  <a:lnTo>
                    <a:pt x="819" y="2507"/>
                  </a:lnTo>
                  <a:lnTo>
                    <a:pt x="815" y="2500"/>
                  </a:lnTo>
                  <a:lnTo>
                    <a:pt x="813" y="2495"/>
                  </a:lnTo>
                  <a:lnTo>
                    <a:pt x="806" y="2480"/>
                  </a:lnTo>
                  <a:lnTo>
                    <a:pt x="799" y="2466"/>
                  </a:lnTo>
                  <a:lnTo>
                    <a:pt x="791" y="2450"/>
                  </a:lnTo>
                  <a:lnTo>
                    <a:pt x="783" y="2435"/>
                  </a:lnTo>
                  <a:lnTo>
                    <a:pt x="767" y="2404"/>
                  </a:lnTo>
                  <a:lnTo>
                    <a:pt x="755" y="2378"/>
                  </a:lnTo>
                  <a:lnTo>
                    <a:pt x="743" y="2353"/>
                  </a:lnTo>
                  <a:lnTo>
                    <a:pt x="735" y="2333"/>
                  </a:lnTo>
                  <a:lnTo>
                    <a:pt x="728" y="2315"/>
                  </a:lnTo>
                  <a:lnTo>
                    <a:pt x="725" y="2301"/>
                  </a:lnTo>
                  <a:lnTo>
                    <a:pt x="724" y="2289"/>
                  </a:lnTo>
                  <a:lnTo>
                    <a:pt x="725" y="2283"/>
                  </a:lnTo>
                  <a:lnTo>
                    <a:pt x="742" y="2259"/>
                  </a:lnTo>
                  <a:lnTo>
                    <a:pt x="748" y="2248"/>
                  </a:lnTo>
                  <a:lnTo>
                    <a:pt x="755" y="2237"/>
                  </a:lnTo>
                  <a:lnTo>
                    <a:pt x="759" y="2224"/>
                  </a:lnTo>
                  <a:lnTo>
                    <a:pt x="762" y="2214"/>
                  </a:lnTo>
                  <a:lnTo>
                    <a:pt x="764" y="2202"/>
                  </a:lnTo>
                  <a:lnTo>
                    <a:pt x="765" y="2191"/>
                  </a:lnTo>
                  <a:lnTo>
                    <a:pt x="764" y="2167"/>
                  </a:lnTo>
                  <a:lnTo>
                    <a:pt x="762" y="2143"/>
                  </a:lnTo>
                  <a:lnTo>
                    <a:pt x="758" y="2120"/>
                  </a:lnTo>
                  <a:lnTo>
                    <a:pt x="754" y="2098"/>
                  </a:lnTo>
                  <a:lnTo>
                    <a:pt x="747" y="2076"/>
                  </a:lnTo>
                  <a:lnTo>
                    <a:pt x="740" y="2056"/>
                  </a:lnTo>
                  <a:lnTo>
                    <a:pt x="731" y="2035"/>
                  </a:lnTo>
                  <a:lnTo>
                    <a:pt x="722" y="2017"/>
                  </a:lnTo>
                  <a:lnTo>
                    <a:pt x="713" y="2005"/>
                  </a:lnTo>
                  <a:lnTo>
                    <a:pt x="709" y="1997"/>
                  </a:lnTo>
                  <a:lnTo>
                    <a:pt x="706" y="1991"/>
                  </a:lnTo>
                  <a:lnTo>
                    <a:pt x="696" y="1976"/>
                  </a:lnTo>
                  <a:lnTo>
                    <a:pt x="687" y="1961"/>
                  </a:lnTo>
                  <a:lnTo>
                    <a:pt x="677" y="1944"/>
                  </a:lnTo>
                  <a:lnTo>
                    <a:pt x="666" y="1927"/>
                  </a:lnTo>
                  <a:lnTo>
                    <a:pt x="654" y="1907"/>
                  </a:lnTo>
                  <a:lnTo>
                    <a:pt x="643" y="1888"/>
                  </a:lnTo>
                  <a:lnTo>
                    <a:pt x="634" y="1873"/>
                  </a:lnTo>
                  <a:lnTo>
                    <a:pt x="629" y="1857"/>
                  </a:lnTo>
                  <a:lnTo>
                    <a:pt x="625" y="1839"/>
                  </a:lnTo>
                  <a:lnTo>
                    <a:pt x="623" y="1820"/>
                  </a:lnTo>
                  <a:lnTo>
                    <a:pt x="621" y="1807"/>
                  </a:lnTo>
                  <a:lnTo>
                    <a:pt x="620" y="1797"/>
                  </a:lnTo>
                  <a:lnTo>
                    <a:pt x="615" y="1776"/>
                  </a:lnTo>
                  <a:lnTo>
                    <a:pt x="602" y="1752"/>
                  </a:lnTo>
                  <a:lnTo>
                    <a:pt x="589" y="1728"/>
                  </a:lnTo>
                  <a:lnTo>
                    <a:pt x="582" y="1707"/>
                  </a:lnTo>
                  <a:lnTo>
                    <a:pt x="579" y="1695"/>
                  </a:lnTo>
                  <a:lnTo>
                    <a:pt x="572" y="1669"/>
                  </a:lnTo>
                  <a:lnTo>
                    <a:pt x="562" y="1646"/>
                  </a:lnTo>
                  <a:lnTo>
                    <a:pt x="555" y="1634"/>
                  </a:lnTo>
                  <a:lnTo>
                    <a:pt x="549" y="1622"/>
                  </a:lnTo>
                  <a:lnTo>
                    <a:pt x="542" y="1606"/>
                  </a:lnTo>
                  <a:lnTo>
                    <a:pt x="536" y="1589"/>
                  </a:lnTo>
                  <a:lnTo>
                    <a:pt x="531" y="1575"/>
                  </a:lnTo>
                  <a:lnTo>
                    <a:pt x="522" y="1551"/>
                  </a:lnTo>
                  <a:lnTo>
                    <a:pt x="514" y="1532"/>
                  </a:lnTo>
                  <a:lnTo>
                    <a:pt x="505" y="1516"/>
                  </a:lnTo>
                  <a:lnTo>
                    <a:pt x="497" y="1503"/>
                  </a:lnTo>
                  <a:lnTo>
                    <a:pt x="455" y="1468"/>
                  </a:lnTo>
                  <a:lnTo>
                    <a:pt x="436" y="1451"/>
                  </a:lnTo>
                  <a:lnTo>
                    <a:pt x="420" y="1436"/>
                  </a:lnTo>
                  <a:lnTo>
                    <a:pt x="403" y="1420"/>
                  </a:lnTo>
                  <a:lnTo>
                    <a:pt x="389" y="1406"/>
                  </a:lnTo>
                  <a:lnTo>
                    <a:pt x="376" y="1392"/>
                  </a:lnTo>
                  <a:lnTo>
                    <a:pt x="365" y="1381"/>
                  </a:lnTo>
                  <a:lnTo>
                    <a:pt x="347" y="1360"/>
                  </a:lnTo>
                  <a:lnTo>
                    <a:pt x="327" y="1336"/>
                  </a:lnTo>
                  <a:lnTo>
                    <a:pt x="309" y="1315"/>
                  </a:lnTo>
                  <a:lnTo>
                    <a:pt x="293" y="1295"/>
                  </a:lnTo>
                  <a:lnTo>
                    <a:pt x="279" y="1279"/>
                  </a:lnTo>
                  <a:lnTo>
                    <a:pt x="267" y="1266"/>
                  </a:lnTo>
                  <a:lnTo>
                    <a:pt x="258" y="1256"/>
                  </a:lnTo>
                  <a:lnTo>
                    <a:pt x="250" y="1248"/>
                  </a:lnTo>
                  <a:lnTo>
                    <a:pt x="245" y="1244"/>
                  </a:lnTo>
                  <a:lnTo>
                    <a:pt x="238" y="1239"/>
                  </a:lnTo>
                  <a:lnTo>
                    <a:pt x="234" y="1235"/>
                  </a:lnTo>
                  <a:lnTo>
                    <a:pt x="227" y="1225"/>
                  </a:lnTo>
                  <a:lnTo>
                    <a:pt x="221" y="1214"/>
                  </a:lnTo>
                  <a:lnTo>
                    <a:pt x="218" y="1203"/>
                  </a:lnTo>
                  <a:lnTo>
                    <a:pt x="215" y="1191"/>
                  </a:lnTo>
                  <a:lnTo>
                    <a:pt x="213" y="1186"/>
                  </a:lnTo>
                  <a:lnTo>
                    <a:pt x="212" y="1182"/>
                  </a:lnTo>
                  <a:lnTo>
                    <a:pt x="207" y="1176"/>
                  </a:lnTo>
                  <a:lnTo>
                    <a:pt x="204" y="1173"/>
                  </a:lnTo>
                  <a:lnTo>
                    <a:pt x="187" y="1166"/>
                  </a:lnTo>
                  <a:lnTo>
                    <a:pt x="178" y="1162"/>
                  </a:lnTo>
                  <a:lnTo>
                    <a:pt x="173" y="1159"/>
                  </a:lnTo>
                  <a:lnTo>
                    <a:pt x="170" y="1157"/>
                  </a:lnTo>
                  <a:lnTo>
                    <a:pt x="166" y="1154"/>
                  </a:lnTo>
                  <a:lnTo>
                    <a:pt x="164" y="1151"/>
                  </a:lnTo>
                  <a:lnTo>
                    <a:pt x="163" y="1150"/>
                  </a:lnTo>
                  <a:lnTo>
                    <a:pt x="154" y="1141"/>
                  </a:lnTo>
                  <a:lnTo>
                    <a:pt x="146" y="1129"/>
                  </a:lnTo>
                  <a:lnTo>
                    <a:pt x="143" y="1127"/>
                  </a:lnTo>
                  <a:lnTo>
                    <a:pt x="141" y="1124"/>
                  </a:lnTo>
                  <a:lnTo>
                    <a:pt x="137" y="1118"/>
                  </a:lnTo>
                  <a:lnTo>
                    <a:pt x="132" y="1112"/>
                  </a:lnTo>
                  <a:lnTo>
                    <a:pt x="127" y="1107"/>
                  </a:lnTo>
                  <a:lnTo>
                    <a:pt x="124" y="1102"/>
                  </a:lnTo>
                  <a:lnTo>
                    <a:pt x="116" y="1092"/>
                  </a:lnTo>
                  <a:lnTo>
                    <a:pt x="113" y="1087"/>
                  </a:lnTo>
                  <a:lnTo>
                    <a:pt x="110" y="1084"/>
                  </a:lnTo>
                  <a:lnTo>
                    <a:pt x="106" y="1078"/>
                  </a:lnTo>
                  <a:lnTo>
                    <a:pt x="95" y="1064"/>
                  </a:lnTo>
                  <a:lnTo>
                    <a:pt x="84" y="1048"/>
                  </a:lnTo>
                  <a:lnTo>
                    <a:pt x="79" y="1042"/>
                  </a:lnTo>
                  <a:lnTo>
                    <a:pt x="77" y="1037"/>
                  </a:lnTo>
                  <a:lnTo>
                    <a:pt x="75" y="1030"/>
                  </a:lnTo>
                  <a:lnTo>
                    <a:pt x="77" y="1027"/>
                  </a:lnTo>
                  <a:lnTo>
                    <a:pt x="81" y="1027"/>
                  </a:lnTo>
                  <a:lnTo>
                    <a:pt x="85" y="1028"/>
                  </a:lnTo>
                  <a:lnTo>
                    <a:pt x="93" y="1030"/>
                  </a:lnTo>
                  <a:lnTo>
                    <a:pt x="107" y="1032"/>
                  </a:lnTo>
                  <a:lnTo>
                    <a:pt x="113" y="1032"/>
                  </a:lnTo>
                  <a:lnTo>
                    <a:pt x="115" y="1032"/>
                  </a:lnTo>
                  <a:lnTo>
                    <a:pt x="116" y="1032"/>
                  </a:lnTo>
                  <a:lnTo>
                    <a:pt x="118" y="1033"/>
                  </a:lnTo>
                  <a:lnTo>
                    <a:pt x="125" y="1033"/>
                  </a:lnTo>
                  <a:lnTo>
                    <a:pt x="129" y="1031"/>
                  </a:lnTo>
                  <a:lnTo>
                    <a:pt x="130" y="1029"/>
                  </a:lnTo>
                  <a:lnTo>
                    <a:pt x="127" y="1025"/>
                  </a:lnTo>
                  <a:lnTo>
                    <a:pt x="122" y="1020"/>
                  </a:lnTo>
                  <a:lnTo>
                    <a:pt x="102" y="1009"/>
                  </a:lnTo>
                  <a:lnTo>
                    <a:pt x="86" y="998"/>
                  </a:lnTo>
                  <a:lnTo>
                    <a:pt x="57" y="979"/>
                  </a:lnTo>
                  <a:lnTo>
                    <a:pt x="45" y="969"/>
                  </a:lnTo>
                  <a:lnTo>
                    <a:pt x="36" y="961"/>
                  </a:lnTo>
                  <a:lnTo>
                    <a:pt x="28" y="952"/>
                  </a:lnTo>
                  <a:lnTo>
                    <a:pt x="23" y="945"/>
                  </a:lnTo>
                  <a:lnTo>
                    <a:pt x="14" y="931"/>
                  </a:lnTo>
                  <a:lnTo>
                    <a:pt x="9" y="918"/>
                  </a:lnTo>
                  <a:lnTo>
                    <a:pt x="4" y="903"/>
                  </a:lnTo>
                  <a:lnTo>
                    <a:pt x="2" y="889"/>
                  </a:lnTo>
                  <a:lnTo>
                    <a:pt x="0" y="881"/>
                  </a:lnTo>
                  <a:lnTo>
                    <a:pt x="0" y="874"/>
                  </a:lnTo>
                  <a:lnTo>
                    <a:pt x="0" y="868"/>
                  </a:lnTo>
                  <a:lnTo>
                    <a:pt x="2" y="864"/>
                  </a:lnTo>
                  <a:lnTo>
                    <a:pt x="3" y="859"/>
                  </a:lnTo>
                  <a:lnTo>
                    <a:pt x="6" y="857"/>
                  </a:lnTo>
                  <a:lnTo>
                    <a:pt x="13" y="856"/>
                  </a:lnTo>
                  <a:lnTo>
                    <a:pt x="25" y="857"/>
                  </a:lnTo>
                  <a:lnTo>
                    <a:pt x="39" y="861"/>
                  </a:lnTo>
                  <a:lnTo>
                    <a:pt x="43" y="859"/>
                  </a:lnTo>
                  <a:lnTo>
                    <a:pt x="50" y="856"/>
                  </a:lnTo>
                  <a:lnTo>
                    <a:pt x="54" y="851"/>
                  </a:lnTo>
                  <a:lnTo>
                    <a:pt x="60" y="843"/>
                  </a:lnTo>
                  <a:lnTo>
                    <a:pt x="75" y="810"/>
                  </a:lnTo>
                  <a:lnTo>
                    <a:pt x="86" y="778"/>
                  </a:lnTo>
                  <a:lnTo>
                    <a:pt x="90" y="747"/>
                  </a:lnTo>
                  <a:lnTo>
                    <a:pt x="91" y="732"/>
                  </a:lnTo>
                  <a:lnTo>
                    <a:pt x="91" y="717"/>
                  </a:lnTo>
                  <a:lnTo>
                    <a:pt x="90" y="712"/>
                  </a:lnTo>
                  <a:lnTo>
                    <a:pt x="91" y="708"/>
                  </a:lnTo>
                  <a:lnTo>
                    <a:pt x="97" y="698"/>
                  </a:lnTo>
                  <a:lnTo>
                    <a:pt x="104" y="688"/>
                  </a:lnTo>
                  <a:lnTo>
                    <a:pt x="116" y="677"/>
                  </a:lnTo>
                  <a:lnTo>
                    <a:pt x="126" y="664"/>
                  </a:lnTo>
                  <a:lnTo>
                    <a:pt x="134" y="653"/>
                  </a:lnTo>
                  <a:lnTo>
                    <a:pt x="138" y="644"/>
                  </a:lnTo>
                  <a:lnTo>
                    <a:pt x="139" y="635"/>
                  </a:lnTo>
                  <a:lnTo>
                    <a:pt x="138" y="630"/>
                  </a:lnTo>
                  <a:lnTo>
                    <a:pt x="139" y="621"/>
                  </a:lnTo>
                  <a:lnTo>
                    <a:pt x="140" y="610"/>
                  </a:lnTo>
                  <a:lnTo>
                    <a:pt x="143" y="595"/>
                  </a:lnTo>
                  <a:lnTo>
                    <a:pt x="143" y="585"/>
                  </a:lnTo>
                  <a:lnTo>
                    <a:pt x="142" y="578"/>
                  </a:lnTo>
                  <a:lnTo>
                    <a:pt x="137" y="570"/>
                  </a:lnTo>
                  <a:lnTo>
                    <a:pt x="132" y="564"/>
                  </a:lnTo>
                  <a:lnTo>
                    <a:pt x="129" y="562"/>
                  </a:lnTo>
                  <a:lnTo>
                    <a:pt x="125" y="560"/>
                  </a:lnTo>
                  <a:lnTo>
                    <a:pt x="123" y="559"/>
                  </a:lnTo>
                  <a:lnTo>
                    <a:pt x="122" y="559"/>
                  </a:lnTo>
                  <a:lnTo>
                    <a:pt x="119" y="556"/>
                  </a:lnTo>
                  <a:lnTo>
                    <a:pt x="117" y="555"/>
                  </a:lnTo>
                  <a:lnTo>
                    <a:pt x="113" y="553"/>
                  </a:lnTo>
                  <a:lnTo>
                    <a:pt x="106" y="550"/>
                  </a:lnTo>
                  <a:lnTo>
                    <a:pt x="101" y="548"/>
                  </a:lnTo>
                  <a:lnTo>
                    <a:pt x="97" y="544"/>
                  </a:lnTo>
                  <a:lnTo>
                    <a:pt x="95" y="539"/>
                  </a:lnTo>
                  <a:lnTo>
                    <a:pt x="97" y="533"/>
                  </a:lnTo>
                  <a:lnTo>
                    <a:pt x="102" y="527"/>
                  </a:lnTo>
                  <a:lnTo>
                    <a:pt x="114" y="516"/>
                  </a:lnTo>
                  <a:lnTo>
                    <a:pt x="124" y="507"/>
                  </a:lnTo>
                  <a:lnTo>
                    <a:pt x="133" y="499"/>
                  </a:lnTo>
                  <a:lnTo>
                    <a:pt x="141" y="492"/>
                  </a:lnTo>
                  <a:lnTo>
                    <a:pt x="146" y="485"/>
                  </a:lnTo>
                  <a:lnTo>
                    <a:pt x="151" y="479"/>
                  </a:lnTo>
                  <a:lnTo>
                    <a:pt x="155" y="471"/>
                  </a:lnTo>
                  <a:lnTo>
                    <a:pt x="161" y="465"/>
                  </a:lnTo>
                  <a:lnTo>
                    <a:pt x="163" y="456"/>
                  </a:lnTo>
                  <a:lnTo>
                    <a:pt x="164" y="452"/>
                  </a:lnTo>
                  <a:lnTo>
                    <a:pt x="166" y="449"/>
                  </a:lnTo>
                  <a:lnTo>
                    <a:pt x="168" y="439"/>
                  </a:lnTo>
                  <a:lnTo>
                    <a:pt x="170" y="431"/>
                  </a:lnTo>
                  <a:lnTo>
                    <a:pt x="177" y="368"/>
                  </a:lnTo>
                  <a:lnTo>
                    <a:pt x="183" y="302"/>
                  </a:lnTo>
                  <a:lnTo>
                    <a:pt x="185" y="288"/>
                  </a:lnTo>
                  <a:lnTo>
                    <a:pt x="188" y="277"/>
                  </a:lnTo>
                  <a:lnTo>
                    <a:pt x="190" y="267"/>
                  </a:lnTo>
                  <a:lnTo>
                    <a:pt x="194" y="261"/>
                  </a:lnTo>
                  <a:lnTo>
                    <a:pt x="195" y="248"/>
                  </a:lnTo>
                  <a:lnTo>
                    <a:pt x="195" y="238"/>
                  </a:lnTo>
                  <a:lnTo>
                    <a:pt x="194" y="227"/>
                  </a:lnTo>
                  <a:lnTo>
                    <a:pt x="190" y="216"/>
                  </a:lnTo>
                  <a:lnTo>
                    <a:pt x="177" y="198"/>
                  </a:lnTo>
                  <a:lnTo>
                    <a:pt x="166" y="182"/>
                  </a:lnTo>
                  <a:lnTo>
                    <a:pt x="156" y="167"/>
                  </a:lnTo>
                  <a:lnTo>
                    <a:pt x="151" y="155"/>
                  </a:lnTo>
                  <a:lnTo>
                    <a:pt x="146" y="144"/>
                  </a:lnTo>
                  <a:lnTo>
                    <a:pt x="142" y="136"/>
                  </a:lnTo>
                  <a:lnTo>
                    <a:pt x="141" y="129"/>
                  </a:lnTo>
                  <a:lnTo>
                    <a:pt x="142" y="125"/>
                  </a:lnTo>
                  <a:lnTo>
                    <a:pt x="145" y="115"/>
                  </a:lnTo>
                  <a:lnTo>
                    <a:pt x="147" y="107"/>
                  </a:lnTo>
                  <a:lnTo>
                    <a:pt x="148" y="100"/>
                  </a:lnTo>
                  <a:lnTo>
                    <a:pt x="150" y="96"/>
                  </a:lnTo>
                  <a:lnTo>
                    <a:pt x="149" y="91"/>
                  </a:lnTo>
                  <a:lnTo>
                    <a:pt x="149" y="89"/>
                  </a:lnTo>
                  <a:lnTo>
                    <a:pt x="147" y="87"/>
                  </a:lnTo>
                  <a:lnTo>
                    <a:pt x="146" y="87"/>
                  </a:lnTo>
                  <a:lnTo>
                    <a:pt x="142" y="87"/>
                  </a:lnTo>
                  <a:lnTo>
                    <a:pt x="137" y="88"/>
                  </a:lnTo>
                  <a:lnTo>
                    <a:pt x="129" y="90"/>
                  </a:lnTo>
                  <a:lnTo>
                    <a:pt x="119" y="94"/>
                  </a:lnTo>
                  <a:lnTo>
                    <a:pt x="111" y="95"/>
                  </a:lnTo>
                  <a:lnTo>
                    <a:pt x="105" y="94"/>
                  </a:lnTo>
                  <a:lnTo>
                    <a:pt x="99" y="90"/>
                  </a:lnTo>
                  <a:lnTo>
                    <a:pt x="94" y="87"/>
                  </a:lnTo>
                  <a:lnTo>
                    <a:pt x="79" y="81"/>
                  </a:lnTo>
                  <a:lnTo>
                    <a:pt x="68" y="75"/>
                  </a:lnTo>
                  <a:lnTo>
                    <a:pt x="46" y="63"/>
                  </a:lnTo>
                  <a:lnTo>
                    <a:pt x="37" y="55"/>
                  </a:lnTo>
                  <a:lnTo>
                    <a:pt x="30" y="49"/>
                  </a:lnTo>
                  <a:lnTo>
                    <a:pt x="24" y="40"/>
                  </a:lnTo>
                  <a:lnTo>
                    <a:pt x="20" y="33"/>
                  </a:lnTo>
                  <a:lnTo>
                    <a:pt x="14" y="20"/>
                  </a:lnTo>
                  <a:lnTo>
                    <a:pt x="11" y="10"/>
                  </a:lnTo>
                  <a:lnTo>
                    <a:pt x="8" y="3"/>
                  </a:lnTo>
                  <a:lnTo>
                    <a:pt x="6" y="0"/>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 name="Freeform 210">
              <a:extLst>
                <a:ext uri="{FF2B5EF4-FFF2-40B4-BE49-F238E27FC236}">
                  <a16:creationId xmlns:a16="http://schemas.microsoft.com/office/drawing/2014/main" id="{D6C9466E-196F-4EB2-8542-8E349DF0BF37}"/>
                </a:ext>
              </a:extLst>
            </p:cNvPr>
            <p:cNvSpPr>
              <a:spLocks/>
            </p:cNvSpPr>
            <p:nvPr/>
          </p:nvSpPr>
          <p:spPr bwMode="auto">
            <a:xfrm>
              <a:off x="0" y="86"/>
              <a:ext cx="258" cy="253"/>
            </a:xfrm>
            <a:custGeom>
              <a:avLst/>
              <a:gdLst>
                <a:gd name="T0" fmla="*/ 4085 w 4128"/>
                <a:gd name="T1" fmla="*/ 4015 h 4058"/>
                <a:gd name="T2" fmla="*/ 4037 w 4128"/>
                <a:gd name="T3" fmla="*/ 3979 h 4058"/>
                <a:gd name="T4" fmla="*/ 4007 w 4128"/>
                <a:gd name="T5" fmla="*/ 4015 h 4058"/>
                <a:gd name="T6" fmla="*/ 3843 w 4128"/>
                <a:gd name="T7" fmla="*/ 4003 h 4058"/>
                <a:gd name="T8" fmla="*/ 3762 w 4128"/>
                <a:gd name="T9" fmla="*/ 4042 h 4058"/>
                <a:gd name="T10" fmla="*/ 3707 w 4128"/>
                <a:gd name="T11" fmla="*/ 4050 h 4058"/>
                <a:gd name="T12" fmla="*/ 3618 w 4128"/>
                <a:gd name="T13" fmla="*/ 4015 h 4058"/>
                <a:gd name="T14" fmla="*/ 3548 w 4128"/>
                <a:gd name="T15" fmla="*/ 3865 h 4058"/>
                <a:gd name="T16" fmla="*/ 3441 w 4128"/>
                <a:gd name="T17" fmla="*/ 3731 h 4058"/>
                <a:gd name="T18" fmla="*/ 3231 w 4128"/>
                <a:gd name="T19" fmla="*/ 3707 h 4058"/>
                <a:gd name="T20" fmla="*/ 2971 w 4128"/>
                <a:gd name="T21" fmla="*/ 3718 h 4058"/>
                <a:gd name="T22" fmla="*/ 2814 w 4128"/>
                <a:gd name="T23" fmla="*/ 3808 h 4058"/>
                <a:gd name="T24" fmla="*/ 2698 w 4128"/>
                <a:gd name="T25" fmla="*/ 3824 h 4058"/>
                <a:gd name="T26" fmla="*/ 2594 w 4128"/>
                <a:gd name="T27" fmla="*/ 3870 h 4058"/>
                <a:gd name="T28" fmla="*/ 2382 w 4128"/>
                <a:gd name="T29" fmla="*/ 3954 h 4058"/>
                <a:gd name="T30" fmla="*/ 2252 w 4128"/>
                <a:gd name="T31" fmla="*/ 3938 h 4058"/>
                <a:gd name="T32" fmla="*/ 2044 w 4128"/>
                <a:gd name="T33" fmla="*/ 3884 h 4058"/>
                <a:gd name="T34" fmla="*/ 1817 w 4128"/>
                <a:gd name="T35" fmla="*/ 3897 h 4058"/>
                <a:gd name="T36" fmla="*/ 1693 w 4128"/>
                <a:gd name="T37" fmla="*/ 3915 h 4058"/>
                <a:gd name="T38" fmla="*/ 1482 w 4128"/>
                <a:gd name="T39" fmla="*/ 3988 h 4058"/>
                <a:gd name="T40" fmla="*/ 1323 w 4128"/>
                <a:gd name="T41" fmla="*/ 3975 h 4058"/>
                <a:gd name="T42" fmla="*/ 1045 w 4128"/>
                <a:gd name="T43" fmla="*/ 3762 h 4058"/>
                <a:gd name="T44" fmla="*/ 871 w 4128"/>
                <a:gd name="T45" fmla="*/ 3609 h 4058"/>
                <a:gd name="T46" fmla="*/ 810 w 4128"/>
                <a:gd name="T47" fmla="*/ 3565 h 4058"/>
                <a:gd name="T48" fmla="*/ 654 w 4128"/>
                <a:gd name="T49" fmla="*/ 3458 h 4058"/>
                <a:gd name="T50" fmla="*/ 573 w 4128"/>
                <a:gd name="T51" fmla="*/ 3350 h 4058"/>
                <a:gd name="T52" fmla="*/ 545 w 4128"/>
                <a:gd name="T53" fmla="*/ 3272 h 4058"/>
                <a:gd name="T54" fmla="*/ 521 w 4128"/>
                <a:gd name="T55" fmla="*/ 3147 h 4058"/>
                <a:gd name="T56" fmla="*/ 416 w 4128"/>
                <a:gd name="T57" fmla="*/ 2995 h 4058"/>
                <a:gd name="T58" fmla="*/ 376 w 4128"/>
                <a:gd name="T59" fmla="*/ 2967 h 4058"/>
                <a:gd name="T60" fmla="*/ 330 w 4128"/>
                <a:gd name="T61" fmla="*/ 2878 h 4058"/>
                <a:gd name="T62" fmla="*/ 218 w 4128"/>
                <a:gd name="T63" fmla="*/ 2733 h 4058"/>
                <a:gd name="T64" fmla="*/ 175 w 4128"/>
                <a:gd name="T65" fmla="*/ 2702 h 4058"/>
                <a:gd name="T66" fmla="*/ 95 w 4128"/>
                <a:gd name="T67" fmla="*/ 2611 h 4058"/>
                <a:gd name="T68" fmla="*/ 47 w 4128"/>
                <a:gd name="T69" fmla="*/ 2586 h 4058"/>
                <a:gd name="T70" fmla="*/ 39 w 4128"/>
                <a:gd name="T71" fmla="*/ 2509 h 4058"/>
                <a:gd name="T72" fmla="*/ 50 w 4128"/>
                <a:gd name="T73" fmla="*/ 2502 h 4058"/>
                <a:gd name="T74" fmla="*/ 55 w 4128"/>
                <a:gd name="T75" fmla="*/ 2367 h 4058"/>
                <a:gd name="T76" fmla="*/ 71 w 4128"/>
                <a:gd name="T77" fmla="*/ 2290 h 4058"/>
                <a:gd name="T78" fmla="*/ 45 w 4128"/>
                <a:gd name="T79" fmla="*/ 2243 h 4058"/>
                <a:gd name="T80" fmla="*/ 0 w 4128"/>
                <a:gd name="T81" fmla="*/ 2150 h 4058"/>
                <a:gd name="T82" fmla="*/ 108 w 4128"/>
                <a:gd name="T83" fmla="*/ 2031 h 4058"/>
                <a:gd name="T84" fmla="*/ 161 w 4128"/>
                <a:gd name="T85" fmla="*/ 1830 h 4058"/>
                <a:gd name="T86" fmla="*/ 246 w 4128"/>
                <a:gd name="T87" fmla="*/ 1657 h 4058"/>
                <a:gd name="T88" fmla="*/ 256 w 4128"/>
                <a:gd name="T89" fmla="*/ 1486 h 4058"/>
                <a:gd name="T90" fmla="*/ 221 w 4128"/>
                <a:gd name="T91" fmla="*/ 1369 h 4058"/>
                <a:gd name="T92" fmla="*/ 273 w 4128"/>
                <a:gd name="T93" fmla="*/ 1285 h 4058"/>
                <a:gd name="T94" fmla="*/ 281 w 4128"/>
                <a:gd name="T95" fmla="*/ 1248 h 4058"/>
                <a:gd name="T96" fmla="*/ 238 w 4128"/>
                <a:gd name="T97" fmla="*/ 1132 h 4058"/>
                <a:gd name="T98" fmla="*/ 226 w 4128"/>
                <a:gd name="T99" fmla="*/ 931 h 4058"/>
                <a:gd name="T100" fmla="*/ 355 w 4128"/>
                <a:gd name="T101" fmla="*/ 750 h 4058"/>
                <a:gd name="T102" fmla="*/ 417 w 4128"/>
                <a:gd name="T103" fmla="*/ 670 h 4058"/>
                <a:gd name="T104" fmla="*/ 452 w 4128"/>
                <a:gd name="T105" fmla="*/ 595 h 4058"/>
                <a:gd name="T106" fmla="*/ 620 w 4128"/>
                <a:gd name="T107" fmla="*/ 468 h 4058"/>
                <a:gd name="T108" fmla="*/ 686 w 4128"/>
                <a:gd name="T109" fmla="*/ 320 h 4058"/>
                <a:gd name="T110" fmla="*/ 758 w 4128"/>
                <a:gd name="T111" fmla="*/ 203 h 4058"/>
                <a:gd name="T112" fmla="*/ 876 w 4128"/>
                <a:gd name="T113" fmla="*/ 144 h 4058"/>
                <a:gd name="T114" fmla="*/ 961 w 4128"/>
                <a:gd name="T115" fmla="*/ 0 h 4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8" h="4058">
                  <a:moveTo>
                    <a:pt x="4128" y="4041"/>
                  </a:moveTo>
                  <a:lnTo>
                    <a:pt x="4125" y="4036"/>
                  </a:lnTo>
                  <a:lnTo>
                    <a:pt x="4119" y="4032"/>
                  </a:lnTo>
                  <a:lnTo>
                    <a:pt x="4112" y="4028"/>
                  </a:lnTo>
                  <a:lnTo>
                    <a:pt x="4104" y="4026"/>
                  </a:lnTo>
                  <a:lnTo>
                    <a:pt x="4099" y="4024"/>
                  </a:lnTo>
                  <a:lnTo>
                    <a:pt x="4095" y="4022"/>
                  </a:lnTo>
                  <a:lnTo>
                    <a:pt x="4092" y="4019"/>
                  </a:lnTo>
                  <a:lnTo>
                    <a:pt x="4090" y="4018"/>
                  </a:lnTo>
                  <a:lnTo>
                    <a:pt x="4085" y="4015"/>
                  </a:lnTo>
                  <a:lnTo>
                    <a:pt x="4081" y="4012"/>
                  </a:lnTo>
                  <a:lnTo>
                    <a:pt x="4078" y="4010"/>
                  </a:lnTo>
                  <a:lnTo>
                    <a:pt x="4071" y="4004"/>
                  </a:lnTo>
                  <a:lnTo>
                    <a:pt x="4064" y="3998"/>
                  </a:lnTo>
                  <a:lnTo>
                    <a:pt x="4058" y="3993"/>
                  </a:lnTo>
                  <a:lnTo>
                    <a:pt x="4051" y="3987"/>
                  </a:lnTo>
                  <a:lnTo>
                    <a:pt x="4047" y="3984"/>
                  </a:lnTo>
                  <a:lnTo>
                    <a:pt x="4043" y="3981"/>
                  </a:lnTo>
                  <a:lnTo>
                    <a:pt x="4040" y="3980"/>
                  </a:lnTo>
                  <a:lnTo>
                    <a:pt x="4037" y="3979"/>
                  </a:lnTo>
                  <a:lnTo>
                    <a:pt x="4036" y="3980"/>
                  </a:lnTo>
                  <a:lnTo>
                    <a:pt x="4036" y="3985"/>
                  </a:lnTo>
                  <a:lnTo>
                    <a:pt x="4037" y="3990"/>
                  </a:lnTo>
                  <a:lnTo>
                    <a:pt x="4040" y="3995"/>
                  </a:lnTo>
                  <a:lnTo>
                    <a:pt x="4044" y="3999"/>
                  </a:lnTo>
                  <a:lnTo>
                    <a:pt x="4049" y="4003"/>
                  </a:lnTo>
                  <a:lnTo>
                    <a:pt x="4048" y="4006"/>
                  </a:lnTo>
                  <a:lnTo>
                    <a:pt x="4045" y="4007"/>
                  </a:lnTo>
                  <a:lnTo>
                    <a:pt x="4039" y="4009"/>
                  </a:lnTo>
                  <a:lnTo>
                    <a:pt x="4007" y="4015"/>
                  </a:lnTo>
                  <a:lnTo>
                    <a:pt x="3975" y="4017"/>
                  </a:lnTo>
                  <a:lnTo>
                    <a:pt x="3958" y="4016"/>
                  </a:lnTo>
                  <a:lnTo>
                    <a:pt x="3950" y="4015"/>
                  </a:lnTo>
                  <a:lnTo>
                    <a:pt x="3942" y="4015"/>
                  </a:lnTo>
                  <a:lnTo>
                    <a:pt x="3910" y="4009"/>
                  </a:lnTo>
                  <a:lnTo>
                    <a:pt x="3894" y="4004"/>
                  </a:lnTo>
                  <a:lnTo>
                    <a:pt x="3880" y="4002"/>
                  </a:lnTo>
                  <a:lnTo>
                    <a:pt x="3867" y="4001"/>
                  </a:lnTo>
                  <a:lnTo>
                    <a:pt x="3855" y="4002"/>
                  </a:lnTo>
                  <a:lnTo>
                    <a:pt x="3843" y="4003"/>
                  </a:lnTo>
                  <a:lnTo>
                    <a:pt x="3834" y="4007"/>
                  </a:lnTo>
                  <a:lnTo>
                    <a:pt x="3825" y="4010"/>
                  </a:lnTo>
                  <a:lnTo>
                    <a:pt x="3819" y="4016"/>
                  </a:lnTo>
                  <a:lnTo>
                    <a:pt x="3808" y="4022"/>
                  </a:lnTo>
                  <a:lnTo>
                    <a:pt x="3799" y="4028"/>
                  </a:lnTo>
                  <a:lnTo>
                    <a:pt x="3786" y="4036"/>
                  </a:lnTo>
                  <a:lnTo>
                    <a:pt x="3774" y="4041"/>
                  </a:lnTo>
                  <a:lnTo>
                    <a:pt x="3770" y="4042"/>
                  </a:lnTo>
                  <a:lnTo>
                    <a:pt x="3767" y="4043"/>
                  </a:lnTo>
                  <a:lnTo>
                    <a:pt x="3762" y="4042"/>
                  </a:lnTo>
                  <a:lnTo>
                    <a:pt x="3756" y="4044"/>
                  </a:lnTo>
                  <a:lnTo>
                    <a:pt x="3748" y="4047"/>
                  </a:lnTo>
                  <a:lnTo>
                    <a:pt x="3740" y="4054"/>
                  </a:lnTo>
                  <a:lnTo>
                    <a:pt x="3732" y="4057"/>
                  </a:lnTo>
                  <a:lnTo>
                    <a:pt x="3727" y="4058"/>
                  </a:lnTo>
                  <a:lnTo>
                    <a:pt x="3722" y="4057"/>
                  </a:lnTo>
                  <a:lnTo>
                    <a:pt x="3719" y="4054"/>
                  </a:lnTo>
                  <a:lnTo>
                    <a:pt x="3716" y="4050"/>
                  </a:lnTo>
                  <a:lnTo>
                    <a:pt x="3712" y="4049"/>
                  </a:lnTo>
                  <a:lnTo>
                    <a:pt x="3707" y="4050"/>
                  </a:lnTo>
                  <a:lnTo>
                    <a:pt x="3701" y="4054"/>
                  </a:lnTo>
                  <a:lnTo>
                    <a:pt x="3691" y="4057"/>
                  </a:lnTo>
                  <a:lnTo>
                    <a:pt x="3685" y="4057"/>
                  </a:lnTo>
                  <a:lnTo>
                    <a:pt x="3681" y="4058"/>
                  </a:lnTo>
                  <a:lnTo>
                    <a:pt x="3670" y="4057"/>
                  </a:lnTo>
                  <a:lnTo>
                    <a:pt x="3662" y="4054"/>
                  </a:lnTo>
                  <a:lnTo>
                    <a:pt x="3649" y="4046"/>
                  </a:lnTo>
                  <a:lnTo>
                    <a:pt x="3638" y="4038"/>
                  </a:lnTo>
                  <a:lnTo>
                    <a:pt x="3628" y="4027"/>
                  </a:lnTo>
                  <a:lnTo>
                    <a:pt x="3618" y="4015"/>
                  </a:lnTo>
                  <a:lnTo>
                    <a:pt x="3608" y="4001"/>
                  </a:lnTo>
                  <a:lnTo>
                    <a:pt x="3601" y="3985"/>
                  </a:lnTo>
                  <a:lnTo>
                    <a:pt x="3594" y="3967"/>
                  </a:lnTo>
                  <a:lnTo>
                    <a:pt x="3587" y="3948"/>
                  </a:lnTo>
                  <a:lnTo>
                    <a:pt x="3582" y="3935"/>
                  </a:lnTo>
                  <a:lnTo>
                    <a:pt x="3576" y="3922"/>
                  </a:lnTo>
                  <a:lnTo>
                    <a:pt x="3570" y="3909"/>
                  </a:lnTo>
                  <a:lnTo>
                    <a:pt x="3564" y="3896"/>
                  </a:lnTo>
                  <a:lnTo>
                    <a:pt x="3555" y="3880"/>
                  </a:lnTo>
                  <a:lnTo>
                    <a:pt x="3548" y="3865"/>
                  </a:lnTo>
                  <a:lnTo>
                    <a:pt x="3542" y="3856"/>
                  </a:lnTo>
                  <a:lnTo>
                    <a:pt x="3538" y="3849"/>
                  </a:lnTo>
                  <a:lnTo>
                    <a:pt x="3530" y="3833"/>
                  </a:lnTo>
                  <a:lnTo>
                    <a:pt x="3515" y="3810"/>
                  </a:lnTo>
                  <a:lnTo>
                    <a:pt x="3502" y="3792"/>
                  </a:lnTo>
                  <a:lnTo>
                    <a:pt x="3489" y="3776"/>
                  </a:lnTo>
                  <a:lnTo>
                    <a:pt x="3477" y="3762"/>
                  </a:lnTo>
                  <a:lnTo>
                    <a:pt x="3464" y="3749"/>
                  </a:lnTo>
                  <a:lnTo>
                    <a:pt x="3453" y="3739"/>
                  </a:lnTo>
                  <a:lnTo>
                    <a:pt x="3441" y="3731"/>
                  </a:lnTo>
                  <a:lnTo>
                    <a:pt x="3430" y="3726"/>
                  </a:lnTo>
                  <a:lnTo>
                    <a:pt x="3409" y="3717"/>
                  </a:lnTo>
                  <a:lnTo>
                    <a:pt x="3388" y="3711"/>
                  </a:lnTo>
                  <a:lnTo>
                    <a:pt x="3366" y="3707"/>
                  </a:lnTo>
                  <a:lnTo>
                    <a:pt x="3345" y="3706"/>
                  </a:lnTo>
                  <a:lnTo>
                    <a:pt x="3323" y="3706"/>
                  </a:lnTo>
                  <a:lnTo>
                    <a:pt x="3302" y="3708"/>
                  </a:lnTo>
                  <a:lnTo>
                    <a:pt x="3284" y="3708"/>
                  </a:lnTo>
                  <a:lnTo>
                    <a:pt x="3270" y="3709"/>
                  </a:lnTo>
                  <a:lnTo>
                    <a:pt x="3231" y="3707"/>
                  </a:lnTo>
                  <a:lnTo>
                    <a:pt x="3195" y="3706"/>
                  </a:lnTo>
                  <a:lnTo>
                    <a:pt x="3162" y="3706"/>
                  </a:lnTo>
                  <a:lnTo>
                    <a:pt x="3131" y="3706"/>
                  </a:lnTo>
                  <a:lnTo>
                    <a:pt x="3109" y="3706"/>
                  </a:lnTo>
                  <a:lnTo>
                    <a:pt x="3061" y="3706"/>
                  </a:lnTo>
                  <a:lnTo>
                    <a:pt x="3041" y="3706"/>
                  </a:lnTo>
                  <a:lnTo>
                    <a:pt x="3023" y="3708"/>
                  </a:lnTo>
                  <a:lnTo>
                    <a:pt x="2992" y="3711"/>
                  </a:lnTo>
                  <a:lnTo>
                    <a:pt x="2980" y="3713"/>
                  </a:lnTo>
                  <a:lnTo>
                    <a:pt x="2971" y="3718"/>
                  </a:lnTo>
                  <a:lnTo>
                    <a:pt x="2957" y="3723"/>
                  </a:lnTo>
                  <a:lnTo>
                    <a:pt x="2942" y="3734"/>
                  </a:lnTo>
                  <a:lnTo>
                    <a:pt x="2929" y="3745"/>
                  </a:lnTo>
                  <a:lnTo>
                    <a:pt x="2905" y="3765"/>
                  </a:lnTo>
                  <a:lnTo>
                    <a:pt x="2882" y="3781"/>
                  </a:lnTo>
                  <a:lnTo>
                    <a:pt x="2862" y="3793"/>
                  </a:lnTo>
                  <a:lnTo>
                    <a:pt x="2847" y="3799"/>
                  </a:lnTo>
                  <a:lnTo>
                    <a:pt x="2834" y="3804"/>
                  </a:lnTo>
                  <a:lnTo>
                    <a:pt x="2822" y="3807"/>
                  </a:lnTo>
                  <a:lnTo>
                    <a:pt x="2814" y="3808"/>
                  </a:lnTo>
                  <a:lnTo>
                    <a:pt x="2794" y="3806"/>
                  </a:lnTo>
                  <a:lnTo>
                    <a:pt x="2778" y="3804"/>
                  </a:lnTo>
                  <a:lnTo>
                    <a:pt x="2765" y="3803"/>
                  </a:lnTo>
                  <a:lnTo>
                    <a:pt x="2755" y="3803"/>
                  </a:lnTo>
                  <a:lnTo>
                    <a:pt x="2740" y="3802"/>
                  </a:lnTo>
                  <a:lnTo>
                    <a:pt x="2729" y="3804"/>
                  </a:lnTo>
                  <a:lnTo>
                    <a:pt x="2719" y="3807"/>
                  </a:lnTo>
                  <a:lnTo>
                    <a:pt x="2711" y="3815"/>
                  </a:lnTo>
                  <a:lnTo>
                    <a:pt x="2704" y="3819"/>
                  </a:lnTo>
                  <a:lnTo>
                    <a:pt x="2698" y="3824"/>
                  </a:lnTo>
                  <a:lnTo>
                    <a:pt x="2684" y="3835"/>
                  </a:lnTo>
                  <a:lnTo>
                    <a:pt x="2668" y="3843"/>
                  </a:lnTo>
                  <a:lnTo>
                    <a:pt x="2658" y="3848"/>
                  </a:lnTo>
                  <a:lnTo>
                    <a:pt x="2650" y="3853"/>
                  </a:lnTo>
                  <a:lnTo>
                    <a:pt x="2639" y="3856"/>
                  </a:lnTo>
                  <a:lnTo>
                    <a:pt x="2629" y="3861"/>
                  </a:lnTo>
                  <a:lnTo>
                    <a:pt x="2623" y="3862"/>
                  </a:lnTo>
                  <a:lnTo>
                    <a:pt x="2618" y="3864"/>
                  </a:lnTo>
                  <a:lnTo>
                    <a:pt x="2607" y="3868"/>
                  </a:lnTo>
                  <a:lnTo>
                    <a:pt x="2594" y="3870"/>
                  </a:lnTo>
                  <a:lnTo>
                    <a:pt x="2588" y="3871"/>
                  </a:lnTo>
                  <a:lnTo>
                    <a:pt x="2582" y="3873"/>
                  </a:lnTo>
                  <a:lnTo>
                    <a:pt x="2558" y="3880"/>
                  </a:lnTo>
                  <a:lnTo>
                    <a:pt x="2516" y="3887"/>
                  </a:lnTo>
                  <a:lnTo>
                    <a:pt x="2477" y="3900"/>
                  </a:lnTo>
                  <a:lnTo>
                    <a:pt x="2440" y="3916"/>
                  </a:lnTo>
                  <a:lnTo>
                    <a:pt x="2421" y="3926"/>
                  </a:lnTo>
                  <a:lnTo>
                    <a:pt x="2405" y="3937"/>
                  </a:lnTo>
                  <a:lnTo>
                    <a:pt x="2394" y="3945"/>
                  </a:lnTo>
                  <a:lnTo>
                    <a:pt x="2382" y="3954"/>
                  </a:lnTo>
                  <a:lnTo>
                    <a:pt x="2369" y="3965"/>
                  </a:lnTo>
                  <a:lnTo>
                    <a:pt x="2355" y="3979"/>
                  </a:lnTo>
                  <a:lnTo>
                    <a:pt x="2344" y="3984"/>
                  </a:lnTo>
                  <a:lnTo>
                    <a:pt x="2333" y="3986"/>
                  </a:lnTo>
                  <a:lnTo>
                    <a:pt x="2322" y="3984"/>
                  </a:lnTo>
                  <a:lnTo>
                    <a:pt x="2314" y="3978"/>
                  </a:lnTo>
                  <a:lnTo>
                    <a:pt x="2297" y="3965"/>
                  </a:lnTo>
                  <a:lnTo>
                    <a:pt x="2277" y="3952"/>
                  </a:lnTo>
                  <a:lnTo>
                    <a:pt x="2265" y="3945"/>
                  </a:lnTo>
                  <a:lnTo>
                    <a:pt x="2252" y="3938"/>
                  </a:lnTo>
                  <a:lnTo>
                    <a:pt x="2238" y="3932"/>
                  </a:lnTo>
                  <a:lnTo>
                    <a:pt x="2223" y="3926"/>
                  </a:lnTo>
                  <a:lnTo>
                    <a:pt x="2194" y="3914"/>
                  </a:lnTo>
                  <a:lnTo>
                    <a:pt x="2170" y="3904"/>
                  </a:lnTo>
                  <a:lnTo>
                    <a:pt x="2158" y="3900"/>
                  </a:lnTo>
                  <a:lnTo>
                    <a:pt x="2148" y="3898"/>
                  </a:lnTo>
                  <a:lnTo>
                    <a:pt x="2130" y="3895"/>
                  </a:lnTo>
                  <a:lnTo>
                    <a:pt x="2115" y="3894"/>
                  </a:lnTo>
                  <a:lnTo>
                    <a:pt x="2077" y="3888"/>
                  </a:lnTo>
                  <a:lnTo>
                    <a:pt x="2044" y="3884"/>
                  </a:lnTo>
                  <a:lnTo>
                    <a:pt x="2014" y="3881"/>
                  </a:lnTo>
                  <a:lnTo>
                    <a:pt x="1988" y="3879"/>
                  </a:lnTo>
                  <a:lnTo>
                    <a:pt x="1966" y="3877"/>
                  </a:lnTo>
                  <a:lnTo>
                    <a:pt x="1949" y="3877"/>
                  </a:lnTo>
                  <a:lnTo>
                    <a:pt x="1934" y="3878"/>
                  </a:lnTo>
                  <a:lnTo>
                    <a:pt x="1925" y="3880"/>
                  </a:lnTo>
                  <a:lnTo>
                    <a:pt x="1894" y="3884"/>
                  </a:lnTo>
                  <a:lnTo>
                    <a:pt x="1866" y="3889"/>
                  </a:lnTo>
                  <a:lnTo>
                    <a:pt x="1839" y="3893"/>
                  </a:lnTo>
                  <a:lnTo>
                    <a:pt x="1817" y="3897"/>
                  </a:lnTo>
                  <a:lnTo>
                    <a:pt x="1794" y="3899"/>
                  </a:lnTo>
                  <a:lnTo>
                    <a:pt x="1774" y="3901"/>
                  </a:lnTo>
                  <a:lnTo>
                    <a:pt x="1756" y="3902"/>
                  </a:lnTo>
                  <a:lnTo>
                    <a:pt x="1741" y="3903"/>
                  </a:lnTo>
                  <a:lnTo>
                    <a:pt x="1737" y="3903"/>
                  </a:lnTo>
                  <a:lnTo>
                    <a:pt x="1731" y="3904"/>
                  </a:lnTo>
                  <a:lnTo>
                    <a:pt x="1724" y="3905"/>
                  </a:lnTo>
                  <a:lnTo>
                    <a:pt x="1715" y="3909"/>
                  </a:lnTo>
                  <a:lnTo>
                    <a:pt x="1705" y="3911"/>
                  </a:lnTo>
                  <a:lnTo>
                    <a:pt x="1693" y="3915"/>
                  </a:lnTo>
                  <a:lnTo>
                    <a:pt x="1679" y="3919"/>
                  </a:lnTo>
                  <a:lnTo>
                    <a:pt x="1664" y="3925"/>
                  </a:lnTo>
                  <a:lnTo>
                    <a:pt x="1646" y="3930"/>
                  </a:lnTo>
                  <a:lnTo>
                    <a:pt x="1628" y="3936"/>
                  </a:lnTo>
                  <a:lnTo>
                    <a:pt x="1608" y="3943"/>
                  </a:lnTo>
                  <a:lnTo>
                    <a:pt x="1586" y="3951"/>
                  </a:lnTo>
                  <a:lnTo>
                    <a:pt x="1562" y="3959"/>
                  </a:lnTo>
                  <a:lnTo>
                    <a:pt x="1536" y="3968"/>
                  </a:lnTo>
                  <a:lnTo>
                    <a:pt x="1509" y="3978"/>
                  </a:lnTo>
                  <a:lnTo>
                    <a:pt x="1482" y="3988"/>
                  </a:lnTo>
                  <a:lnTo>
                    <a:pt x="1464" y="3996"/>
                  </a:lnTo>
                  <a:lnTo>
                    <a:pt x="1450" y="4002"/>
                  </a:lnTo>
                  <a:lnTo>
                    <a:pt x="1438" y="4007"/>
                  </a:lnTo>
                  <a:lnTo>
                    <a:pt x="1428" y="4011"/>
                  </a:lnTo>
                  <a:lnTo>
                    <a:pt x="1427" y="4012"/>
                  </a:lnTo>
                  <a:lnTo>
                    <a:pt x="1413" y="4014"/>
                  </a:lnTo>
                  <a:lnTo>
                    <a:pt x="1402" y="4014"/>
                  </a:lnTo>
                  <a:lnTo>
                    <a:pt x="1390" y="4011"/>
                  </a:lnTo>
                  <a:lnTo>
                    <a:pt x="1380" y="4006"/>
                  </a:lnTo>
                  <a:lnTo>
                    <a:pt x="1323" y="3975"/>
                  </a:lnTo>
                  <a:lnTo>
                    <a:pt x="1273" y="3946"/>
                  </a:lnTo>
                  <a:lnTo>
                    <a:pt x="1227" y="3919"/>
                  </a:lnTo>
                  <a:lnTo>
                    <a:pt x="1188" y="3897"/>
                  </a:lnTo>
                  <a:lnTo>
                    <a:pt x="1154" y="3874"/>
                  </a:lnTo>
                  <a:lnTo>
                    <a:pt x="1128" y="3856"/>
                  </a:lnTo>
                  <a:lnTo>
                    <a:pt x="1115" y="3847"/>
                  </a:lnTo>
                  <a:lnTo>
                    <a:pt x="1105" y="3839"/>
                  </a:lnTo>
                  <a:lnTo>
                    <a:pt x="1090" y="3825"/>
                  </a:lnTo>
                  <a:lnTo>
                    <a:pt x="1060" y="3782"/>
                  </a:lnTo>
                  <a:lnTo>
                    <a:pt x="1045" y="3762"/>
                  </a:lnTo>
                  <a:lnTo>
                    <a:pt x="1032" y="3746"/>
                  </a:lnTo>
                  <a:lnTo>
                    <a:pt x="1002" y="3718"/>
                  </a:lnTo>
                  <a:lnTo>
                    <a:pt x="972" y="3695"/>
                  </a:lnTo>
                  <a:lnTo>
                    <a:pt x="955" y="3684"/>
                  </a:lnTo>
                  <a:lnTo>
                    <a:pt x="940" y="3672"/>
                  </a:lnTo>
                  <a:lnTo>
                    <a:pt x="923" y="3658"/>
                  </a:lnTo>
                  <a:lnTo>
                    <a:pt x="908" y="3642"/>
                  </a:lnTo>
                  <a:lnTo>
                    <a:pt x="893" y="3628"/>
                  </a:lnTo>
                  <a:lnTo>
                    <a:pt x="881" y="3617"/>
                  </a:lnTo>
                  <a:lnTo>
                    <a:pt x="871" y="3609"/>
                  </a:lnTo>
                  <a:lnTo>
                    <a:pt x="862" y="3604"/>
                  </a:lnTo>
                  <a:lnTo>
                    <a:pt x="856" y="3600"/>
                  </a:lnTo>
                  <a:lnTo>
                    <a:pt x="852" y="3598"/>
                  </a:lnTo>
                  <a:lnTo>
                    <a:pt x="850" y="3597"/>
                  </a:lnTo>
                  <a:lnTo>
                    <a:pt x="846" y="3594"/>
                  </a:lnTo>
                  <a:lnTo>
                    <a:pt x="843" y="3592"/>
                  </a:lnTo>
                  <a:lnTo>
                    <a:pt x="836" y="3588"/>
                  </a:lnTo>
                  <a:lnTo>
                    <a:pt x="828" y="3580"/>
                  </a:lnTo>
                  <a:lnTo>
                    <a:pt x="819" y="3574"/>
                  </a:lnTo>
                  <a:lnTo>
                    <a:pt x="810" y="3565"/>
                  </a:lnTo>
                  <a:lnTo>
                    <a:pt x="801" y="3557"/>
                  </a:lnTo>
                  <a:lnTo>
                    <a:pt x="793" y="3549"/>
                  </a:lnTo>
                  <a:lnTo>
                    <a:pt x="776" y="3533"/>
                  </a:lnTo>
                  <a:lnTo>
                    <a:pt x="762" y="3521"/>
                  </a:lnTo>
                  <a:lnTo>
                    <a:pt x="755" y="3516"/>
                  </a:lnTo>
                  <a:lnTo>
                    <a:pt x="751" y="3513"/>
                  </a:lnTo>
                  <a:lnTo>
                    <a:pt x="744" y="3509"/>
                  </a:lnTo>
                  <a:lnTo>
                    <a:pt x="710" y="3492"/>
                  </a:lnTo>
                  <a:lnTo>
                    <a:pt x="681" y="3474"/>
                  </a:lnTo>
                  <a:lnTo>
                    <a:pt x="654" y="3458"/>
                  </a:lnTo>
                  <a:lnTo>
                    <a:pt x="633" y="3444"/>
                  </a:lnTo>
                  <a:lnTo>
                    <a:pt x="614" y="3428"/>
                  </a:lnTo>
                  <a:lnTo>
                    <a:pt x="599" y="3413"/>
                  </a:lnTo>
                  <a:lnTo>
                    <a:pt x="587" y="3399"/>
                  </a:lnTo>
                  <a:lnTo>
                    <a:pt x="579" y="3386"/>
                  </a:lnTo>
                  <a:lnTo>
                    <a:pt x="575" y="3377"/>
                  </a:lnTo>
                  <a:lnTo>
                    <a:pt x="574" y="3370"/>
                  </a:lnTo>
                  <a:lnTo>
                    <a:pt x="574" y="3353"/>
                  </a:lnTo>
                  <a:lnTo>
                    <a:pt x="573" y="3351"/>
                  </a:lnTo>
                  <a:lnTo>
                    <a:pt x="573" y="3350"/>
                  </a:lnTo>
                  <a:lnTo>
                    <a:pt x="573" y="3348"/>
                  </a:lnTo>
                  <a:lnTo>
                    <a:pt x="573" y="3343"/>
                  </a:lnTo>
                  <a:lnTo>
                    <a:pt x="571" y="3335"/>
                  </a:lnTo>
                  <a:lnTo>
                    <a:pt x="568" y="3324"/>
                  </a:lnTo>
                  <a:lnTo>
                    <a:pt x="566" y="3321"/>
                  </a:lnTo>
                  <a:lnTo>
                    <a:pt x="564" y="3319"/>
                  </a:lnTo>
                  <a:lnTo>
                    <a:pt x="562" y="3315"/>
                  </a:lnTo>
                  <a:lnTo>
                    <a:pt x="555" y="3301"/>
                  </a:lnTo>
                  <a:lnTo>
                    <a:pt x="550" y="3287"/>
                  </a:lnTo>
                  <a:lnTo>
                    <a:pt x="545" y="3272"/>
                  </a:lnTo>
                  <a:lnTo>
                    <a:pt x="543" y="3256"/>
                  </a:lnTo>
                  <a:lnTo>
                    <a:pt x="540" y="3232"/>
                  </a:lnTo>
                  <a:lnTo>
                    <a:pt x="538" y="3215"/>
                  </a:lnTo>
                  <a:lnTo>
                    <a:pt x="536" y="3200"/>
                  </a:lnTo>
                  <a:lnTo>
                    <a:pt x="535" y="3191"/>
                  </a:lnTo>
                  <a:lnTo>
                    <a:pt x="532" y="3183"/>
                  </a:lnTo>
                  <a:lnTo>
                    <a:pt x="532" y="3181"/>
                  </a:lnTo>
                  <a:lnTo>
                    <a:pt x="524" y="3154"/>
                  </a:lnTo>
                  <a:lnTo>
                    <a:pt x="522" y="3149"/>
                  </a:lnTo>
                  <a:lnTo>
                    <a:pt x="521" y="3147"/>
                  </a:lnTo>
                  <a:lnTo>
                    <a:pt x="521" y="3146"/>
                  </a:lnTo>
                  <a:lnTo>
                    <a:pt x="519" y="3140"/>
                  </a:lnTo>
                  <a:lnTo>
                    <a:pt x="514" y="3127"/>
                  </a:lnTo>
                  <a:lnTo>
                    <a:pt x="500" y="3099"/>
                  </a:lnTo>
                  <a:lnTo>
                    <a:pt x="492" y="3085"/>
                  </a:lnTo>
                  <a:lnTo>
                    <a:pt x="484" y="3072"/>
                  </a:lnTo>
                  <a:lnTo>
                    <a:pt x="467" y="3048"/>
                  </a:lnTo>
                  <a:lnTo>
                    <a:pt x="451" y="3028"/>
                  </a:lnTo>
                  <a:lnTo>
                    <a:pt x="433" y="3010"/>
                  </a:lnTo>
                  <a:lnTo>
                    <a:pt x="416" y="2995"/>
                  </a:lnTo>
                  <a:lnTo>
                    <a:pt x="413" y="2992"/>
                  </a:lnTo>
                  <a:lnTo>
                    <a:pt x="410" y="2990"/>
                  </a:lnTo>
                  <a:lnTo>
                    <a:pt x="406" y="2987"/>
                  </a:lnTo>
                  <a:lnTo>
                    <a:pt x="402" y="2985"/>
                  </a:lnTo>
                  <a:lnTo>
                    <a:pt x="400" y="2984"/>
                  </a:lnTo>
                  <a:lnTo>
                    <a:pt x="396" y="2981"/>
                  </a:lnTo>
                  <a:lnTo>
                    <a:pt x="393" y="2979"/>
                  </a:lnTo>
                  <a:lnTo>
                    <a:pt x="388" y="2975"/>
                  </a:lnTo>
                  <a:lnTo>
                    <a:pt x="385" y="2973"/>
                  </a:lnTo>
                  <a:lnTo>
                    <a:pt x="376" y="2967"/>
                  </a:lnTo>
                  <a:lnTo>
                    <a:pt x="372" y="2965"/>
                  </a:lnTo>
                  <a:lnTo>
                    <a:pt x="370" y="2964"/>
                  </a:lnTo>
                  <a:lnTo>
                    <a:pt x="366" y="2962"/>
                  </a:lnTo>
                  <a:lnTo>
                    <a:pt x="359" y="2955"/>
                  </a:lnTo>
                  <a:lnTo>
                    <a:pt x="353" y="2949"/>
                  </a:lnTo>
                  <a:lnTo>
                    <a:pt x="348" y="2940"/>
                  </a:lnTo>
                  <a:lnTo>
                    <a:pt x="345" y="2933"/>
                  </a:lnTo>
                  <a:lnTo>
                    <a:pt x="340" y="2915"/>
                  </a:lnTo>
                  <a:lnTo>
                    <a:pt x="336" y="2901"/>
                  </a:lnTo>
                  <a:lnTo>
                    <a:pt x="330" y="2878"/>
                  </a:lnTo>
                  <a:lnTo>
                    <a:pt x="323" y="2861"/>
                  </a:lnTo>
                  <a:lnTo>
                    <a:pt x="317" y="2849"/>
                  </a:lnTo>
                  <a:lnTo>
                    <a:pt x="308" y="2838"/>
                  </a:lnTo>
                  <a:lnTo>
                    <a:pt x="301" y="2830"/>
                  </a:lnTo>
                  <a:lnTo>
                    <a:pt x="282" y="2818"/>
                  </a:lnTo>
                  <a:lnTo>
                    <a:pt x="257" y="2796"/>
                  </a:lnTo>
                  <a:lnTo>
                    <a:pt x="239" y="2777"/>
                  </a:lnTo>
                  <a:lnTo>
                    <a:pt x="225" y="2758"/>
                  </a:lnTo>
                  <a:lnTo>
                    <a:pt x="219" y="2739"/>
                  </a:lnTo>
                  <a:lnTo>
                    <a:pt x="218" y="2733"/>
                  </a:lnTo>
                  <a:lnTo>
                    <a:pt x="215" y="2733"/>
                  </a:lnTo>
                  <a:lnTo>
                    <a:pt x="212" y="2732"/>
                  </a:lnTo>
                  <a:lnTo>
                    <a:pt x="211" y="2732"/>
                  </a:lnTo>
                  <a:lnTo>
                    <a:pt x="207" y="2730"/>
                  </a:lnTo>
                  <a:lnTo>
                    <a:pt x="203" y="2727"/>
                  </a:lnTo>
                  <a:lnTo>
                    <a:pt x="196" y="2722"/>
                  </a:lnTo>
                  <a:lnTo>
                    <a:pt x="190" y="2716"/>
                  </a:lnTo>
                  <a:lnTo>
                    <a:pt x="182" y="2709"/>
                  </a:lnTo>
                  <a:lnTo>
                    <a:pt x="177" y="2705"/>
                  </a:lnTo>
                  <a:lnTo>
                    <a:pt x="175" y="2702"/>
                  </a:lnTo>
                  <a:lnTo>
                    <a:pt x="174" y="2701"/>
                  </a:lnTo>
                  <a:lnTo>
                    <a:pt x="155" y="2681"/>
                  </a:lnTo>
                  <a:lnTo>
                    <a:pt x="139" y="2665"/>
                  </a:lnTo>
                  <a:lnTo>
                    <a:pt x="125" y="2651"/>
                  </a:lnTo>
                  <a:lnTo>
                    <a:pt x="115" y="2640"/>
                  </a:lnTo>
                  <a:lnTo>
                    <a:pt x="106" y="2629"/>
                  </a:lnTo>
                  <a:lnTo>
                    <a:pt x="100" y="2621"/>
                  </a:lnTo>
                  <a:lnTo>
                    <a:pt x="97" y="2616"/>
                  </a:lnTo>
                  <a:lnTo>
                    <a:pt x="96" y="2613"/>
                  </a:lnTo>
                  <a:lnTo>
                    <a:pt x="95" y="2611"/>
                  </a:lnTo>
                  <a:lnTo>
                    <a:pt x="95" y="2610"/>
                  </a:lnTo>
                  <a:lnTo>
                    <a:pt x="93" y="2608"/>
                  </a:lnTo>
                  <a:lnTo>
                    <a:pt x="87" y="2603"/>
                  </a:lnTo>
                  <a:lnTo>
                    <a:pt x="74" y="2597"/>
                  </a:lnTo>
                  <a:lnTo>
                    <a:pt x="70" y="2595"/>
                  </a:lnTo>
                  <a:lnTo>
                    <a:pt x="67" y="2594"/>
                  </a:lnTo>
                  <a:lnTo>
                    <a:pt x="66" y="2594"/>
                  </a:lnTo>
                  <a:lnTo>
                    <a:pt x="59" y="2592"/>
                  </a:lnTo>
                  <a:lnTo>
                    <a:pt x="56" y="2590"/>
                  </a:lnTo>
                  <a:lnTo>
                    <a:pt x="47" y="2586"/>
                  </a:lnTo>
                  <a:lnTo>
                    <a:pt x="41" y="2583"/>
                  </a:lnTo>
                  <a:lnTo>
                    <a:pt x="30" y="2577"/>
                  </a:lnTo>
                  <a:lnTo>
                    <a:pt x="24" y="2568"/>
                  </a:lnTo>
                  <a:lnTo>
                    <a:pt x="22" y="2562"/>
                  </a:lnTo>
                  <a:lnTo>
                    <a:pt x="22" y="2548"/>
                  </a:lnTo>
                  <a:lnTo>
                    <a:pt x="23" y="2536"/>
                  </a:lnTo>
                  <a:lnTo>
                    <a:pt x="24" y="2526"/>
                  </a:lnTo>
                  <a:lnTo>
                    <a:pt x="27" y="2520"/>
                  </a:lnTo>
                  <a:lnTo>
                    <a:pt x="34" y="2510"/>
                  </a:lnTo>
                  <a:lnTo>
                    <a:pt x="39" y="2509"/>
                  </a:lnTo>
                  <a:lnTo>
                    <a:pt x="45" y="2510"/>
                  </a:lnTo>
                  <a:lnTo>
                    <a:pt x="47" y="2510"/>
                  </a:lnTo>
                  <a:lnTo>
                    <a:pt x="49" y="2510"/>
                  </a:lnTo>
                  <a:lnTo>
                    <a:pt x="49" y="2509"/>
                  </a:lnTo>
                  <a:lnTo>
                    <a:pt x="50" y="2509"/>
                  </a:lnTo>
                  <a:lnTo>
                    <a:pt x="50" y="2508"/>
                  </a:lnTo>
                  <a:lnTo>
                    <a:pt x="51" y="2508"/>
                  </a:lnTo>
                  <a:lnTo>
                    <a:pt x="50" y="2506"/>
                  </a:lnTo>
                  <a:lnTo>
                    <a:pt x="50" y="2505"/>
                  </a:lnTo>
                  <a:lnTo>
                    <a:pt x="50" y="2502"/>
                  </a:lnTo>
                  <a:lnTo>
                    <a:pt x="48" y="2498"/>
                  </a:lnTo>
                  <a:lnTo>
                    <a:pt x="47" y="2493"/>
                  </a:lnTo>
                  <a:lnTo>
                    <a:pt x="40" y="2480"/>
                  </a:lnTo>
                  <a:lnTo>
                    <a:pt x="37" y="2469"/>
                  </a:lnTo>
                  <a:lnTo>
                    <a:pt x="33" y="2461"/>
                  </a:lnTo>
                  <a:lnTo>
                    <a:pt x="34" y="2456"/>
                  </a:lnTo>
                  <a:lnTo>
                    <a:pt x="38" y="2444"/>
                  </a:lnTo>
                  <a:lnTo>
                    <a:pt x="46" y="2401"/>
                  </a:lnTo>
                  <a:lnTo>
                    <a:pt x="50" y="2383"/>
                  </a:lnTo>
                  <a:lnTo>
                    <a:pt x="55" y="2367"/>
                  </a:lnTo>
                  <a:lnTo>
                    <a:pt x="57" y="2352"/>
                  </a:lnTo>
                  <a:lnTo>
                    <a:pt x="60" y="2340"/>
                  </a:lnTo>
                  <a:lnTo>
                    <a:pt x="62" y="2329"/>
                  </a:lnTo>
                  <a:lnTo>
                    <a:pt x="65" y="2322"/>
                  </a:lnTo>
                  <a:lnTo>
                    <a:pt x="66" y="2314"/>
                  </a:lnTo>
                  <a:lnTo>
                    <a:pt x="68" y="2309"/>
                  </a:lnTo>
                  <a:lnTo>
                    <a:pt x="73" y="2304"/>
                  </a:lnTo>
                  <a:lnTo>
                    <a:pt x="73" y="2300"/>
                  </a:lnTo>
                  <a:lnTo>
                    <a:pt x="73" y="2296"/>
                  </a:lnTo>
                  <a:lnTo>
                    <a:pt x="71" y="2290"/>
                  </a:lnTo>
                  <a:lnTo>
                    <a:pt x="68" y="2283"/>
                  </a:lnTo>
                  <a:lnTo>
                    <a:pt x="66" y="2280"/>
                  </a:lnTo>
                  <a:lnTo>
                    <a:pt x="65" y="2278"/>
                  </a:lnTo>
                  <a:lnTo>
                    <a:pt x="63" y="2274"/>
                  </a:lnTo>
                  <a:lnTo>
                    <a:pt x="61" y="2271"/>
                  </a:lnTo>
                  <a:lnTo>
                    <a:pt x="60" y="2268"/>
                  </a:lnTo>
                  <a:lnTo>
                    <a:pt x="58" y="2264"/>
                  </a:lnTo>
                  <a:lnTo>
                    <a:pt x="51" y="2252"/>
                  </a:lnTo>
                  <a:lnTo>
                    <a:pt x="47" y="2246"/>
                  </a:lnTo>
                  <a:lnTo>
                    <a:pt x="45" y="2243"/>
                  </a:lnTo>
                  <a:lnTo>
                    <a:pt x="44" y="2241"/>
                  </a:lnTo>
                  <a:lnTo>
                    <a:pt x="33" y="2225"/>
                  </a:lnTo>
                  <a:lnTo>
                    <a:pt x="26" y="2212"/>
                  </a:lnTo>
                  <a:lnTo>
                    <a:pt x="18" y="2199"/>
                  </a:lnTo>
                  <a:lnTo>
                    <a:pt x="13" y="2188"/>
                  </a:lnTo>
                  <a:lnTo>
                    <a:pt x="8" y="2178"/>
                  </a:lnTo>
                  <a:lnTo>
                    <a:pt x="5" y="2169"/>
                  </a:lnTo>
                  <a:lnTo>
                    <a:pt x="1" y="2162"/>
                  </a:lnTo>
                  <a:lnTo>
                    <a:pt x="1" y="2156"/>
                  </a:lnTo>
                  <a:lnTo>
                    <a:pt x="0" y="2150"/>
                  </a:lnTo>
                  <a:lnTo>
                    <a:pt x="3" y="2143"/>
                  </a:lnTo>
                  <a:lnTo>
                    <a:pt x="8" y="2134"/>
                  </a:lnTo>
                  <a:lnTo>
                    <a:pt x="15" y="2126"/>
                  </a:lnTo>
                  <a:lnTo>
                    <a:pt x="25" y="2114"/>
                  </a:lnTo>
                  <a:lnTo>
                    <a:pt x="37" y="2102"/>
                  </a:lnTo>
                  <a:lnTo>
                    <a:pt x="50" y="2088"/>
                  </a:lnTo>
                  <a:lnTo>
                    <a:pt x="66" y="2074"/>
                  </a:lnTo>
                  <a:lnTo>
                    <a:pt x="82" y="2058"/>
                  </a:lnTo>
                  <a:lnTo>
                    <a:pt x="96" y="2044"/>
                  </a:lnTo>
                  <a:lnTo>
                    <a:pt x="108" y="2031"/>
                  </a:lnTo>
                  <a:lnTo>
                    <a:pt x="119" y="2019"/>
                  </a:lnTo>
                  <a:lnTo>
                    <a:pt x="126" y="2007"/>
                  </a:lnTo>
                  <a:lnTo>
                    <a:pt x="131" y="1996"/>
                  </a:lnTo>
                  <a:lnTo>
                    <a:pt x="135" y="1987"/>
                  </a:lnTo>
                  <a:lnTo>
                    <a:pt x="137" y="1979"/>
                  </a:lnTo>
                  <a:lnTo>
                    <a:pt x="138" y="1934"/>
                  </a:lnTo>
                  <a:lnTo>
                    <a:pt x="139" y="1912"/>
                  </a:lnTo>
                  <a:lnTo>
                    <a:pt x="142" y="1894"/>
                  </a:lnTo>
                  <a:lnTo>
                    <a:pt x="150" y="1859"/>
                  </a:lnTo>
                  <a:lnTo>
                    <a:pt x="161" y="1830"/>
                  </a:lnTo>
                  <a:lnTo>
                    <a:pt x="169" y="1815"/>
                  </a:lnTo>
                  <a:lnTo>
                    <a:pt x="177" y="1802"/>
                  </a:lnTo>
                  <a:lnTo>
                    <a:pt x="192" y="1778"/>
                  </a:lnTo>
                  <a:lnTo>
                    <a:pt x="198" y="1766"/>
                  </a:lnTo>
                  <a:lnTo>
                    <a:pt x="204" y="1757"/>
                  </a:lnTo>
                  <a:lnTo>
                    <a:pt x="216" y="1738"/>
                  </a:lnTo>
                  <a:lnTo>
                    <a:pt x="231" y="1706"/>
                  </a:lnTo>
                  <a:lnTo>
                    <a:pt x="237" y="1689"/>
                  </a:lnTo>
                  <a:lnTo>
                    <a:pt x="242" y="1674"/>
                  </a:lnTo>
                  <a:lnTo>
                    <a:pt x="246" y="1657"/>
                  </a:lnTo>
                  <a:lnTo>
                    <a:pt x="248" y="1642"/>
                  </a:lnTo>
                  <a:lnTo>
                    <a:pt x="250" y="1612"/>
                  </a:lnTo>
                  <a:lnTo>
                    <a:pt x="249" y="1604"/>
                  </a:lnTo>
                  <a:lnTo>
                    <a:pt x="249" y="1596"/>
                  </a:lnTo>
                  <a:lnTo>
                    <a:pt x="249" y="1583"/>
                  </a:lnTo>
                  <a:lnTo>
                    <a:pt x="250" y="1569"/>
                  </a:lnTo>
                  <a:lnTo>
                    <a:pt x="250" y="1551"/>
                  </a:lnTo>
                  <a:lnTo>
                    <a:pt x="252" y="1532"/>
                  </a:lnTo>
                  <a:lnTo>
                    <a:pt x="254" y="1509"/>
                  </a:lnTo>
                  <a:lnTo>
                    <a:pt x="256" y="1486"/>
                  </a:lnTo>
                  <a:lnTo>
                    <a:pt x="255" y="1459"/>
                  </a:lnTo>
                  <a:lnTo>
                    <a:pt x="254" y="1447"/>
                  </a:lnTo>
                  <a:lnTo>
                    <a:pt x="253" y="1438"/>
                  </a:lnTo>
                  <a:lnTo>
                    <a:pt x="250" y="1428"/>
                  </a:lnTo>
                  <a:lnTo>
                    <a:pt x="247" y="1421"/>
                  </a:lnTo>
                  <a:lnTo>
                    <a:pt x="242" y="1413"/>
                  </a:lnTo>
                  <a:lnTo>
                    <a:pt x="239" y="1408"/>
                  </a:lnTo>
                  <a:lnTo>
                    <a:pt x="228" y="1395"/>
                  </a:lnTo>
                  <a:lnTo>
                    <a:pt x="223" y="1382"/>
                  </a:lnTo>
                  <a:lnTo>
                    <a:pt x="221" y="1369"/>
                  </a:lnTo>
                  <a:lnTo>
                    <a:pt x="224" y="1359"/>
                  </a:lnTo>
                  <a:lnTo>
                    <a:pt x="227" y="1349"/>
                  </a:lnTo>
                  <a:lnTo>
                    <a:pt x="231" y="1343"/>
                  </a:lnTo>
                  <a:lnTo>
                    <a:pt x="236" y="1337"/>
                  </a:lnTo>
                  <a:lnTo>
                    <a:pt x="240" y="1330"/>
                  </a:lnTo>
                  <a:lnTo>
                    <a:pt x="247" y="1323"/>
                  </a:lnTo>
                  <a:lnTo>
                    <a:pt x="263" y="1305"/>
                  </a:lnTo>
                  <a:lnTo>
                    <a:pt x="268" y="1297"/>
                  </a:lnTo>
                  <a:lnTo>
                    <a:pt x="273" y="1288"/>
                  </a:lnTo>
                  <a:lnTo>
                    <a:pt x="273" y="1285"/>
                  </a:lnTo>
                  <a:lnTo>
                    <a:pt x="274" y="1283"/>
                  </a:lnTo>
                  <a:lnTo>
                    <a:pt x="276" y="1279"/>
                  </a:lnTo>
                  <a:lnTo>
                    <a:pt x="276" y="1276"/>
                  </a:lnTo>
                  <a:lnTo>
                    <a:pt x="278" y="1273"/>
                  </a:lnTo>
                  <a:lnTo>
                    <a:pt x="280" y="1269"/>
                  </a:lnTo>
                  <a:lnTo>
                    <a:pt x="280" y="1263"/>
                  </a:lnTo>
                  <a:lnTo>
                    <a:pt x="280" y="1260"/>
                  </a:lnTo>
                  <a:lnTo>
                    <a:pt x="281" y="1257"/>
                  </a:lnTo>
                  <a:lnTo>
                    <a:pt x="281" y="1251"/>
                  </a:lnTo>
                  <a:lnTo>
                    <a:pt x="281" y="1248"/>
                  </a:lnTo>
                  <a:lnTo>
                    <a:pt x="282" y="1246"/>
                  </a:lnTo>
                  <a:lnTo>
                    <a:pt x="282" y="1233"/>
                  </a:lnTo>
                  <a:lnTo>
                    <a:pt x="281" y="1227"/>
                  </a:lnTo>
                  <a:lnTo>
                    <a:pt x="281" y="1221"/>
                  </a:lnTo>
                  <a:lnTo>
                    <a:pt x="278" y="1208"/>
                  </a:lnTo>
                  <a:lnTo>
                    <a:pt x="275" y="1198"/>
                  </a:lnTo>
                  <a:lnTo>
                    <a:pt x="269" y="1178"/>
                  </a:lnTo>
                  <a:lnTo>
                    <a:pt x="259" y="1159"/>
                  </a:lnTo>
                  <a:lnTo>
                    <a:pt x="250" y="1146"/>
                  </a:lnTo>
                  <a:lnTo>
                    <a:pt x="238" y="1132"/>
                  </a:lnTo>
                  <a:lnTo>
                    <a:pt x="228" y="1119"/>
                  </a:lnTo>
                  <a:lnTo>
                    <a:pt x="215" y="1091"/>
                  </a:lnTo>
                  <a:lnTo>
                    <a:pt x="209" y="1076"/>
                  </a:lnTo>
                  <a:lnTo>
                    <a:pt x="206" y="1062"/>
                  </a:lnTo>
                  <a:lnTo>
                    <a:pt x="205" y="1032"/>
                  </a:lnTo>
                  <a:lnTo>
                    <a:pt x="205" y="1026"/>
                  </a:lnTo>
                  <a:lnTo>
                    <a:pt x="206" y="999"/>
                  </a:lnTo>
                  <a:lnTo>
                    <a:pt x="211" y="976"/>
                  </a:lnTo>
                  <a:lnTo>
                    <a:pt x="217" y="953"/>
                  </a:lnTo>
                  <a:lnTo>
                    <a:pt x="226" y="931"/>
                  </a:lnTo>
                  <a:lnTo>
                    <a:pt x="236" y="910"/>
                  </a:lnTo>
                  <a:lnTo>
                    <a:pt x="250" y="891"/>
                  </a:lnTo>
                  <a:lnTo>
                    <a:pt x="266" y="873"/>
                  </a:lnTo>
                  <a:lnTo>
                    <a:pt x="284" y="857"/>
                  </a:lnTo>
                  <a:lnTo>
                    <a:pt x="297" y="842"/>
                  </a:lnTo>
                  <a:lnTo>
                    <a:pt x="311" y="825"/>
                  </a:lnTo>
                  <a:lnTo>
                    <a:pt x="326" y="803"/>
                  </a:lnTo>
                  <a:lnTo>
                    <a:pt x="340" y="780"/>
                  </a:lnTo>
                  <a:lnTo>
                    <a:pt x="348" y="764"/>
                  </a:lnTo>
                  <a:lnTo>
                    <a:pt x="355" y="750"/>
                  </a:lnTo>
                  <a:lnTo>
                    <a:pt x="362" y="738"/>
                  </a:lnTo>
                  <a:lnTo>
                    <a:pt x="368" y="730"/>
                  </a:lnTo>
                  <a:lnTo>
                    <a:pt x="371" y="722"/>
                  </a:lnTo>
                  <a:lnTo>
                    <a:pt x="375" y="717"/>
                  </a:lnTo>
                  <a:lnTo>
                    <a:pt x="377" y="714"/>
                  </a:lnTo>
                  <a:lnTo>
                    <a:pt x="379" y="713"/>
                  </a:lnTo>
                  <a:lnTo>
                    <a:pt x="391" y="699"/>
                  </a:lnTo>
                  <a:lnTo>
                    <a:pt x="401" y="688"/>
                  </a:lnTo>
                  <a:lnTo>
                    <a:pt x="410" y="677"/>
                  </a:lnTo>
                  <a:lnTo>
                    <a:pt x="417" y="670"/>
                  </a:lnTo>
                  <a:lnTo>
                    <a:pt x="427" y="656"/>
                  </a:lnTo>
                  <a:lnTo>
                    <a:pt x="435" y="644"/>
                  </a:lnTo>
                  <a:lnTo>
                    <a:pt x="441" y="634"/>
                  </a:lnTo>
                  <a:lnTo>
                    <a:pt x="444" y="624"/>
                  </a:lnTo>
                  <a:lnTo>
                    <a:pt x="444" y="614"/>
                  </a:lnTo>
                  <a:lnTo>
                    <a:pt x="446" y="607"/>
                  </a:lnTo>
                  <a:lnTo>
                    <a:pt x="448" y="602"/>
                  </a:lnTo>
                  <a:lnTo>
                    <a:pt x="450" y="598"/>
                  </a:lnTo>
                  <a:lnTo>
                    <a:pt x="450" y="596"/>
                  </a:lnTo>
                  <a:lnTo>
                    <a:pt x="452" y="595"/>
                  </a:lnTo>
                  <a:lnTo>
                    <a:pt x="459" y="591"/>
                  </a:lnTo>
                  <a:lnTo>
                    <a:pt x="467" y="585"/>
                  </a:lnTo>
                  <a:lnTo>
                    <a:pt x="481" y="577"/>
                  </a:lnTo>
                  <a:lnTo>
                    <a:pt x="508" y="558"/>
                  </a:lnTo>
                  <a:lnTo>
                    <a:pt x="534" y="541"/>
                  </a:lnTo>
                  <a:lnTo>
                    <a:pt x="556" y="524"/>
                  </a:lnTo>
                  <a:lnTo>
                    <a:pt x="577" y="509"/>
                  </a:lnTo>
                  <a:lnTo>
                    <a:pt x="593" y="494"/>
                  </a:lnTo>
                  <a:lnTo>
                    <a:pt x="608" y="481"/>
                  </a:lnTo>
                  <a:lnTo>
                    <a:pt x="620" y="468"/>
                  </a:lnTo>
                  <a:lnTo>
                    <a:pt x="631" y="458"/>
                  </a:lnTo>
                  <a:lnTo>
                    <a:pt x="636" y="448"/>
                  </a:lnTo>
                  <a:lnTo>
                    <a:pt x="642" y="437"/>
                  </a:lnTo>
                  <a:lnTo>
                    <a:pt x="649" y="426"/>
                  </a:lnTo>
                  <a:lnTo>
                    <a:pt x="655" y="413"/>
                  </a:lnTo>
                  <a:lnTo>
                    <a:pt x="662" y="397"/>
                  </a:lnTo>
                  <a:lnTo>
                    <a:pt x="668" y="380"/>
                  </a:lnTo>
                  <a:lnTo>
                    <a:pt x="674" y="362"/>
                  </a:lnTo>
                  <a:lnTo>
                    <a:pt x="681" y="343"/>
                  </a:lnTo>
                  <a:lnTo>
                    <a:pt x="686" y="320"/>
                  </a:lnTo>
                  <a:lnTo>
                    <a:pt x="692" y="302"/>
                  </a:lnTo>
                  <a:lnTo>
                    <a:pt x="697" y="285"/>
                  </a:lnTo>
                  <a:lnTo>
                    <a:pt x="703" y="271"/>
                  </a:lnTo>
                  <a:lnTo>
                    <a:pt x="707" y="258"/>
                  </a:lnTo>
                  <a:lnTo>
                    <a:pt x="712" y="249"/>
                  </a:lnTo>
                  <a:lnTo>
                    <a:pt x="715" y="241"/>
                  </a:lnTo>
                  <a:lnTo>
                    <a:pt x="719" y="236"/>
                  </a:lnTo>
                  <a:lnTo>
                    <a:pt x="730" y="223"/>
                  </a:lnTo>
                  <a:lnTo>
                    <a:pt x="748" y="210"/>
                  </a:lnTo>
                  <a:lnTo>
                    <a:pt x="758" y="203"/>
                  </a:lnTo>
                  <a:lnTo>
                    <a:pt x="770" y="196"/>
                  </a:lnTo>
                  <a:lnTo>
                    <a:pt x="800" y="184"/>
                  </a:lnTo>
                  <a:lnTo>
                    <a:pt x="815" y="176"/>
                  </a:lnTo>
                  <a:lnTo>
                    <a:pt x="829" y="170"/>
                  </a:lnTo>
                  <a:lnTo>
                    <a:pt x="841" y="163"/>
                  </a:lnTo>
                  <a:lnTo>
                    <a:pt x="851" y="159"/>
                  </a:lnTo>
                  <a:lnTo>
                    <a:pt x="859" y="154"/>
                  </a:lnTo>
                  <a:lnTo>
                    <a:pt x="866" y="150"/>
                  </a:lnTo>
                  <a:lnTo>
                    <a:pt x="872" y="146"/>
                  </a:lnTo>
                  <a:lnTo>
                    <a:pt x="876" y="144"/>
                  </a:lnTo>
                  <a:lnTo>
                    <a:pt x="877" y="141"/>
                  </a:lnTo>
                  <a:lnTo>
                    <a:pt x="880" y="136"/>
                  </a:lnTo>
                  <a:lnTo>
                    <a:pt x="885" y="126"/>
                  </a:lnTo>
                  <a:lnTo>
                    <a:pt x="893" y="114"/>
                  </a:lnTo>
                  <a:lnTo>
                    <a:pt x="900" y="98"/>
                  </a:lnTo>
                  <a:lnTo>
                    <a:pt x="912" y="80"/>
                  </a:lnTo>
                  <a:lnTo>
                    <a:pt x="924" y="59"/>
                  </a:lnTo>
                  <a:lnTo>
                    <a:pt x="940" y="35"/>
                  </a:lnTo>
                  <a:lnTo>
                    <a:pt x="951" y="16"/>
                  </a:lnTo>
                  <a:lnTo>
                    <a:pt x="961" y="0"/>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 name="Freeform 211">
              <a:extLst>
                <a:ext uri="{FF2B5EF4-FFF2-40B4-BE49-F238E27FC236}">
                  <a16:creationId xmlns:a16="http://schemas.microsoft.com/office/drawing/2014/main" id="{0EA175EE-99AB-43B4-A967-6AA1CDE7032C}"/>
                </a:ext>
              </a:extLst>
            </p:cNvPr>
            <p:cNvSpPr>
              <a:spLocks/>
            </p:cNvSpPr>
            <p:nvPr/>
          </p:nvSpPr>
          <p:spPr bwMode="auto">
            <a:xfrm>
              <a:off x="60" y="6"/>
              <a:ext cx="87" cy="80"/>
            </a:xfrm>
            <a:custGeom>
              <a:avLst/>
              <a:gdLst>
                <a:gd name="T0" fmla="*/ 8 w 1386"/>
                <a:gd name="T1" fmla="*/ 1254 h 1268"/>
                <a:gd name="T2" fmla="*/ 22 w 1386"/>
                <a:gd name="T3" fmla="*/ 1234 h 1268"/>
                <a:gd name="T4" fmla="*/ 33 w 1386"/>
                <a:gd name="T5" fmla="*/ 1221 h 1268"/>
                <a:gd name="T6" fmla="*/ 43 w 1386"/>
                <a:gd name="T7" fmla="*/ 1215 h 1268"/>
                <a:gd name="T8" fmla="*/ 67 w 1386"/>
                <a:gd name="T9" fmla="*/ 1214 h 1268"/>
                <a:gd name="T10" fmla="*/ 124 w 1386"/>
                <a:gd name="T11" fmla="*/ 1212 h 1268"/>
                <a:gd name="T12" fmla="*/ 188 w 1386"/>
                <a:gd name="T13" fmla="*/ 1203 h 1268"/>
                <a:gd name="T14" fmla="*/ 226 w 1386"/>
                <a:gd name="T15" fmla="*/ 1193 h 1268"/>
                <a:gd name="T16" fmla="*/ 238 w 1386"/>
                <a:gd name="T17" fmla="*/ 1189 h 1268"/>
                <a:gd name="T18" fmla="*/ 267 w 1386"/>
                <a:gd name="T19" fmla="*/ 1175 h 1268"/>
                <a:gd name="T20" fmla="*/ 300 w 1386"/>
                <a:gd name="T21" fmla="*/ 1152 h 1268"/>
                <a:gd name="T22" fmla="*/ 343 w 1386"/>
                <a:gd name="T23" fmla="*/ 1121 h 1268"/>
                <a:gd name="T24" fmla="*/ 375 w 1386"/>
                <a:gd name="T25" fmla="*/ 1098 h 1268"/>
                <a:gd name="T26" fmla="*/ 399 w 1386"/>
                <a:gd name="T27" fmla="*/ 1082 h 1268"/>
                <a:gd name="T28" fmla="*/ 416 w 1386"/>
                <a:gd name="T29" fmla="*/ 1071 h 1268"/>
                <a:gd name="T30" fmla="*/ 439 w 1386"/>
                <a:gd name="T31" fmla="*/ 1053 h 1268"/>
                <a:gd name="T32" fmla="*/ 468 w 1386"/>
                <a:gd name="T33" fmla="*/ 1025 h 1268"/>
                <a:gd name="T34" fmla="*/ 505 w 1386"/>
                <a:gd name="T35" fmla="*/ 990 h 1268"/>
                <a:gd name="T36" fmla="*/ 546 w 1386"/>
                <a:gd name="T37" fmla="*/ 945 h 1268"/>
                <a:gd name="T38" fmla="*/ 564 w 1386"/>
                <a:gd name="T39" fmla="*/ 924 h 1268"/>
                <a:gd name="T40" fmla="*/ 579 w 1386"/>
                <a:gd name="T41" fmla="*/ 905 h 1268"/>
                <a:gd name="T42" fmla="*/ 594 w 1386"/>
                <a:gd name="T43" fmla="*/ 880 h 1268"/>
                <a:gd name="T44" fmla="*/ 603 w 1386"/>
                <a:gd name="T45" fmla="*/ 862 h 1268"/>
                <a:gd name="T46" fmla="*/ 603 w 1386"/>
                <a:gd name="T47" fmla="*/ 847 h 1268"/>
                <a:gd name="T48" fmla="*/ 584 w 1386"/>
                <a:gd name="T49" fmla="*/ 828 h 1268"/>
                <a:gd name="T50" fmla="*/ 576 w 1386"/>
                <a:gd name="T51" fmla="*/ 825 h 1268"/>
                <a:gd name="T52" fmla="*/ 576 w 1386"/>
                <a:gd name="T53" fmla="*/ 818 h 1268"/>
                <a:gd name="T54" fmla="*/ 592 w 1386"/>
                <a:gd name="T55" fmla="*/ 766 h 1268"/>
                <a:gd name="T56" fmla="*/ 606 w 1386"/>
                <a:gd name="T57" fmla="*/ 724 h 1268"/>
                <a:gd name="T58" fmla="*/ 632 w 1386"/>
                <a:gd name="T59" fmla="*/ 658 h 1268"/>
                <a:gd name="T60" fmla="*/ 660 w 1386"/>
                <a:gd name="T61" fmla="*/ 619 h 1268"/>
                <a:gd name="T62" fmla="*/ 714 w 1386"/>
                <a:gd name="T63" fmla="*/ 578 h 1268"/>
                <a:gd name="T64" fmla="*/ 728 w 1386"/>
                <a:gd name="T65" fmla="*/ 560 h 1268"/>
                <a:gd name="T66" fmla="*/ 734 w 1386"/>
                <a:gd name="T67" fmla="*/ 543 h 1268"/>
                <a:gd name="T68" fmla="*/ 740 w 1386"/>
                <a:gd name="T69" fmla="*/ 521 h 1268"/>
                <a:gd name="T70" fmla="*/ 764 w 1386"/>
                <a:gd name="T71" fmla="*/ 484 h 1268"/>
                <a:gd name="T72" fmla="*/ 783 w 1386"/>
                <a:gd name="T73" fmla="*/ 466 h 1268"/>
                <a:gd name="T74" fmla="*/ 819 w 1386"/>
                <a:gd name="T75" fmla="*/ 434 h 1268"/>
                <a:gd name="T76" fmla="*/ 851 w 1386"/>
                <a:gd name="T77" fmla="*/ 413 h 1268"/>
                <a:gd name="T78" fmla="*/ 909 w 1386"/>
                <a:gd name="T79" fmla="*/ 381 h 1268"/>
                <a:gd name="T80" fmla="*/ 937 w 1386"/>
                <a:gd name="T81" fmla="*/ 368 h 1268"/>
                <a:gd name="T82" fmla="*/ 967 w 1386"/>
                <a:gd name="T83" fmla="*/ 361 h 1268"/>
                <a:gd name="T84" fmla="*/ 1005 w 1386"/>
                <a:gd name="T85" fmla="*/ 352 h 1268"/>
                <a:gd name="T86" fmla="*/ 1044 w 1386"/>
                <a:gd name="T87" fmla="*/ 344 h 1268"/>
                <a:gd name="T88" fmla="*/ 1074 w 1386"/>
                <a:gd name="T89" fmla="*/ 333 h 1268"/>
                <a:gd name="T90" fmla="*/ 1088 w 1386"/>
                <a:gd name="T91" fmla="*/ 328 h 1268"/>
                <a:gd name="T92" fmla="*/ 1100 w 1386"/>
                <a:gd name="T93" fmla="*/ 320 h 1268"/>
                <a:gd name="T94" fmla="*/ 1119 w 1386"/>
                <a:gd name="T95" fmla="*/ 304 h 1268"/>
                <a:gd name="T96" fmla="*/ 1131 w 1386"/>
                <a:gd name="T97" fmla="*/ 289 h 1268"/>
                <a:gd name="T98" fmla="*/ 1137 w 1386"/>
                <a:gd name="T99" fmla="*/ 279 h 1268"/>
                <a:gd name="T100" fmla="*/ 1156 w 1386"/>
                <a:gd name="T101" fmla="*/ 247 h 1268"/>
                <a:gd name="T102" fmla="*/ 1184 w 1386"/>
                <a:gd name="T103" fmla="*/ 198 h 1268"/>
                <a:gd name="T104" fmla="*/ 1201 w 1386"/>
                <a:gd name="T105" fmla="*/ 167 h 1268"/>
                <a:gd name="T106" fmla="*/ 1228 w 1386"/>
                <a:gd name="T107" fmla="*/ 118 h 1268"/>
                <a:gd name="T108" fmla="*/ 1249 w 1386"/>
                <a:gd name="T109" fmla="*/ 82 h 1268"/>
                <a:gd name="T110" fmla="*/ 1273 w 1386"/>
                <a:gd name="T111" fmla="*/ 46 h 1268"/>
                <a:gd name="T112" fmla="*/ 1291 w 1386"/>
                <a:gd name="T113" fmla="*/ 23 h 1268"/>
                <a:gd name="T114" fmla="*/ 1305 w 1386"/>
                <a:gd name="T115" fmla="*/ 13 h 1268"/>
                <a:gd name="T116" fmla="*/ 1333 w 1386"/>
                <a:gd name="T117" fmla="*/ 4 h 1268"/>
                <a:gd name="T118" fmla="*/ 1359 w 1386"/>
                <a:gd name="T119" fmla="*/ 0 h 1268"/>
                <a:gd name="T120" fmla="*/ 1376 w 1386"/>
                <a:gd name="T121" fmla="*/ 5 h 1268"/>
                <a:gd name="T122" fmla="*/ 1385 w 1386"/>
                <a:gd name="T123" fmla="*/ 15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6" h="1268">
                  <a:moveTo>
                    <a:pt x="0" y="1268"/>
                  </a:moveTo>
                  <a:lnTo>
                    <a:pt x="8" y="1254"/>
                  </a:lnTo>
                  <a:lnTo>
                    <a:pt x="15" y="1244"/>
                  </a:lnTo>
                  <a:lnTo>
                    <a:pt x="22" y="1234"/>
                  </a:lnTo>
                  <a:lnTo>
                    <a:pt x="29" y="1228"/>
                  </a:lnTo>
                  <a:lnTo>
                    <a:pt x="33" y="1221"/>
                  </a:lnTo>
                  <a:lnTo>
                    <a:pt x="39" y="1218"/>
                  </a:lnTo>
                  <a:lnTo>
                    <a:pt x="43" y="1215"/>
                  </a:lnTo>
                  <a:lnTo>
                    <a:pt x="48" y="1215"/>
                  </a:lnTo>
                  <a:lnTo>
                    <a:pt x="67" y="1214"/>
                  </a:lnTo>
                  <a:lnTo>
                    <a:pt x="88" y="1214"/>
                  </a:lnTo>
                  <a:lnTo>
                    <a:pt x="124" y="1212"/>
                  </a:lnTo>
                  <a:lnTo>
                    <a:pt x="157" y="1207"/>
                  </a:lnTo>
                  <a:lnTo>
                    <a:pt x="188" y="1203"/>
                  </a:lnTo>
                  <a:lnTo>
                    <a:pt x="215" y="1197"/>
                  </a:lnTo>
                  <a:lnTo>
                    <a:pt x="226" y="1193"/>
                  </a:lnTo>
                  <a:lnTo>
                    <a:pt x="232" y="1190"/>
                  </a:lnTo>
                  <a:lnTo>
                    <a:pt x="238" y="1189"/>
                  </a:lnTo>
                  <a:lnTo>
                    <a:pt x="258" y="1181"/>
                  </a:lnTo>
                  <a:lnTo>
                    <a:pt x="267" y="1175"/>
                  </a:lnTo>
                  <a:lnTo>
                    <a:pt x="276" y="1171"/>
                  </a:lnTo>
                  <a:lnTo>
                    <a:pt x="300" y="1152"/>
                  </a:lnTo>
                  <a:lnTo>
                    <a:pt x="322" y="1136"/>
                  </a:lnTo>
                  <a:lnTo>
                    <a:pt x="343" y="1121"/>
                  </a:lnTo>
                  <a:lnTo>
                    <a:pt x="361" y="1109"/>
                  </a:lnTo>
                  <a:lnTo>
                    <a:pt x="375" y="1098"/>
                  </a:lnTo>
                  <a:lnTo>
                    <a:pt x="388" y="1089"/>
                  </a:lnTo>
                  <a:lnTo>
                    <a:pt x="399" y="1082"/>
                  </a:lnTo>
                  <a:lnTo>
                    <a:pt x="409" y="1078"/>
                  </a:lnTo>
                  <a:lnTo>
                    <a:pt x="416" y="1071"/>
                  </a:lnTo>
                  <a:lnTo>
                    <a:pt x="427" y="1063"/>
                  </a:lnTo>
                  <a:lnTo>
                    <a:pt x="439" y="1053"/>
                  </a:lnTo>
                  <a:lnTo>
                    <a:pt x="454" y="1041"/>
                  </a:lnTo>
                  <a:lnTo>
                    <a:pt x="468" y="1025"/>
                  </a:lnTo>
                  <a:lnTo>
                    <a:pt x="487" y="1009"/>
                  </a:lnTo>
                  <a:lnTo>
                    <a:pt x="505" y="990"/>
                  </a:lnTo>
                  <a:lnTo>
                    <a:pt x="526" y="970"/>
                  </a:lnTo>
                  <a:lnTo>
                    <a:pt x="546" y="945"/>
                  </a:lnTo>
                  <a:lnTo>
                    <a:pt x="555" y="933"/>
                  </a:lnTo>
                  <a:lnTo>
                    <a:pt x="564" y="924"/>
                  </a:lnTo>
                  <a:lnTo>
                    <a:pt x="572" y="913"/>
                  </a:lnTo>
                  <a:lnTo>
                    <a:pt x="579" y="905"/>
                  </a:lnTo>
                  <a:lnTo>
                    <a:pt x="591" y="889"/>
                  </a:lnTo>
                  <a:lnTo>
                    <a:pt x="594" y="880"/>
                  </a:lnTo>
                  <a:lnTo>
                    <a:pt x="599" y="874"/>
                  </a:lnTo>
                  <a:lnTo>
                    <a:pt x="603" y="862"/>
                  </a:lnTo>
                  <a:lnTo>
                    <a:pt x="604" y="852"/>
                  </a:lnTo>
                  <a:lnTo>
                    <a:pt x="603" y="847"/>
                  </a:lnTo>
                  <a:lnTo>
                    <a:pt x="590" y="833"/>
                  </a:lnTo>
                  <a:lnTo>
                    <a:pt x="584" y="828"/>
                  </a:lnTo>
                  <a:lnTo>
                    <a:pt x="578" y="827"/>
                  </a:lnTo>
                  <a:lnTo>
                    <a:pt x="576" y="825"/>
                  </a:lnTo>
                  <a:lnTo>
                    <a:pt x="576" y="822"/>
                  </a:lnTo>
                  <a:lnTo>
                    <a:pt x="576" y="818"/>
                  </a:lnTo>
                  <a:lnTo>
                    <a:pt x="579" y="813"/>
                  </a:lnTo>
                  <a:lnTo>
                    <a:pt x="592" y="766"/>
                  </a:lnTo>
                  <a:lnTo>
                    <a:pt x="599" y="744"/>
                  </a:lnTo>
                  <a:lnTo>
                    <a:pt x="606" y="724"/>
                  </a:lnTo>
                  <a:lnTo>
                    <a:pt x="619" y="687"/>
                  </a:lnTo>
                  <a:lnTo>
                    <a:pt x="632" y="658"/>
                  </a:lnTo>
                  <a:lnTo>
                    <a:pt x="646" y="635"/>
                  </a:lnTo>
                  <a:lnTo>
                    <a:pt x="660" y="619"/>
                  </a:lnTo>
                  <a:lnTo>
                    <a:pt x="685" y="597"/>
                  </a:lnTo>
                  <a:lnTo>
                    <a:pt x="714" y="578"/>
                  </a:lnTo>
                  <a:lnTo>
                    <a:pt x="721" y="570"/>
                  </a:lnTo>
                  <a:lnTo>
                    <a:pt x="728" y="560"/>
                  </a:lnTo>
                  <a:lnTo>
                    <a:pt x="733" y="549"/>
                  </a:lnTo>
                  <a:lnTo>
                    <a:pt x="734" y="543"/>
                  </a:lnTo>
                  <a:lnTo>
                    <a:pt x="736" y="538"/>
                  </a:lnTo>
                  <a:lnTo>
                    <a:pt x="740" y="521"/>
                  </a:lnTo>
                  <a:lnTo>
                    <a:pt x="750" y="504"/>
                  </a:lnTo>
                  <a:lnTo>
                    <a:pt x="764" y="484"/>
                  </a:lnTo>
                  <a:lnTo>
                    <a:pt x="772" y="475"/>
                  </a:lnTo>
                  <a:lnTo>
                    <a:pt x="783" y="466"/>
                  </a:lnTo>
                  <a:lnTo>
                    <a:pt x="807" y="445"/>
                  </a:lnTo>
                  <a:lnTo>
                    <a:pt x="819" y="434"/>
                  </a:lnTo>
                  <a:lnTo>
                    <a:pt x="835" y="425"/>
                  </a:lnTo>
                  <a:lnTo>
                    <a:pt x="851" y="413"/>
                  </a:lnTo>
                  <a:lnTo>
                    <a:pt x="869" y="402"/>
                  </a:lnTo>
                  <a:lnTo>
                    <a:pt x="909" y="381"/>
                  </a:lnTo>
                  <a:lnTo>
                    <a:pt x="925" y="372"/>
                  </a:lnTo>
                  <a:lnTo>
                    <a:pt x="937" y="368"/>
                  </a:lnTo>
                  <a:lnTo>
                    <a:pt x="951" y="365"/>
                  </a:lnTo>
                  <a:lnTo>
                    <a:pt x="967" y="361"/>
                  </a:lnTo>
                  <a:lnTo>
                    <a:pt x="985" y="356"/>
                  </a:lnTo>
                  <a:lnTo>
                    <a:pt x="1005" y="352"/>
                  </a:lnTo>
                  <a:lnTo>
                    <a:pt x="1027" y="349"/>
                  </a:lnTo>
                  <a:lnTo>
                    <a:pt x="1044" y="344"/>
                  </a:lnTo>
                  <a:lnTo>
                    <a:pt x="1060" y="339"/>
                  </a:lnTo>
                  <a:lnTo>
                    <a:pt x="1074" y="333"/>
                  </a:lnTo>
                  <a:lnTo>
                    <a:pt x="1081" y="330"/>
                  </a:lnTo>
                  <a:lnTo>
                    <a:pt x="1088" y="328"/>
                  </a:lnTo>
                  <a:lnTo>
                    <a:pt x="1093" y="323"/>
                  </a:lnTo>
                  <a:lnTo>
                    <a:pt x="1100" y="320"/>
                  </a:lnTo>
                  <a:lnTo>
                    <a:pt x="1111" y="313"/>
                  </a:lnTo>
                  <a:lnTo>
                    <a:pt x="1119" y="304"/>
                  </a:lnTo>
                  <a:lnTo>
                    <a:pt x="1128" y="296"/>
                  </a:lnTo>
                  <a:lnTo>
                    <a:pt x="1131" y="289"/>
                  </a:lnTo>
                  <a:lnTo>
                    <a:pt x="1133" y="284"/>
                  </a:lnTo>
                  <a:lnTo>
                    <a:pt x="1137" y="279"/>
                  </a:lnTo>
                  <a:lnTo>
                    <a:pt x="1145" y="264"/>
                  </a:lnTo>
                  <a:lnTo>
                    <a:pt x="1156" y="247"/>
                  </a:lnTo>
                  <a:lnTo>
                    <a:pt x="1168" y="223"/>
                  </a:lnTo>
                  <a:lnTo>
                    <a:pt x="1184" y="198"/>
                  </a:lnTo>
                  <a:lnTo>
                    <a:pt x="1192" y="182"/>
                  </a:lnTo>
                  <a:lnTo>
                    <a:pt x="1201" y="167"/>
                  </a:lnTo>
                  <a:lnTo>
                    <a:pt x="1221" y="133"/>
                  </a:lnTo>
                  <a:lnTo>
                    <a:pt x="1228" y="118"/>
                  </a:lnTo>
                  <a:lnTo>
                    <a:pt x="1235" y="105"/>
                  </a:lnTo>
                  <a:lnTo>
                    <a:pt x="1249" y="82"/>
                  </a:lnTo>
                  <a:lnTo>
                    <a:pt x="1261" y="62"/>
                  </a:lnTo>
                  <a:lnTo>
                    <a:pt x="1273" y="46"/>
                  </a:lnTo>
                  <a:lnTo>
                    <a:pt x="1282" y="32"/>
                  </a:lnTo>
                  <a:lnTo>
                    <a:pt x="1291" y="23"/>
                  </a:lnTo>
                  <a:lnTo>
                    <a:pt x="1298" y="15"/>
                  </a:lnTo>
                  <a:lnTo>
                    <a:pt x="1305" y="13"/>
                  </a:lnTo>
                  <a:lnTo>
                    <a:pt x="1319" y="9"/>
                  </a:lnTo>
                  <a:lnTo>
                    <a:pt x="1333" y="4"/>
                  </a:lnTo>
                  <a:lnTo>
                    <a:pt x="1347" y="1"/>
                  </a:lnTo>
                  <a:lnTo>
                    <a:pt x="1359" y="0"/>
                  </a:lnTo>
                  <a:lnTo>
                    <a:pt x="1369" y="2"/>
                  </a:lnTo>
                  <a:lnTo>
                    <a:pt x="1376" y="5"/>
                  </a:lnTo>
                  <a:lnTo>
                    <a:pt x="1381" y="10"/>
                  </a:lnTo>
                  <a:lnTo>
                    <a:pt x="1385" y="15"/>
                  </a:lnTo>
                  <a:lnTo>
                    <a:pt x="1386" y="24"/>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7" name="Freeform 216">
              <a:extLst>
                <a:ext uri="{FF2B5EF4-FFF2-40B4-BE49-F238E27FC236}">
                  <a16:creationId xmlns:a16="http://schemas.microsoft.com/office/drawing/2014/main" id="{FC5FC1AC-6B31-4171-A5FA-78ADF81E211D}"/>
                </a:ext>
              </a:extLst>
            </p:cNvPr>
            <p:cNvSpPr>
              <a:spLocks/>
            </p:cNvSpPr>
            <p:nvPr/>
          </p:nvSpPr>
          <p:spPr bwMode="auto">
            <a:xfrm>
              <a:off x="169" y="0"/>
              <a:ext cx="331" cy="71"/>
            </a:xfrm>
            <a:custGeom>
              <a:avLst/>
              <a:gdLst>
                <a:gd name="T0" fmla="*/ 130 w 5301"/>
                <a:gd name="T1" fmla="*/ 269 h 1134"/>
                <a:gd name="T2" fmla="*/ 303 w 5301"/>
                <a:gd name="T3" fmla="*/ 181 h 1134"/>
                <a:gd name="T4" fmla="*/ 391 w 5301"/>
                <a:gd name="T5" fmla="*/ 169 h 1134"/>
                <a:gd name="T6" fmla="*/ 520 w 5301"/>
                <a:gd name="T7" fmla="*/ 103 h 1134"/>
                <a:gd name="T8" fmla="*/ 691 w 5301"/>
                <a:gd name="T9" fmla="*/ 77 h 1134"/>
                <a:gd name="T10" fmla="*/ 842 w 5301"/>
                <a:gd name="T11" fmla="*/ 61 h 1134"/>
                <a:gd name="T12" fmla="*/ 1000 w 5301"/>
                <a:gd name="T13" fmla="*/ 23 h 1134"/>
                <a:gd name="T14" fmla="*/ 1133 w 5301"/>
                <a:gd name="T15" fmla="*/ 67 h 1134"/>
                <a:gd name="T16" fmla="*/ 1190 w 5301"/>
                <a:gd name="T17" fmla="*/ 66 h 1134"/>
                <a:gd name="T18" fmla="*/ 1288 w 5301"/>
                <a:gd name="T19" fmla="*/ 31 h 1134"/>
                <a:gd name="T20" fmla="*/ 1363 w 5301"/>
                <a:gd name="T21" fmla="*/ 64 h 1134"/>
                <a:gd name="T22" fmla="*/ 1427 w 5301"/>
                <a:gd name="T23" fmla="*/ 38 h 1134"/>
                <a:gd name="T24" fmla="*/ 1532 w 5301"/>
                <a:gd name="T25" fmla="*/ 63 h 1134"/>
                <a:gd name="T26" fmla="*/ 1605 w 5301"/>
                <a:gd name="T27" fmla="*/ 51 h 1134"/>
                <a:gd name="T28" fmla="*/ 1787 w 5301"/>
                <a:gd name="T29" fmla="*/ 1 h 1134"/>
                <a:gd name="T30" fmla="*/ 1826 w 5301"/>
                <a:gd name="T31" fmla="*/ 63 h 1134"/>
                <a:gd name="T32" fmla="*/ 1914 w 5301"/>
                <a:gd name="T33" fmla="*/ 42 h 1134"/>
                <a:gd name="T34" fmla="*/ 1938 w 5301"/>
                <a:gd name="T35" fmla="*/ 61 h 1134"/>
                <a:gd name="T36" fmla="*/ 1880 w 5301"/>
                <a:gd name="T37" fmla="*/ 138 h 1134"/>
                <a:gd name="T38" fmla="*/ 1880 w 5301"/>
                <a:gd name="T39" fmla="*/ 219 h 1134"/>
                <a:gd name="T40" fmla="*/ 1948 w 5301"/>
                <a:gd name="T41" fmla="*/ 314 h 1134"/>
                <a:gd name="T42" fmla="*/ 1873 w 5301"/>
                <a:gd name="T43" fmla="*/ 405 h 1134"/>
                <a:gd name="T44" fmla="*/ 1802 w 5301"/>
                <a:gd name="T45" fmla="*/ 467 h 1134"/>
                <a:gd name="T46" fmla="*/ 1809 w 5301"/>
                <a:gd name="T47" fmla="*/ 551 h 1134"/>
                <a:gd name="T48" fmla="*/ 1864 w 5301"/>
                <a:gd name="T49" fmla="*/ 607 h 1134"/>
                <a:gd name="T50" fmla="*/ 1890 w 5301"/>
                <a:gd name="T51" fmla="*/ 607 h 1134"/>
                <a:gd name="T52" fmla="*/ 1916 w 5301"/>
                <a:gd name="T53" fmla="*/ 568 h 1134"/>
                <a:gd name="T54" fmla="*/ 1969 w 5301"/>
                <a:gd name="T55" fmla="*/ 662 h 1134"/>
                <a:gd name="T56" fmla="*/ 2091 w 5301"/>
                <a:gd name="T57" fmla="*/ 726 h 1134"/>
                <a:gd name="T58" fmla="*/ 2166 w 5301"/>
                <a:gd name="T59" fmla="*/ 745 h 1134"/>
                <a:gd name="T60" fmla="*/ 2285 w 5301"/>
                <a:gd name="T61" fmla="*/ 726 h 1134"/>
                <a:gd name="T62" fmla="*/ 2412 w 5301"/>
                <a:gd name="T63" fmla="*/ 782 h 1134"/>
                <a:gd name="T64" fmla="*/ 2525 w 5301"/>
                <a:gd name="T65" fmla="*/ 820 h 1134"/>
                <a:gd name="T66" fmla="*/ 2619 w 5301"/>
                <a:gd name="T67" fmla="*/ 971 h 1134"/>
                <a:gd name="T68" fmla="*/ 2787 w 5301"/>
                <a:gd name="T69" fmla="*/ 987 h 1134"/>
                <a:gd name="T70" fmla="*/ 2909 w 5301"/>
                <a:gd name="T71" fmla="*/ 1034 h 1134"/>
                <a:gd name="T72" fmla="*/ 3007 w 5301"/>
                <a:gd name="T73" fmla="*/ 1099 h 1134"/>
                <a:gd name="T74" fmla="*/ 3087 w 5301"/>
                <a:gd name="T75" fmla="*/ 1133 h 1134"/>
                <a:gd name="T76" fmla="*/ 3191 w 5301"/>
                <a:gd name="T77" fmla="*/ 1088 h 1134"/>
                <a:gd name="T78" fmla="*/ 3247 w 5301"/>
                <a:gd name="T79" fmla="*/ 999 h 1134"/>
                <a:gd name="T80" fmla="*/ 3216 w 5301"/>
                <a:gd name="T81" fmla="*/ 863 h 1134"/>
                <a:gd name="T82" fmla="*/ 3352 w 5301"/>
                <a:gd name="T83" fmla="*/ 751 h 1134"/>
                <a:gd name="T84" fmla="*/ 3514 w 5301"/>
                <a:gd name="T85" fmla="*/ 723 h 1134"/>
                <a:gd name="T86" fmla="*/ 3669 w 5301"/>
                <a:gd name="T87" fmla="*/ 760 h 1134"/>
                <a:gd name="T88" fmla="*/ 3720 w 5301"/>
                <a:gd name="T89" fmla="*/ 812 h 1134"/>
                <a:gd name="T90" fmla="*/ 3914 w 5301"/>
                <a:gd name="T91" fmla="*/ 850 h 1134"/>
                <a:gd name="T92" fmla="*/ 4012 w 5301"/>
                <a:gd name="T93" fmla="*/ 922 h 1134"/>
                <a:gd name="T94" fmla="*/ 4084 w 5301"/>
                <a:gd name="T95" fmla="*/ 926 h 1134"/>
                <a:gd name="T96" fmla="*/ 4247 w 5301"/>
                <a:gd name="T97" fmla="*/ 922 h 1134"/>
                <a:gd name="T98" fmla="*/ 4416 w 5301"/>
                <a:gd name="T99" fmla="*/ 969 h 1134"/>
                <a:gd name="T100" fmla="*/ 4557 w 5301"/>
                <a:gd name="T101" fmla="*/ 1004 h 1134"/>
                <a:gd name="T102" fmla="*/ 4609 w 5301"/>
                <a:gd name="T103" fmla="*/ 990 h 1134"/>
                <a:gd name="T104" fmla="*/ 4752 w 5301"/>
                <a:gd name="T105" fmla="*/ 912 h 1134"/>
                <a:gd name="T106" fmla="*/ 4865 w 5301"/>
                <a:gd name="T107" fmla="*/ 909 h 1134"/>
                <a:gd name="T108" fmla="*/ 4977 w 5301"/>
                <a:gd name="T109" fmla="*/ 923 h 1134"/>
                <a:gd name="T110" fmla="*/ 5016 w 5301"/>
                <a:gd name="T111" fmla="*/ 942 h 1134"/>
                <a:gd name="T112" fmla="*/ 5045 w 5301"/>
                <a:gd name="T113" fmla="*/ 925 h 1134"/>
                <a:gd name="T114" fmla="*/ 5107 w 5301"/>
                <a:gd name="T115" fmla="*/ 938 h 1134"/>
                <a:gd name="T116" fmla="*/ 5194 w 5301"/>
                <a:gd name="T117" fmla="*/ 928 h 1134"/>
                <a:gd name="T118" fmla="*/ 5230 w 5301"/>
                <a:gd name="T119" fmla="*/ 92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1" h="1134">
                  <a:moveTo>
                    <a:pt x="0" y="275"/>
                  </a:moveTo>
                  <a:lnTo>
                    <a:pt x="11" y="278"/>
                  </a:lnTo>
                  <a:lnTo>
                    <a:pt x="27" y="281"/>
                  </a:lnTo>
                  <a:lnTo>
                    <a:pt x="44" y="282"/>
                  </a:lnTo>
                  <a:lnTo>
                    <a:pt x="65" y="283"/>
                  </a:lnTo>
                  <a:lnTo>
                    <a:pt x="72" y="283"/>
                  </a:lnTo>
                  <a:lnTo>
                    <a:pt x="85" y="281"/>
                  </a:lnTo>
                  <a:lnTo>
                    <a:pt x="100" y="278"/>
                  </a:lnTo>
                  <a:lnTo>
                    <a:pt x="130" y="269"/>
                  </a:lnTo>
                  <a:lnTo>
                    <a:pt x="157" y="254"/>
                  </a:lnTo>
                  <a:lnTo>
                    <a:pt x="172" y="246"/>
                  </a:lnTo>
                  <a:lnTo>
                    <a:pt x="187" y="236"/>
                  </a:lnTo>
                  <a:lnTo>
                    <a:pt x="213" y="217"/>
                  </a:lnTo>
                  <a:lnTo>
                    <a:pt x="239" y="202"/>
                  </a:lnTo>
                  <a:lnTo>
                    <a:pt x="262" y="192"/>
                  </a:lnTo>
                  <a:lnTo>
                    <a:pt x="274" y="187"/>
                  </a:lnTo>
                  <a:lnTo>
                    <a:pt x="287" y="185"/>
                  </a:lnTo>
                  <a:lnTo>
                    <a:pt x="303" y="181"/>
                  </a:lnTo>
                  <a:lnTo>
                    <a:pt x="319" y="178"/>
                  </a:lnTo>
                  <a:lnTo>
                    <a:pt x="332" y="174"/>
                  </a:lnTo>
                  <a:lnTo>
                    <a:pt x="345" y="172"/>
                  </a:lnTo>
                  <a:lnTo>
                    <a:pt x="355" y="170"/>
                  </a:lnTo>
                  <a:lnTo>
                    <a:pt x="364" y="170"/>
                  </a:lnTo>
                  <a:lnTo>
                    <a:pt x="372" y="170"/>
                  </a:lnTo>
                  <a:lnTo>
                    <a:pt x="378" y="171"/>
                  </a:lnTo>
                  <a:lnTo>
                    <a:pt x="384" y="170"/>
                  </a:lnTo>
                  <a:lnTo>
                    <a:pt x="391" y="169"/>
                  </a:lnTo>
                  <a:lnTo>
                    <a:pt x="400" y="166"/>
                  </a:lnTo>
                  <a:lnTo>
                    <a:pt x="411" y="163"/>
                  </a:lnTo>
                  <a:lnTo>
                    <a:pt x="423" y="156"/>
                  </a:lnTo>
                  <a:lnTo>
                    <a:pt x="438" y="150"/>
                  </a:lnTo>
                  <a:lnTo>
                    <a:pt x="453" y="141"/>
                  </a:lnTo>
                  <a:lnTo>
                    <a:pt x="471" y="132"/>
                  </a:lnTo>
                  <a:lnTo>
                    <a:pt x="489" y="120"/>
                  </a:lnTo>
                  <a:lnTo>
                    <a:pt x="505" y="112"/>
                  </a:lnTo>
                  <a:lnTo>
                    <a:pt x="520" y="103"/>
                  </a:lnTo>
                  <a:lnTo>
                    <a:pt x="534" y="98"/>
                  </a:lnTo>
                  <a:lnTo>
                    <a:pt x="546" y="91"/>
                  </a:lnTo>
                  <a:lnTo>
                    <a:pt x="556" y="88"/>
                  </a:lnTo>
                  <a:lnTo>
                    <a:pt x="565" y="86"/>
                  </a:lnTo>
                  <a:lnTo>
                    <a:pt x="572" y="86"/>
                  </a:lnTo>
                  <a:lnTo>
                    <a:pt x="604" y="84"/>
                  </a:lnTo>
                  <a:lnTo>
                    <a:pt x="635" y="82"/>
                  </a:lnTo>
                  <a:lnTo>
                    <a:pt x="664" y="80"/>
                  </a:lnTo>
                  <a:lnTo>
                    <a:pt x="691" y="77"/>
                  </a:lnTo>
                  <a:lnTo>
                    <a:pt x="715" y="75"/>
                  </a:lnTo>
                  <a:lnTo>
                    <a:pt x="738" y="73"/>
                  </a:lnTo>
                  <a:lnTo>
                    <a:pt x="758" y="71"/>
                  </a:lnTo>
                  <a:lnTo>
                    <a:pt x="778" y="70"/>
                  </a:lnTo>
                  <a:lnTo>
                    <a:pt x="794" y="68"/>
                  </a:lnTo>
                  <a:lnTo>
                    <a:pt x="809" y="66"/>
                  </a:lnTo>
                  <a:lnTo>
                    <a:pt x="822" y="64"/>
                  </a:lnTo>
                  <a:lnTo>
                    <a:pt x="834" y="64"/>
                  </a:lnTo>
                  <a:lnTo>
                    <a:pt x="842" y="61"/>
                  </a:lnTo>
                  <a:lnTo>
                    <a:pt x="850" y="61"/>
                  </a:lnTo>
                  <a:lnTo>
                    <a:pt x="855" y="59"/>
                  </a:lnTo>
                  <a:lnTo>
                    <a:pt x="858" y="59"/>
                  </a:lnTo>
                  <a:lnTo>
                    <a:pt x="878" y="48"/>
                  </a:lnTo>
                  <a:lnTo>
                    <a:pt x="903" y="39"/>
                  </a:lnTo>
                  <a:lnTo>
                    <a:pt x="931" y="32"/>
                  </a:lnTo>
                  <a:lnTo>
                    <a:pt x="964" y="27"/>
                  </a:lnTo>
                  <a:lnTo>
                    <a:pt x="982" y="24"/>
                  </a:lnTo>
                  <a:lnTo>
                    <a:pt x="1000" y="23"/>
                  </a:lnTo>
                  <a:lnTo>
                    <a:pt x="1017" y="23"/>
                  </a:lnTo>
                  <a:lnTo>
                    <a:pt x="1034" y="25"/>
                  </a:lnTo>
                  <a:lnTo>
                    <a:pt x="1049" y="27"/>
                  </a:lnTo>
                  <a:lnTo>
                    <a:pt x="1064" y="32"/>
                  </a:lnTo>
                  <a:lnTo>
                    <a:pt x="1077" y="36"/>
                  </a:lnTo>
                  <a:lnTo>
                    <a:pt x="1090" y="42"/>
                  </a:lnTo>
                  <a:lnTo>
                    <a:pt x="1106" y="51"/>
                  </a:lnTo>
                  <a:lnTo>
                    <a:pt x="1121" y="59"/>
                  </a:lnTo>
                  <a:lnTo>
                    <a:pt x="1133" y="67"/>
                  </a:lnTo>
                  <a:lnTo>
                    <a:pt x="1145" y="75"/>
                  </a:lnTo>
                  <a:lnTo>
                    <a:pt x="1150" y="75"/>
                  </a:lnTo>
                  <a:lnTo>
                    <a:pt x="1154" y="74"/>
                  </a:lnTo>
                  <a:lnTo>
                    <a:pt x="1159" y="74"/>
                  </a:lnTo>
                  <a:lnTo>
                    <a:pt x="1170" y="72"/>
                  </a:lnTo>
                  <a:lnTo>
                    <a:pt x="1176" y="70"/>
                  </a:lnTo>
                  <a:lnTo>
                    <a:pt x="1185" y="69"/>
                  </a:lnTo>
                  <a:lnTo>
                    <a:pt x="1186" y="67"/>
                  </a:lnTo>
                  <a:lnTo>
                    <a:pt x="1190" y="66"/>
                  </a:lnTo>
                  <a:lnTo>
                    <a:pt x="1194" y="63"/>
                  </a:lnTo>
                  <a:lnTo>
                    <a:pt x="1202" y="60"/>
                  </a:lnTo>
                  <a:lnTo>
                    <a:pt x="1209" y="55"/>
                  </a:lnTo>
                  <a:lnTo>
                    <a:pt x="1219" y="51"/>
                  </a:lnTo>
                  <a:lnTo>
                    <a:pt x="1229" y="45"/>
                  </a:lnTo>
                  <a:lnTo>
                    <a:pt x="1243" y="40"/>
                  </a:lnTo>
                  <a:lnTo>
                    <a:pt x="1258" y="34"/>
                  </a:lnTo>
                  <a:lnTo>
                    <a:pt x="1273" y="31"/>
                  </a:lnTo>
                  <a:lnTo>
                    <a:pt x="1288" y="31"/>
                  </a:lnTo>
                  <a:lnTo>
                    <a:pt x="1296" y="32"/>
                  </a:lnTo>
                  <a:lnTo>
                    <a:pt x="1304" y="35"/>
                  </a:lnTo>
                  <a:lnTo>
                    <a:pt x="1306" y="35"/>
                  </a:lnTo>
                  <a:lnTo>
                    <a:pt x="1310" y="37"/>
                  </a:lnTo>
                  <a:lnTo>
                    <a:pt x="1322" y="42"/>
                  </a:lnTo>
                  <a:lnTo>
                    <a:pt x="1329" y="45"/>
                  </a:lnTo>
                  <a:lnTo>
                    <a:pt x="1337" y="51"/>
                  </a:lnTo>
                  <a:lnTo>
                    <a:pt x="1358" y="63"/>
                  </a:lnTo>
                  <a:lnTo>
                    <a:pt x="1363" y="64"/>
                  </a:lnTo>
                  <a:lnTo>
                    <a:pt x="1368" y="66"/>
                  </a:lnTo>
                  <a:lnTo>
                    <a:pt x="1379" y="68"/>
                  </a:lnTo>
                  <a:lnTo>
                    <a:pt x="1389" y="66"/>
                  </a:lnTo>
                  <a:lnTo>
                    <a:pt x="1400" y="63"/>
                  </a:lnTo>
                  <a:lnTo>
                    <a:pt x="1401" y="60"/>
                  </a:lnTo>
                  <a:lnTo>
                    <a:pt x="1406" y="56"/>
                  </a:lnTo>
                  <a:lnTo>
                    <a:pt x="1410" y="52"/>
                  </a:lnTo>
                  <a:lnTo>
                    <a:pt x="1415" y="48"/>
                  </a:lnTo>
                  <a:lnTo>
                    <a:pt x="1427" y="38"/>
                  </a:lnTo>
                  <a:lnTo>
                    <a:pt x="1430" y="35"/>
                  </a:lnTo>
                  <a:lnTo>
                    <a:pt x="1437" y="36"/>
                  </a:lnTo>
                  <a:lnTo>
                    <a:pt x="1446" y="37"/>
                  </a:lnTo>
                  <a:lnTo>
                    <a:pt x="1458" y="42"/>
                  </a:lnTo>
                  <a:lnTo>
                    <a:pt x="1477" y="50"/>
                  </a:lnTo>
                  <a:lnTo>
                    <a:pt x="1496" y="55"/>
                  </a:lnTo>
                  <a:lnTo>
                    <a:pt x="1514" y="59"/>
                  </a:lnTo>
                  <a:lnTo>
                    <a:pt x="1523" y="60"/>
                  </a:lnTo>
                  <a:lnTo>
                    <a:pt x="1532" y="63"/>
                  </a:lnTo>
                  <a:lnTo>
                    <a:pt x="1548" y="63"/>
                  </a:lnTo>
                  <a:lnTo>
                    <a:pt x="1548" y="61"/>
                  </a:lnTo>
                  <a:lnTo>
                    <a:pt x="1549" y="61"/>
                  </a:lnTo>
                  <a:lnTo>
                    <a:pt x="1551" y="61"/>
                  </a:lnTo>
                  <a:lnTo>
                    <a:pt x="1556" y="61"/>
                  </a:lnTo>
                  <a:lnTo>
                    <a:pt x="1564" y="61"/>
                  </a:lnTo>
                  <a:lnTo>
                    <a:pt x="1579" y="58"/>
                  </a:lnTo>
                  <a:lnTo>
                    <a:pt x="1594" y="55"/>
                  </a:lnTo>
                  <a:lnTo>
                    <a:pt x="1605" y="51"/>
                  </a:lnTo>
                  <a:lnTo>
                    <a:pt x="1643" y="35"/>
                  </a:lnTo>
                  <a:lnTo>
                    <a:pt x="1677" y="23"/>
                  </a:lnTo>
                  <a:lnTo>
                    <a:pt x="1707" y="13"/>
                  </a:lnTo>
                  <a:lnTo>
                    <a:pt x="1721" y="9"/>
                  </a:lnTo>
                  <a:lnTo>
                    <a:pt x="1735" y="7"/>
                  </a:lnTo>
                  <a:lnTo>
                    <a:pt x="1756" y="2"/>
                  </a:lnTo>
                  <a:lnTo>
                    <a:pt x="1765" y="0"/>
                  </a:lnTo>
                  <a:lnTo>
                    <a:pt x="1774" y="0"/>
                  </a:lnTo>
                  <a:lnTo>
                    <a:pt x="1787" y="1"/>
                  </a:lnTo>
                  <a:lnTo>
                    <a:pt x="1798" y="4"/>
                  </a:lnTo>
                  <a:lnTo>
                    <a:pt x="1801" y="6"/>
                  </a:lnTo>
                  <a:lnTo>
                    <a:pt x="1805" y="10"/>
                  </a:lnTo>
                  <a:lnTo>
                    <a:pt x="1813" y="20"/>
                  </a:lnTo>
                  <a:lnTo>
                    <a:pt x="1815" y="25"/>
                  </a:lnTo>
                  <a:lnTo>
                    <a:pt x="1818" y="33"/>
                  </a:lnTo>
                  <a:lnTo>
                    <a:pt x="1820" y="40"/>
                  </a:lnTo>
                  <a:lnTo>
                    <a:pt x="1823" y="50"/>
                  </a:lnTo>
                  <a:lnTo>
                    <a:pt x="1826" y="63"/>
                  </a:lnTo>
                  <a:lnTo>
                    <a:pt x="1831" y="72"/>
                  </a:lnTo>
                  <a:lnTo>
                    <a:pt x="1837" y="77"/>
                  </a:lnTo>
                  <a:lnTo>
                    <a:pt x="1846" y="80"/>
                  </a:lnTo>
                  <a:lnTo>
                    <a:pt x="1855" y="77"/>
                  </a:lnTo>
                  <a:lnTo>
                    <a:pt x="1869" y="71"/>
                  </a:lnTo>
                  <a:lnTo>
                    <a:pt x="1885" y="61"/>
                  </a:lnTo>
                  <a:lnTo>
                    <a:pt x="1895" y="55"/>
                  </a:lnTo>
                  <a:lnTo>
                    <a:pt x="1907" y="49"/>
                  </a:lnTo>
                  <a:lnTo>
                    <a:pt x="1914" y="42"/>
                  </a:lnTo>
                  <a:lnTo>
                    <a:pt x="1922" y="38"/>
                  </a:lnTo>
                  <a:lnTo>
                    <a:pt x="1927" y="34"/>
                  </a:lnTo>
                  <a:lnTo>
                    <a:pt x="1932" y="32"/>
                  </a:lnTo>
                  <a:lnTo>
                    <a:pt x="1935" y="29"/>
                  </a:lnTo>
                  <a:lnTo>
                    <a:pt x="1939" y="31"/>
                  </a:lnTo>
                  <a:lnTo>
                    <a:pt x="1940" y="32"/>
                  </a:lnTo>
                  <a:lnTo>
                    <a:pt x="1941" y="35"/>
                  </a:lnTo>
                  <a:lnTo>
                    <a:pt x="1940" y="48"/>
                  </a:lnTo>
                  <a:lnTo>
                    <a:pt x="1938" y="61"/>
                  </a:lnTo>
                  <a:lnTo>
                    <a:pt x="1933" y="73"/>
                  </a:lnTo>
                  <a:lnTo>
                    <a:pt x="1929" y="86"/>
                  </a:lnTo>
                  <a:lnTo>
                    <a:pt x="1923" y="97"/>
                  </a:lnTo>
                  <a:lnTo>
                    <a:pt x="1915" y="107"/>
                  </a:lnTo>
                  <a:lnTo>
                    <a:pt x="1907" y="117"/>
                  </a:lnTo>
                  <a:lnTo>
                    <a:pt x="1901" y="121"/>
                  </a:lnTo>
                  <a:lnTo>
                    <a:pt x="1897" y="126"/>
                  </a:lnTo>
                  <a:lnTo>
                    <a:pt x="1887" y="132"/>
                  </a:lnTo>
                  <a:lnTo>
                    <a:pt x="1880" y="138"/>
                  </a:lnTo>
                  <a:lnTo>
                    <a:pt x="1869" y="151"/>
                  </a:lnTo>
                  <a:lnTo>
                    <a:pt x="1864" y="156"/>
                  </a:lnTo>
                  <a:lnTo>
                    <a:pt x="1861" y="163"/>
                  </a:lnTo>
                  <a:lnTo>
                    <a:pt x="1858" y="176"/>
                  </a:lnTo>
                  <a:lnTo>
                    <a:pt x="1857" y="186"/>
                  </a:lnTo>
                  <a:lnTo>
                    <a:pt x="1858" y="192"/>
                  </a:lnTo>
                  <a:lnTo>
                    <a:pt x="1861" y="198"/>
                  </a:lnTo>
                  <a:lnTo>
                    <a:pt x="1867" y="209"/>
                  </a:lnTo>
                  <a:lnTo>
                    <a:pt x="1880" y="219"/>
                  </a:lnTo>
                  <a:lnTo>
                    <a:pt x="1896" y="233"/>
                  </a:lnTo>
                  <a:lnTo>
                    <a:pt x="1912" y="249"/>
                  </a:lnTo>
                  <a:lnTo>
                    <a:pt x="1926" y="265"/>
                  </a:lnTo>
                  <a:lnTo>
                    <a:pt x="1938" y="282"/>
                  </a:lnTo>
                  <a:lnTo>
                    <a:pt x="1942" y="290"/>
                  </a:lnTo>
                  <a:lnTo>
                    <a:pt x="1945" y="298"/>
                  </a:lnTo>
                  <a:lnTo>
                    <a:pt x="1947" y="305"/>
                  </a:lnTo>
                  <a:lnTo>
                    <a:pt x="1949" y="312"/>
                  </a:lnTo>
                  <a:lnTo>
                    <a:pt x="1948" y="314"/>
                  </a:lnTo>
                  <a:lnTo>
                    <a:pt x="1948" y="317"/>
                  </a:lnTo>
                  <a:lnTo>
                    <a:pt x="1947" y="320"/>
                  </a:lnTo>
                  <a:lnTo>
                    <a:pt x="1947" y="323"/>
                  </a:lnTo>
                  <a:lnTo>
                    <a:pt x="1944" y="327"/>
                  </a:lnTo>
                  <a:lnTo>
                    <a:pt x="1941" y="331"/>
                  </a:lnTo>
                  <a:lnTo>
                    <a:pt x="1927" y="345"/>
                  </a:lnTo>
                  <a:lnTo>
                    <a:pt x="1915" y="359"/>
                  </a:lnTo>
                  <a:lnTo>
                    <a:pt x="1893" y="383"/>
                  </a:lnTo>
                  <a:lnTo>
                    <a:pt x="1873" y="405"/>
                  </a:lnTo>
                  <a:lnTo>
                    <a:pt x="1863" y="413"/>
                  </a:lnTo>
                  <a:lnTo>
                    <a:pt x="1855" y="423"/>
                  </a:lnTo>
                  <a:lnTo>
                    <a:pt x="1847" y="429"/>
                  </a:lnTo>
                  <a:lnTo>
                    <a:pt x="1841" y="437"/>
                  </a:lnTo>
                  <a:lnTo>
                    <a:pt x="1829" y="447"/>
                  </a:lnTo>
                  <a:lnTo>
                    <a:pt x="1823" y="451"/>
                  </a:lnTo>
                  <a:lnTo>
                    <a:pt x="1820" y="455"/>
                  </a:lnTo>
                  <a:lnTo>
                    <a:pt x="1815" y="460"/>
                  </a:lnTo>
                  <a:lnTo>
                    <a:pt x="1802" y="467"/>
                  </a:lnTo>
                  <a:lnTo>
                    <a:pt x="1793" y="474"/>
                  </a:lnTo>
                  <a:lnTo>
                    <a:pt x="1785" y="482"/>
                  </a:lnTo>
                  <a:lnTo>
                    <a:pt x="1781" y="490"/>
                  </a:lnTo>
                  <a:lnTo>
                    <a:pt x="1778" y="499"/>
                  </a:lnTo>
                  <a:lnTo>
                    <a:pt x="1779" y="507"/>
                  </a:lnTo>
                  <a:lnTo>
                    <a:pt x="1782" y="516"/>
                  </a:lnTo>
                  <a:lnTo>
                    <a:pt x="1788" y="525"/>
                  </a:lnTo>
                  <a:lnTo>
                    <a:pt x="1798" y="538"/>
                  </a:lnTo>
                  <a:lnTo>
                    <a:pt x="1809" y="551"/>
                  </a:lnTo>
                  <a:lnTo>
                    <a:pt x="1817" y="563"/>
                  </a:lnTo>
                  <a:lnTo>
                    <a:pt x="1827" y="573"/>
                  </a:lnTo>
                  <a:lnTo>
                    <a:pt x="1834" y="582"/>
                  </a:lnTo>
                  <a:lnTo>
                    <a:pt x="1843" y="590"/>
                  </a:lnTo>
                  <a:lnTo>
                    <a:pt x="1849" y="597"/>
                  </a:lnTo>
                  <a:lnTo>
                    <a:pt x="1857" y="603"/>
                  </a:lnTo>
                  <a:lnTo>
                    <a:pt x="1859" y="604"/>
                  </a:lnTo>
                  <a:lnTo>
                    <a:pt x="1862" y="606"/>
                  </a:lnTo>
                  <a:lnTo>
                    <a:pt x="1864" y="607"/>
                  </a:lnTo>
                  <a:lnTo>
                    <a:pt x="1867" y="610"/>
                  </a:lnTo>
                  <a:lnTo>
                    <a:pt x="1871" y="612"/>
                  </a:lnTo>
                  <a:lnTo>
                    <a:pt x="1877" y="614"/>
                  </a:lnTo>
                  <a:lnTo>
                    <a:pt x="1877" y="613"/>
                  </a:lnTo>
                  <a:lnTo>
                    <a:pt x="1878" y="613"/>
                  </a:lnTo>
                  <a:lnTo>
                    <a:pt x="1880" y="613"/>
                  </a:lnTo>
                  <a:lnTo>
                    <a:pt x="1884" y="612"/>
                  </a:lnTo>
                  <a:lnTo>
                    <a:pt x="1886" y="610"/>
                  </a:lnTo>
                  <a:lnTo>
                    <a:pt x="1890" y="607"/>
                  </a:lnTo>
                  <a:lnTo>
                    <a:pt x="1892" y="601"/>
                  </a:lnTo>
                  <a:lnTo>
                    <a:pt x="1894" y="590"/>
                  </a:lnTo>
                  <a:lnTo>
                    <a:pt x="1896" y="575"/>
                  </a:lnTo>
                  <a:lnTo>
                    <a:pt x="1898" y="557"/>
                  </a:lnTo>
                  <a:lnTo>
                    <a:pt x="1899" y="549"/>
                  </a:lnTo>
                  <a:lnTo>
                    <a:pt x="1902" y="548"/>
                  </a:lnTo>
                  <a:lnTo>
                    <a:pt x="1907" y="552"/>
                  </a:lnTo>
                  <a:lnTo>
                    <a:pt x="1914" y="563"/>
                  </a:lnTo>
                  <a:lnTo>
                    <a:pt x="1916" y="568"/>
                  </a:lnTo>
                  <a:lnTo>
                    <a:pt x="1918" y="580"/>
                  </a:lnTo>
                  <a:lnTo>
                    <a:pt x="1922" y="596"/>
                  </a:lnTo>
                  <a:lnTo>
                    <a:pt x="1926" y="617"/>
                  </a:lnTo>
                  <a:lnTo>
                    <a:pt x="1927" y="622"/>
                  </a:lnTo>
                  <a:lnTo>
                    <a:pt x="1930" y="629"/>
                  </a:lnTo>
                  <a:lnTo>
                    <a:pt x="1933" y="634"/>
                  </a:lnTo>
                  <a:lnTo>
                    <a:pt x="1939" y="640"/>
                  </a:lnTo>
                  <a:lnTo>
                    <a:pt x="1951" y="651"/>
                  </a:lnTo>
                  <a:lnTo>
                    <a:pt x="1969" y="662"/>
                  </a:lnTo>
                  <a:lnTo>
                    <a:pt x="1978" y="666"/>
                  </a:lnTo>
                  <a:lnTo>
                    <a:pt x="1991" y="674"/>
                  </a:lnTo>
                  <a:lnTo>
                    <a:pt x="2008" y="681"/>
                  </a:lnTo>
                  <a:lnTo>
                    <a:pt x="2030" y="693"/>
                  </a:lnTo>
                  <a:lnTo>
                    <a:pt x="2055" y="707"/>
                  </a:lnTo>
                  <a:lnTo>
                    <a:pt x="2084" y="723"/>
                  </a:lnTo>
                  <a:lnTo>
                    <a:pt x="2085" y="723"/>
                  </a:lnTo>
                  <a:lnTo>
                    <a:pt x="2087" y="724"/>
                  </a:lnTo>
                  <a:lnTo>
                    <a:pt x="2091" y="726"/>
                  </a:lnTo>
                  <a:lnTo>
                    <a:pt x="2100" y="730"/>
                  </a:lnTo>
                  <a:lnTo>
                    <a:pt x="2116" y="736"/>
                  </a:lnTo>
                  <a:lnTo>
                    <a:pt x="2130" y="741"/>
                  </a:lnTo>
                  <a:lnTo>
                    <a:pt x="2142" y="745"/>
                  </a:lnTo>
                  <a:lnTo>
                    <a:pt x="2153" y="746"/>
                  </a:lnTo>
                  <a:lnTo>
                    <a:pt x="2163" y="746"/>
                  </a:lnTo>
                  <a:lnTo>
                    <a:pt x="2163" y="745"/>
                  </a:lnTo>
                  <a:lnTo>
                    <a:pt x="2164" y="745"/>
                  </a:lnTo>
                  <a:lnTo>
                    <a:pt x="2166" y="745"/>
                  </a:lnTo>
                  <a:lnTo>
                    <a:pt x="2170" y="745"/>
                  </a:lnTo>
                  <a:lnTo>
                    <a:pt x="2177" y="743"/>
                  </a:lnTo>
                  <a:lnTo>
                    <a:pt x="2183" y="738"/>
                  </a:lnTo>
                  <a:lnTo>
                    <a:pt x="2191" y="734"/>
                  </a:lnTo>
                  <a:lnTo>
                    <a:pt x="2212" y="729"/>
                  </a:lnTo>
                  <a:lnTo>
                    <a:pt x="2237" y="726"/>
                  </a:lnTo>
                  <a:lnTo>
                    <a:pt x="2252" y="725"/>
                  </a:lnTo>
                  <a:lnTo>
                    <a:pt x="2269" y="726"/>
                  </a:lnTo>
                  <a:lnTo>
                    <a:pt x="2285" y="726"/>
                  </a:lnTo>
                  <a:lnTo>
                    <a:pt x="2300" y="727"/>
                  </a:lnTo>
                  <a:lnTo>
                    <a:pt x="2313" y="728"/>
                  </a:lnTo>
                  <a:lnTo>
                    <a:pt x="2326" y="731"/>
                  </a:lnTo>
                  <a:lnTo>
                    <a:pt x="2345" y="736"/>
                  </a:lnTo>
                  <a:lnTo>
                    <a:pt x="2360" y="746"/>
                  </a:lnTo>
                  <a:lnTo>
                    <a:pt x="2373" y="757"/>
                  </a:lnTo>
                  <a:lnTo>
                    <a:pt x="2386" y="766"/>
                  </a:lnTo>
                  <a:lnTo>
                    <a:pt x="2398" y="775"/>
                  </a:lnTo>
                  <a:lnTo>
                    <a:pt x="2412" y="782"/>
                  </a:lnTo>
                  <a:lnTo>
                    <a:pt x="2425" y="788"/>
                  </a:lnTo>
                  <a:lnTo>
                    <a:pt x="2440" y="792"/>
                  </a:lnTo>
                  <a:lnTo>
                    <a:pt x="2454" y="795"/>
                  </a:lnTo>
                  <a:lnTo>
                    <a:pt x="2469" y="797"/>
                  </a:lnTo>
                  <a:lnTo>
                    <a:pt x="2483" y="798"/>
                  </a:lnTo>
                  <a:lnTo>
                    <a:pt x="2495" y="803"/>
                  </a:lnTo>
                  <a:lnTo>
                    <a:pt x="2506" y="807"/>
                  </a:lnTo>
                  <a:lnTo>
                    <a:pt x="2517" y="813"/>
                  </a:lnTo>
                  <a:lnTo>
                    <a:pt x="2525" y="820"/>
                  </a:lnTo>
                  <a:lnTo>
                    <a:pt x="2533" y="829"/>
                  </a:lnTo>
                  <a:lnTo>
                    <a:pt x="2538" y="839"/>
                  </a:lnTo>
                  <a:lnTo>
                    <a:pt x="2543" y="852"/>
                  </a:lnTo>
                  <a:lnTo>
                    <a:pt x="2552" y="879"/>
                  </a:lnTo>
                  <a:lnTo>
                    <a:pt x="2564" y="904"/>
                  </a:lnTo>
                  <a:lnTo>
                    <a:pt x="2575" y="925"/>
                  </a:lnTo>
                  <a:lnTo>
                    <a:pt x="2589" y="944"/>
                  </a:lnTo>
                  <a:lnTo>
                    <a:pt x="2603" y="959"/>
                  </a:lnTo>
                  <a:lnTo>
                    <a:pt x="2619" y="971"/>
                  </a:lnTo>
                  <a:lnTo>
                    <a:pt x="2635" y="980"/>
                  </a:lnTo>
                  <a:lnTo>
                    <a:pt x="2653" y="985"/>
                  </a:lnTo>
                  <a:lnTo>
                    <a:pt x="2661" y="985"/>
                  </a:lnTo>
                  <a:lnTo>
                    <a:pt x="2671" y="986"/>
                  </a:lnTo>
                  <a:lnTo>
                    <a:pt x="2683" y="986"/>
                  </a:lnTo>
                  <a:lnTo>
                    <a:pt x="2697" y="987"/>
                  </a:lnTo>
                  <a:lnTo>
                    <a:pt x="2728" y="987"/>
                  </a:lnTo>
                  <a:lnTo>
                    <a:pt x="2767" y="987"/>
                  </a:lnTo>
                  <a:lnTo>
                    <a:pt x="2787" y="987"/>
                  </a:lnTo>
                  <a:lnTo>
                    <a:pt x="2806" y="990"/>
                  </a:lnTo>
                  <a:lnTo>
                    <a:pt x="2823" y="993"/>
                  </a:lnTo>
                  <a:lnTo>
                    <a:pt x="2841" y="999"/>
                  </a:lnTo>
                  <a:lnTo>
                    <a:pt x="2857" y="1004"/>
                  </a:lnTo>
                  <a:lnTo>
                    <a:pt x="2873" y="1012"/>
                  </a:lnTo>
                  <a:lnTo>
                    <a:pt x="2887" y="1019"/>
                  </a:lnTo>
                  <a:lnTo>
                    <a:pt x="2902" y="1029"/>
                  </a:lnTo>
                  <a:lnTo>
                    <a:pt x="2905" y="1031"/>
                  </a:lnTo>
                  <a:lnTo>
                    <a:pt x="2909" y="1034"/>
                  </a:lnTo>
                  <a:lnTo>
                    <a:pt x="2918" y="1040"/>
                  </a:lnTo>
                  <a:lnTo>
                    <a:pt x="2935" y="1052"/>
                  </a:lnTo>
                  <a:lnTo>
                    <a:pt x="2951" y="1063"/>
                  </a:lnTo>
                  <a:lnTo>
                    <a:pt x="2967" y="1073"/>
                  </a:lnTo>
                  <a:lnTo>
                    <a:pt x="2981" y="1082"/>
                  </a:lnTo>
                  <a:lnTo>
                    <a:pt x="2987" y="1086"/>
                  </a:lnTo>
                  <a:lnTo>
                    <a:pt x="2990" y="1088"/>
                  </a:lnTo>
                  <a:lnTo>
                    <a:pt x="2995" y="1092"/>
                  </a:lnTo>
                  <a:lnTo>
                    <a:pt x="3007" y="1099"/>
                  </a:lnTo>
                  <a:lnTo>
                    <a:pt x="3020" y="1108"/>
                  </a:lnTo>
                  <a:lnTo>
                    <a:pt x="3031" y="1113"/>
                  </a:lnTo>
                  <a:lnTo>
                    <a:pt x="3042" y="1118"/>
                  </a:lnTo>
                  <a:lnTo>
                    <a:pt x="3051" y="1122"/>
                  </a:lnTo>
                  <a:lnTo>
                    <a:pt x="3062" y="1127"/>
                  </a:lnTo>
                  <a:lnTo>
                    <a:pt x="3069" y="1129"/>
                  </a:lnTo>
                  <a:lnTo>
                    <a:pt x="3078" y="1132"/>
                  </a:lnTo>
                  <a:lnTo>
                    <a:pt x="3084" y="1133"/>
                  </a:lnTo>
                  <a:lnTo>
                    <a:pt x="3087" y="1133"/>
                  </a:lnTo>
                  <a:lnTo>
                    <a:pt x="3092" y="1134"/>
                  </a:lnTo>
                  <a:lnTo>
                    <a:pt x="3099" y="1133"/>
                  </a:lnTo>
                  <a:lnTo>
                    <a:pt x="3109" y="1131"/>
                  </a:lnTo>
                  <a:lnTo>
                    <a:pt x="3119" y="1127"/>
                  </a:lnTo>
                  <a:lnTo>
                    <a:pt x="3132" y="1122"/>
                  </a:lnTo>
                  <a:lnTo>
                    <a:pt x="3144" y="1115"/>
                  </a:lnTo>
                  <a:lnTo>
                    <a:pt x="3159" y="1108"/>
                  </a:lnTo>
                  <a:lnTo>
                    <a:pt x="3174" y="1098"/>
                  </a:lnTo>
                  <a:lnTo>
                    <a:pt x="3191" y="1088"/>
                  </a:lnTo>
                  <a:lnTo>
                    <a:pt x="3207" y="1077"/>
                  </a:lnTo>
                  <a:lnTo>
                    <a:pt x="3221" y="1066"/>
                  </a:lnTo>
                  <a:lnTo>
                    <a:pt x="3232" y="1055"/>
                  </a:lnTo>
                  <a:lnTo>
                    <a:pt x="3242" y="1047"/>
                  </a:lnTo>
                  <a:lnTo>
                    <a:pt x="3249" y="1038"/>
                  </a:lnTo>
                  <a:lnTo>
                    <a:pt x="3255" y="1031"/>
                  </a:lnTo>
                  <a:lnTo>
                    <a:pt x="3258" y="1024"/>
                  </a:lnTo>
                  <a:lnTo>
                    <a:pt x="3259" y="1019"/>
                  </a:lnTo>
                  <a:lnTo>
                    <a:pt x="3247" y="999"/>
                  </a:lnTo>
                  <a:lnTo>
                    <a:pt x="3238" y="981"/>
                  </a:lnTo>
                  <a:lnTo>
                    <a:pt x="3229" y="963"/>
                  </a:lnTo>
                  <a:lnTo>
                    <a:pt x="3223" y="948"/>
                  </a:lnTo>
                  <a:lnTo>
                    <a:pt x="3215" y="933"/>
                  </a:lnTo>
                  <a:lnTo>
                    <a:pt x="3212" y="918"/>
                  </a:lnTo>
                  <a:lnTo>
                    <a:pt x="3209" y="903"/>
                  </a:lnTo>
                  <a:lnTo>
                    <a:pt x="3210" y="890"/>
                  </a:lnTo>
                  <a:lnTo>
                    <a:pt x="3211" y="876"/>
                  </a:lnTo>
                  <a:lnTo>
                    <a:pt x="3216" y="863"/>
                  </a:lnTo>
                  <a:lnTo>
                    <a:pt x="3222" y="851"/>
                  </a:lnTo>
                  <a:lnTo>
                    <a:pt x="3231" y="839"/>
                  </a:lnTo>
                  <a:lnTo>
                    <a:pt x="3251" y="814"/>
                  </a:lnTo>
                  <a:lnTo>
                    <a:pt x="3272" y="794"/>
                  </a:lnTo>
                  <a:lnTo>
                    <a:pt x="3293" y="777"/>
                  </a:lnTo>
                  <a:lnTo>
                    <a:pt x="3318" y="765"/>
                  </a:lnTo>
                  <a:lnTo>
                    <a:pt x="3324" y="761"/>
                  </a:lnTo>
                  <a:lnTo>
                    <a:pt x="3333" y="758"/>
                  </a:lnTo>
                  <a:lnTo>
                    <a:pt x="3352" y="751"/>
                  </a:lnTo>
                  <a:lnTo>
                    <a:pt x="3361" y="747"/>
                  </a:lnTo>
                  <a:lnTo>
                    <a:pt x="3373" y="744"/>
                  </a:lnTo>
                  <a:lnTo>
                    <a:pt x="3385" y="740"/>
                  </a:lnTo>
                  <a:lnTo>
                    <a:pt x="3399" y="736"/>
                  </a:lnTo>
                  <a:lnTo>
                    <a:pt x="3419" y="729"/>
                  </a:lnTo>
                  <a:lnTo>
                    <a:pt x="3431" y="726"/>
                  </a:lnTo>
                  <a:lnTo>
                    <a:pt x="3446" y="725"/>
                  </a:lnTo>
                  <a:lnTo>
                    <a:pt x="3477" y="722"/>
                  </a:lnTo>
                  <a:lnTo>
                    <a:pt x="3514" y="723"/>
                  </a:lnTo>
                  <a:lnTo>
                    <a:pt x="3545" y="723"/>
                  </a:lnTo>
                  <a:lnTo>
                    <a:pt x="3573" y="725"/>
                  </a:lnTo>
                  <a:lnTo>
                    <a:pt x="3596" y="728"/>
                  </a:lnTo>
                  <a:lnTo>
                    <a:pt x="3616" y="733"/>
                  </a:lnTo>
                  <a:lnTo>
                    <a:pt x="3630" y="736"/>
                  </a:lnTo>
                  <a:lnTo>
                    <a:pt x="3643" y="742"/>
                  </a:lnTo>
                  <a:lnTo>
                    <a:pt x="3653" y="747"/>
                  </a:lnTo>
                  <a:lnTo>
                    <a:pt x="3662" y="754"/>
                  </a:lnTo>
                  <a:lnTo>
                    <a:pt x="3669" y="760"/>
                  </a:lnTo>
                  <a:lnTo>
                    <a:pt x="3674" y="767"/>
                  </a:lnTo>
                  <a:lnTo>
                    <a:pt x="3677" y="775"/>
                  </a:lnTo>
                  <a:lnTo>
                    <a:pt x="3678" y="784"/>
                  </a:lnTo>
                  <a:lnTo>
                    <a:pt x="3679" y="789"/>
                  </a:lnTo>
                  <a:lnTo>
                    <a:pt x="3683" y="793"/>
                  </a:lnTo>
                  <a:lnTo>
                    <a:pt x="3688" y="797"/>
                  </a:lnTo>
                  <a:lnTo>
                    <a:pt x="3696" y="804"/>
                  </a:lnTo>
                  <a:lnTo>
                    <a:pt x="3706" y="808"/>
                  </a:lnTo>
                  <a:lnTo>
                    <a:pt x="3720" y="812"/>
                  </a:lnTo>
                  <a:lnTo>
                    <a:pt x="3735" y="816"/>
                  </a:lnTo>
                  <a:lnTo>
                    <a:pt x="3753" y="822"/>
                  </a:lnTo>
                  <a:lnTo>
                    <a:pt x="3766" y="824"/>
                  </a:lnTo>
                  <a:lnTo>
                    <a:pt x="3783" y="827"/>
                  </a:lnTo>
                  <a:lnTo>
                    <a:pt x="3802" y="830"/>
                  </a:lnTo>
                  <a:lnTo>
                    <a:pt x="3825" y="835"/>
                  </a:lnTo>
                  <a:lnTo>
                    <a:pt x="3851" y="839"/>
                  </a:lnTo>
                  <a:lnTo>
                    <a:pt x="3881" y="844"/>
                  </a:lnTo>
                  <a:lnTo>
                    <a:pt x="3914" y="850"/>
                  </a:lnTo>
                  <a:lnTo>
                    <a:pt x="3950" y="856"/>
                  </a:lnTo>
                  <a:lnTo>
                    <a:pt x="3957" y="859"/>
                  </a:lnTo>
                  <a:lnTo>
                    <a:pt x="3965" y="865"/>
                  </a:lnTo>
                  <a:lnTo>
                    <a:pt x="3974" y="875"/>
                  </a:lnTo>
                  <a:lnTo>
                    <a:pt x="3984" y="888"/>
                  </a:lnTo>
                  <a:lnTo>
                    <a:pt x="3992" y="899"/>
                  </a:lnTo>
                  <a:lnTo>
                    <a:pt x="3996" y="905"/>
                  </a:lnTo>
                  <a:lnTo>
                    <a:pt x="4001" y="911"/>
                  </a:lnTo>
                  <a:lnTo>
                    <a:pt x="4012" y="922"/>
                  </a:lnTo>
                  <a:lnTo>
                    <a:pt x="4016" y="925"/>
                  </a:lnTo>
                  <a:lnTo>
                    <a:pt x="4018" y="926"/>
                  </a:lnTo>
                  <a:lnTo>
                    <a:pt x="4022" y="928"/>
                  </a:lnTo>
                  <a:lnTo>
                    <a:pt x="4032" y="931"/>
                  </a:lnTo>
                  <a:lnTo>
                    <a:pt x="4038" y="929"/>
                  </a:lnTo>
                  <a:lnTo>
                    <a:pt x="4045" y="929"/>
                  </a:lnTo>
                  <a:lnTo>
                    <a:pt x="4055" y="928"/>
                  </a:lnTo>
                  <a:lnTo>
                    <a:pt x="4069" y="928"/>
                  </a:lnTo>
                  <a:lnTo>
                    <a:pt x="4084" y="926"/>
                  </a:lnTo>
                  <a:lnTo>
                    <a:pt x="4102" y="925"/>
                  </a:lnTo>
                  <a:lnTo>
                    <a:pt x="4122" y="923"/>
                  </a:lnTo>
                  <a:lnTo>
                    <a:pt x="4145" y="923"/>
                  </a:lnTo>
                  <a:lnTo>
                    <a:pt x="4167" y="921"/>
                  </a:lnTo>
                  <a:lnTo>
                    <a:pt x="4187" y="920"/>
                  </a:lnTo>
                  <a:lnTo>
                    <a:pt x="4205" y="920"/>
                  </a:lnTo>
                  <a:lnTo>
                    <a:pt x="4221" y="921"/>
                  </a:lnTo>
                  <a:lnTo>
                    <a:pt x="4235" y="921"/>
                  </a:lnTo>
                  <a:lnTo>
                    <a:pt x="4247" y="922"/>
                  </a:lnTo>
                  <a:lnTo>
                    <a:pt x="4256" y="924"/>
                  </a:lnTo>
                  <a:lnTo>
                    <a:pt x="4264" y="927"/>
                  </a:lnTo>
                  <a:lnTo>
                    <a:pt x="4272" y="931"/>
                  </a:lnTo>
                  <a:lnTo>
                    <a:pt x="4287" y="935"/>
                  </a:lnTo>
                  <a:lnTo>
                    <a:pt x="4304" y="940"/>
                  </a:lnTo>
                  <a:lnTo>
                    <a:pt x="4328" y="947"/>
                  </a:lnTo>
                  <a:lnTo>
                    <a:pt x="4353" y="953"/>
                  </a:lnTo>
                  <a:lnTo>
                    <a:pt x="4383" y="960"/>
                  </a:lnTo>
                  <a:lnTo>
                    <a:pt x="4416" y="969"/>
                  </a:lnTo>
                  <a:lnTo>
                    <a:pt x="4455" y="979"/>
                  </a:lnTo>
                  <a:lnTo>
                    <a:pt x="4470" y="982"/>
                  </a:lnTo>
                  <a:lnTo>
                    <a:pt x="4488" y="987"/>
                  </a:lnTo>
                  <a:lnTo>
                    <a:pt x="4508" y="992"/>
                  </a:lnTo>
                  <a:lnTo>
                    <a:pt x="4533" y="1000"/>
                  </a:lnTo>
                  <a:lnTo>
                    <a:pt x="4541" y="1001"/>
                  </a:lnTo>
                  <a:lnTo>
                    <a:pt x="4550" y="1003"/>
                  </a:lnTo>
                  <a:lnTo>
                    <a:pt x="4553" y="1003"/>
                  </a:lnTo>
                  <a:lnTo>
                    <a:pt x="4557" y="1004"/>
                  </a:lnTo>
                  <a:lnTo>
                    <a:pt x="4566" y="1005"/>
                  </a:lnTo>
                  <a:lnTo>
                    <a:pt x="4572" y="1004"/>
                  </a:lnTo>
                  <a:lnTo>
                    <a:pt x="4578" y="1004"/>
                  </a:lnTo>
                  <a:lnTo>
                    <a:pt x="4581" y="1003"/>
                  </a:lnTo>
                  <a:lnTo>
                    <a:pt x="4584" y="1003"/>
                  </a:lnTo>
                  <a:lnTo>
                    <a:pt x="4590" y="1002"/>
                  </a:lnTo>
                  <a:lnTo>
                    <a:pt x="4593" y="999"/>
                  </a:lnTo>
                  <a:lnTo>
                    <a:pt x="4601" y="996"/>
                  </a:lnTo>
                  <a:lnTo>
                    <a:pt x="4609" y="990"/>
                  </a:lnTo>
                  <a:lnTo>
                    <a:pt x="4621" y="985"/>
                  </a:lnTo>
                  <a:lnTo>
                    <a:pt x="4633" y="976"/>
                  </a:lnTo>
                  <a:lnTo>
                    <a:pt x="4649" y="968"/>
                  </a:lnTo>
                  <a:lnTo>
                    <a:pt x="4666" y="957"/>
                  </a:lnTo>
                  <a:lnTo>
                    <a:pt x="4686" y="947"/>
                  </a:lnTo>
                  <a:lnTo>
                    <a:pt x="4704" y="935"/>
                  </a:lnTo>
                  <a:lnTo>
                    <a:pt x="4721" y="926"/>
                  </a:lnTo>
                  <a:lnTo>
                    <a:pt x="4737" y="918"/>
                  </a:lnTo>
                  <a:lnTo>
                    <a:pt x="4752" y="912"/>
                  </a:lnTo>
                  <a:lnTo>
                    <a:pt x="4765" y="906"/>
                  </a:lnTo>
                  <a:lnTo>
                    <a:pt x="4777" y="903"/>
                  </a:lnTo>
                  <a:lnTo>
                    <a:pt x="4786" y="900"/>
                  </a:lnTo>
                  <a:lnTo>
                    <a:pt x="4795" y="900"/>
                  </a:lnTo>
                  <a:lnTo>
                    <a:pt x="4805" y="899"/>
                  </a:lnTo>
                  <a:lnTo>
                    <a:pt x="4817" y="901"/>
                  </a:lnTo>
                  <a:lnTo>
                    <a:pt x="4833" y="903"/>
                  </a:lnTo>
                  <a:lnTo>
                    <a:pt x="4853" y="908"/>
                  </a:lnTo>
                  <a:lnTo>
                    <a:pt x="4865" y="909"/>
                  </a:lnTo>
                  <a:lnTo>
                    <a:pt x="4878" y="909"/>
                  </a:lnTo>
                  <a:lnTo>
                    <a:pt x="4883" y="907"/>
                  </a:lnTo>
                  <a:lnTo>
                    <a:pt x="4890" y="906"/>
                  </a:lnTo>
                  <a:lnTo>
                    <a:pt x="4901" y="903"/>
                  </a:lnTo>
                  <a:lnTo>
                    <a:pt x="4914" y="897"/>
                  </a:lnTo>
                  <a:lnTo>
                    <a:pt x="4930" y="899"/>
                  </a:lnTo>
                  <a:lnTo>
                    <a:pt x="4949" y="904"/>
                  </a:lnTo>
                  <a:lnTo>
                    <a:pt x="4969" y="917"/>
                  </a:lnTo>
                  <a:lnTo>
                    <a:pt x="4977" y="923"/>
                  </a:lnTo>
                  <a:lnTo>
                    <a:pt x="4986" y="929"/>
                  </a:lnTo>
                  <a:lnTo>
                    <a:pt x="4989" y="932"/>
                  </a:lnTo>
                  <a:lnTo>
                    <a:pt x="4993" y="935"/>
                  </a:lnTo>
                  <a:lnTo>
                    <a:pt x="5001" y="939"/>
                  </a:lnTo>
                  <a:lnTo>
                    <a:pt x="5006" y="941"/>
                  </a:lnTo>
                  <a:lnTo>
                    <a:pt x="5008" y="941"/>
                  </a:lnTo>
                  <a:lnTo>
                    <a:pt x="5009" y="941"/>
                  </a:lnTo>
                  <a:lnTo>
                    <a:pt x="5011" y="942"/>
                  </a:lnTo>
                  <a:lnTo>
                    <a:pt x="5016" y="942"/>
                  </a:lnTo>
                  <a:lnTo>
                    <a:pt x="5020" y="941"/>
                  </a:lnTo>
                  <a:lnTo>
                    <a:pt x="5023" y="937"/>
                  </a:lnTo>
                  <a:lnTo>
                    <a:pt x="5026" y="933"/>
                  </a:lnTo>
                  <a:lnTo>
                    <a:pt x="5026" y="929"/>
                  </a:lnTo>
                  <a:lnTo>
                    <a:pt x="5027" y="927"/>
                  </a:lnTo>
                  <a:lnTo>
                    <a:pt x="5029" y="923"/>
                  </a:lnTo>
                  <a:lnTo>
                    <a:pt x="5031" y="921"/>
                  </a:lnTo>
                  <a:lnTo>
                    <a:pt x="5036" y="922"/>
                  </a:lnTo>
                  <a:lnTo>
                    <a:pt x="5045" y="925"/>
                  </a:lnTo>
                  <a:lnTo>
                    <a:pt x="5057" y="931"/>
                  </a:lnTo>
                  <a:lnTo>
                    <a:pt x="5068" y="935"/>
                  </a:lnTo>
                  <a:lnTo>
                    <a:pt x="5079" y="938"/>
                  </a:lnTo>
                  <a:lnTo>
                    <a:pt x="5083" y="938"/>
                  </a:lnTo>
                  <a:lnTo>
                    <a:pt x="5085" y="938"/>
                  </a:lnTo>
                  <a:lnTo>
                    <a:pt x="5086" y="938"/>
                  </a:lnTo>
                  <a:lnTo>
                    <a:pt x="5088" y="939"/>
                  </a:lnTo>
                  <a:lnTo>
                    <a:pt x="5099" y="940"/>
                  </a:lnTo>
                  <a:lnTo>
                    <a:pt x="5107" y="938"/>
                  </a:lnTo>
                  <a:lnTo>
                    <a:pt x="5117" y="936"/>
                  </a:lnTo>
                  <a:lnTo>
                    <a:pt x="5126" y="932"/>
                  </a:lnTo>
                  <a:lnTo>
                    <a:pt x="5135" y="927"/>
                  </a:lnTo>
                  <a:lnTo>
                    <a:pt x="5142" y="924"/>
                  </a:lnTo>
                  <a:lnTo>
                    <a:pt x="5151" y="923"/>
                  </a:lnTo>
                  <a:lnTo>
                    <a:pt x="5163" y="924"/>
                  </a:lnTo>
                  <a:lnTo>
                    <a:pt x="5178" y="927"/>
                  </a:lnTo>
                  <a:lnTo>
                    <a:pt x="5185" y="927"/>
                  </a:lnTo>
                  <a:lnTo>
                    <a:pt x="5194" y="928"/>
                  </a:lnTo>
                  <a:lnTo>
                    <a:pt x="5201" y="928"/>
                  </a:lnTo>
                  <a:lnTo>
                    <a:pt x="5210" y="929"/>
                  </a:lnTo>
                  <a:lnTo>
                    <a:pt x="5216" y="928"/>
                  </a:lnTo>
                  <a:lnTo>
                    <a:pt x="5216" y="927"/>
                  </a:lnTo>
                  <a:lnTo>
                    <a:pt x="5217" y="927"/>
                  </a:lnTo>
                  <a:lnTo>
                    <a:pt x="5219" y="927"/>
                  </a:lnTo>
                  <a:lnTo>
                    <a:pt x="5224" y="927"/>
                  </a:lnTo>
                  <a:lnTo>
                    <a:pt x="5230" y="925"/>
                  </a:lnTo>
                  <a:lnTo>
                    <a:pt x="5230" y="924"/>
                  </a:lnTo>
                  <a:lnTo>
                    <a:pt x="5231" y="924"/>
                  </a:lnTo>
                  <a:lnTo>
                    <a:pt x="5233" y="924"/>
                  </a:lnTo>
                  <a:lnTo>
                    <a:pt x="5238" y="924"/>
                  </a:lnTo>
                  <a:lnTo>
                    <a:pt x="5255" y="916"/>
                  </a:lnTo>
                  <a:lnTo>
                    <a:pt x="5271" y="907"/>
                  </a:lnTo>
                  <a:lnTo>
                    <a:pt x="5301" y="892"/>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 name="Freeform 218">
              <a:extLst>
                <a:ext uri="{FF2B5EF4-FFF2-40B4-BE49-F238E27FC236}">
                  <a16:creationId xmlns:a16="http://schemas.microsoft.com/office/drawing/2014/main" id="{19F3CAC2-22C1-4A63-96A3-56D0879B4B5A}"/>
                </a:ext>
              </a:extLst>
            </p:cNvPr>
            <p:cNvSpPr>
              <a:spLocks/>
            </p:cNvSpPr>
            <p:nvPr/>
          </p:nvSpPr>
          <p:spPr bwMode="auto">
            <a:xfrm>
              <a:off x="485" y="70"/>
              <a:ext cx="125" cy="174"/>
            </a:xfrm>
            <a:custGeom>
              <a:avLst/>
              <a:gdLst>
                <a:gd name="T0" fmla="*/ 372 w 1994"/>
                <a:gd name="T1" fmla="*/ 138 h 2786"/>
                <a:gd name="T2" fmla="*/ 351 w 1994"/>
                <a:gd name="T3" fmla="*/ 194 h 2786"/>
                <a:gd name="T4" fmla="*/ 348 w 1994"/>
                <a:gd name="T5" fmla="*/ 261 h 2786"/>
                <a:gd name="T6" fmla="*/ 346 w 1994"/>
                <a:gd name="T7" fmla="*/ 288 h 2786"/>
                <a:gd name="T8" fmla="*/ 334 w 1994"/>
                <a:gd name="T9" fmla="*/ 322 h 2786"/>
                <a:gd name="T10" fmla="*/ 321 w 1994"/>
                <a:gd name="T11" fmla="*/ 327 h 2786"/>
                <a:gd name="T12" fmla="*/ 307 w 1994"/>
                <a:gd name="T13" fmla="*/ 322 h 2786"/>
                <a:gd name="T14" fmla="*/ 163 w 1994"/>
                <a:gd name="T15" fmla="*/ 191 h 2786"/>
                <a:gd name="T16" fmla="*/ 118 w 1994"/>
                <a:gd name="T17" fmla="*/ 129 h 2786"/>
                <a:gd name="T18" fmla="*/ 99 w 1994"/>
                <a:gd name="T19" fmla="*/ 98 h 2786"/>
                <a:gd name="T20" fmla="*/ 74 w 1994"/>
                <a:gd name="T21" fmla="*/ 36 h 2786"/>
                <a:gd name="T22" fmla="*/ 47 w 1994"/>
                <a:gd name="T23" fmla="*/ 0 h 2786"/>
                <a:gd name="T24" fmla="*/ 10 w 1994"/>
                <a:gd name="T25" fmla="*/ 27 h 2786"/>
                <a:gd name="T26" fmla="*/ 0 w 1994"/>
                <a:gd name="T27" fmla="*/ 48 h 2786"/>
                <a:gd name="T28" fmla="*/ 49 w 1994"/>
                <a:gd name="T29" fmla="*/ 94 h 2786"/>
                <a:gd name="T30" fmla="*/ 62 w 1994"/>
                <a:gd name="T31" fmla="*/ 127 h 2786"/>
                <a:gd name="T32" fmla="*/ 86 w 1994"/>
                <a:gd name="T33" fmla="*/ 173 h 2786"/>
                <a:gd name="T34" fmla="*/ 138 w 1994"/>
                <a:gd name="T35" fmla="*/ 244 h 2786"/>
                <a:gd name="T36" fmla="*/ 176 w 1994"/>
                <a:gd name="T37" fmla="*/ 291 h 2786"/>
                <a:gd name="T38" fmla="*/ 192 w 1994"/>
                <a:gd name="T39" fmla="*/ 307 h 2786"/>
                <a:gd name="T40" fmla="*/ 206 w 1994"/>
                <a:gd name="T41" fmla="*/ 320 h 2786"/>
                <a:gd name="T42" fmla="*/ 239 w 1994"/>
                <a:gd name="T43" fmla="*/ 363 h 2786"/>
                <a:gd name="T44" fmla="*/ 259 w 1994"/>
                <a:gd name="T45" fmla="*/ 422 h 2786"/>
                <a:gd name="T46" fmla="*/ 289 w 1994"/>
                <a:gd name="T47" fmla="*/ 482 h 2786"/>
                <a:gd name="T48" fmla="*/ 340 w 1994"/>
                <a:gd name="T49" fmla="*/ 573 h 2786"/>
                <a:gd name="T50" fmla="*/ 460 w 1994"/>
                <a:gd name="T51" fmla="*/ 757 h 2786"/>
                <a:gd name="T52" fmla="*/ 578 w 1994"/>
                <a:gd name="T53" fmla="*/ 909 h 2786"/>
                <a:gd name="T54" fmla="*/ 621 w 1994"/>
                <a:gd name="T55" fmla="*/ 943 h 2786"/>
                <a:gd name="T56" fmla="*/ 614 w 1994"/>
                <a:gd name="T57" fmla="*/ 973 h 2786"/>
                <a:gd name="T58" fmla="*/ 622 w 1994"/>
                <a:gd name="T59" fmla="*/ 1087 h 2786"/>
                <a:gd name="T60" fmla="*/ 688 w 1994"/>
                <a:gd name="T61" fmla="*/ 1161 h 2786"/>
                <a:gd name="T62" fmla="*/ 721 w 1994"/>
                <a:gd name="T63" fmla="*/ 1175 h 2786"/>
                <a:gd name="T64" fmla="*/ 794 w 1994"/>
                <a:gd name="T65" fmla="*/ 1225 h 2786"/>
                <a:gd name="T66" fmla="*/ 854 w 1994"/>
                <a:gd name="T67" fmla="*/ 1322 h 2786"/>
                <a:gd name="T68" fmla="*/ 881 w 1994"/>
                <a:gd name="T69" fmla="*/ 1393 h 2786"/>
                <a:gd name="T70" fmla="*/ 910 w 1994"/>
                <a:gd name="T71" fmla="*/ 1468 h 2786"/>
                <a:gd name="T72" fmla="*/ 922 w 1994"/>
                <a:gd name="T73" fmla="*/ 1606 h 2786"/>
                <a:gd name="T74" fmla="*/ 955 w 1994"/>
                <a:gd name="T75" fmla="*/ 1716 h 2786"/>
                <a:gd name="T76" fmla="*/ 977 w 1994"/>
                <a:gd name="T77" fmla="*/ 1772 h 2786"/>
                <a:gd name="T78" fmla="*/ 998 w 1994"/>
                <a:gd name="T79" fmla="*/ 1804 h 2786"/>
                <a:gd name="T80" fmla="*/ 1035 w 1994"/>
                <a:gd name="T81" fmla="*/ 1830 h 2786"/>
                <a:gd name="T82" fmla="*/ 1076 w 1994"/>
                <a:gd name="T83" fmla="*/ 1864 h 2786"/>
                <a:gd name="T84" fmla="*/ 1113 w 1994"/>
                <a:gd name="T85" fmla="*/ 1883 h 2786"/>
                <a:gd name="T86" fmla="*/ 1190 w 1994"/>
                <a:gd name="T87" fmla="*/ 1945 h 2786"/>
                <a:gd name="T88" fmla="*/ 1238 w 1994"/>
                <a:gd name="T89" fmla="*/ 2008 h 2786"/>
                <a:gd name="T90" fmla="*/ 1261 w 1994"/>
                <a:gd name="T91" fmla="*/ 2073 h 2786"/>
                <a:gd name="T92" fmla="*/ 1303 w 1994"/>
                <a:gd name="T93" fmla="*/ 2203 h 2786"/>
                <a:gd name="T94" fmla="*/ 1316 w 1994"/>
                <a:gd name="T95" fmla="*/ 2239 h 2786"/>
                <a:gd name="T96" fmla="*/ 1352 w 1994"/>
                <a:gd name="T97" fmla="*/ 2319 h 2786"/>
                <a:gd name="T98" fmla="*/ 1431 w 1994"/>
                <a:gd name="T99" fmla="*/ 2382 h 2786"/>
                <a:gd name="T100" fmla="*/ 1481 w 1994"/>
                <a:gd name="T101" fmla="*/ 2431 h 2786"/>
                <a:gd name="T102" fmla="*/ 1550 w 1994"/>
                <a:gd name="T103" fmla="*/ 2459 h 2786"/>
                <a:gd name="T104" fmla="*/ 1582 w 1994"/>
                <a:gd name="T105" fmla="*/ 2474 h 2786"/>
                <a:gd name="T106" fmla="*/ 1643 w 1994"/>
                <a:gd name="T107" fmla="*/ 2485 h 2786"/>
                <a:gd name="T108" fmla="*/ 1702 w 1994"/>
                <a:gd name="T109" fmla="*/ 2564 h 2786"/>
                <a:gd name="T110" fmla="*/ 1776 w 1994"/>
                <a:gd name="T111" fmla="*/ 2609 h 2786"/>
                <a:gd name="T112" fmla="*/ 1831 w 1994"/>
                <a:gd name="T113" fmla="*/ 2673 h 2786"/>
                <a:gd name="T114" fmla="*/ 1859 w 1994"/>
                <a:gd name="T115" fmla="*/ 2701 h 2786"/>
                <a:gd name="T116" fmla="*/ 1911 w 1994"/>
                <a:gd name="T117" fmla="*/ 2745 h 2786"/>
                <a:gd name="T118" fmla="*/ 1927 w 1994"/>
                <a:gd name="T119" fmla="*/ 2762 h 2786"/>
                <a:gd name="T120" fmla="*/ 1994 w 1994"/>
                <a:gd name="T121" fmla="*/ 2786 h 2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4" h="2786">
                  <a:moveTo>
                    <a:pt x="385" y="76"/>
                  </a:moveTo>
                  <a:lnTo>
                    <a:pt x="381" y="84"/>
                  </a:lnTo>
                  <a:lnTo>
                    <a:pt x="379" y="96"/>
                  </a:lnTo>
                  <a:lnTo>
                    <a:pt x="376" y="110"/>
                  </a:lnTo>
                  <a:lnTo>
                    <a:pt x="374" y="126"/>
                  </a:lnTo>
                  <a:lnTo>
                    <a:pt x="372" y="138"/>
                  </a:lnTo>
                  <a:lnTo>
                    <a:pt x="369" y="148"/>
                  </a:lnTo>
                  <a:lnTo>
                    <a:pt x="367" y="158"/>
                  </a:lnTo>
                  <a:lnTo>
                    <a:pt x="365" y="166"/>
                  </a:lnTo>
                  <a:lnTo>
                    <a:pt x="361" y="179"/>
                  </a:lnTo>
                  <a:lnTo>
                    <a:pt x="357" y="188"/>
                  </a:lnTo>
                  <a:lnTo>
                    <a:pt x="351" y="194"/>
                  </a:lnTo>
                  <a:lnTo>
                    <a:pt x="349" y="206"/>
                  </a:lnTo>
                  <a:lnTo>
                    <a:pt x="348" y="221"/>
                  </a:lnTo>
                  <a:lnTo>
                    <a:pt x="349" y="242"/>
                  </a:lnTo>
                  <a:lnTo>
                    <a:pt x="348" y="246"/>
                  </a:lnTo>
                  <a:lnTo>
                    <a:pt x="348" y="252"/>
                  </a:lnTo>
                  <a:lnTo>
                    <a:pt x="348" y="261"/>
                  </a:lnTo>
                  <a:lnTo>
                    <a:pt x="348" y="276"/>
                  </a:lnTo>
                  <a:lnTo>
                    <a:pt x="347" y="278"/>
                  </a:lnTo>
                  <a:lnTo>
                    <a:pt x="347" y="282"/>
                  </a:lnTo>
                  <a:lnTo>
                    <a:pt x="347" y="287"/>
                  </a:lnTo>
                  <a:lnTo>
                    <a:pt x="346" y="287"/>
                  </a:lnTo>
                  <a:lnTo>
                    <a:pt x="346" y="288"/>
                  </a:lnTo>
                  <a:lnTo>
                    <a:pt x="346" y="290"/>
                  </a:lnTo>
                  <a:lnTo>
                    <a:pt x="346" y="293"/>
                  </a:lnTo>
                  <a:lnTo>
                    <a:pt x="342" y="303"/>
                  </a:lnTo>
                  <a:lnTo>
                    <a:pt x="340" y="310"/>
                  </a:lnTo>
                  <a:lnTo>
                    <a:pt x="336" y="317"/>
                  </a:lnTo>
                  <a:lnTo>
                    <a:pt x="334" y="322"/>
                  </a:lnTo>
                  <a:lnTo>
                    <a:pt x="331" y="324"/>
                  </a:lnTo>
                  <a:lnTo>
                    <a:pt x="329" y="326"/>
                  </a:lnTo>
                  <a:lnTo>
                    <a:pt x="325" y="326"/>
                  </a:lnTo>
                  <a:lnTo>
                    <a:pt x="323" y="326"/>
                  </a:lnTo>
                  <a:lnTo>
                    <a:pt x="321" y="326"/>
                  </a:lnTo>
                  <a:lnTo>
                    <a:pt x="321" y="327"/>
                  </a:lnTo>
                  <a:lnTo>
                    <a:pt x="319" y="326"/>
                  </a:lnTo>
                  <a:lnTo>
                    <a:pt x="318" y="326"/>
                  </a:lnTo>
                  <a:lnTo>
                    <a:pt x="316" y="326"/>
                  </a:lnTo>
                  <a:lnTo>
                    <a:pt x="312" y="325"/>
                  </a:lnTo>
                  <a:lnTo>
                    <a:pt x="309" y="323"/>
                  </a:lnTo>
                  <a:lnTo>
                    <a:pt x="307" y="322"/>
                  </a:lnTo>
                  <a:lnTo>
                    <a:pt x="302" y="320"/>
                  </a:lnTo>
                  <a:lnTo>
                    <a:pt x="259" y="290"/>
                  </a:lnTo>
                  <a:lnTo>
                    <a:pt x="222" y="262"/>
                  </a:lnTo>
                  <a:lnTo>
                    <a:pt x="191" y="232"/>
                  </a:lnTo>
                  <a:lnTo>
                    <a:pt x="169" y="205"/>
                  </a:lnTo>
                  <a:lnTo>
                    <a:pt x="163" y="191"/>
                  </a:lnTo>
                  <a:lnTo>
                    <a:pt x="157" y="179"/>
                  </a:lnTo>
                  <a:lnTo>
                    <a:pt x="151" y="167"/>
                  </a:lnTo>
                  <a:lnTo>
                    <a:pt x="145" y="158"/>
                  </a:lnTo>
                  <a:lnTo>
                    <a:pt x="138" y="148"/>
                  </a:lnTo>
                  <a:lnTo>
                    <a:pt x="132" y="141"/>
                  </a:lnTo>
                  <a:lnTo>
                    <a:pt x="118" y="129"/>
                  </a:lnTo>
                  <a:lnTo>
                    <a:pt x="113" y="126"/>
                  </a:lnTo>
                  <a:lnTo>
                    <a:pt x="111" y="123"/>
                  </a:lnTo>
                  <a:lnTo>
                    <a:pt x="110" y="121"/>
                  </a:lnTo>
                  <a:lnTo>
                    <a:pt x="106" y="113"/>
                  </a:lnTo>
                  <a:lnTo>
                    <a:pt x="102" y="105"/>
                  </a:lnTo>
                  <a:lnTo>
                    <a:pt x="99" y="98"/>
                  </a:lnTo>
                  <a:lnTo>
                    <a:pt x="96" y="93"/>
                  </a:lnTo>
                  <a:lnTo>
                    <a:pt x="92" y="81"/>
                  </a:lnTo>
                  <a:lnTo>
                    <a:pt x="86" y="66"/>
                  </a:lnTo>
                  <a:lnTo>
                    <a:pt x="83" y="58"/>
                  </a:lnTo>
                  <a:lnTo>
                    <a:pt x="80" y="50"/>
                  </a:lnTo>
                  <a:lnTo>
                    <a:pt x="74" y="36"/>
                  </a:lnTo>
                  <a:lnTo>
                    <a:pt x="70" y="25"/>
                  </a:lnTo>
                  <a:lnTo>
                    <a:pt x="64" y="15"/>
                  </a:lnTo>
                  <a:lnTo>
                    <a:pt x="60" y="9"/>
                  </a:lnTo>
                  <a:lnTo>
                    <a:pt x="56" y="3"/>
                  </a:lnTo>
                  <a:lnTo>
                    <a:pt x="52" y="1"/>
                  </a:lnTo>
                  <a:lnTo>
                    <a:pt x="47" y="0"/>
                  </a:lnTo>
                  <a:lnTo>
                    <a:pt x="43" y="3"/>
                  </a:lnTo>
                  <a:lnTo>
                    <a:pt x="33" y="9"/>
                  </a:lnTo>
                  <a:lnTo>
                    <a:pt x="26" y="15"/>
                  </a:lnTo>
                  <a:lnTo>
                    <a:pt x="20" y="19"/>
                  </a:lnTo>
                  <a:lnTo>
                    <a:pt x="15" y="25"/>
                  </a:lnTo>
                  <a:lnTo>
                    <a:pt x="10" y="27"/>
                  </a:lnTo>
                  <a:lnTo>
                    <a:pt x="8" y="30"/>
                  </a:lnTo>
                  <a:lnTo>
                    <a:pt x="6" y="31"/>
                  </a:lnTo>
                  <a:lnTo>
                    <a:pt x="6" y="33"/>
                  </a:lnTo>
                  <a:lnTo>
                    <a:pt x="0" y="39"/>
                  </a:lnTo>
                  <a:lnTo>
                    <a:pt x="0" y="46"/>
                  </a:lnTo>
                  <a:lnTo>
                    <a:pt x="0" y="48"/>
                  </a:lnTo>
                  <a:lnTo>
                    <a:pt x="3" y="51"/>
                  </a:lnTo>
                  <a:lnTo>
                    <a:pt x="9" y="58"/>
                  </a:lnTo>
                  <a:lnTo>
                    <a:pt x="21" y="66"/>
                  </a:lnTo>
                  <a:lnTo>
                    <a:pt x="31" y="76"/>
                  </a:lnTo>
                  <a:lnTo>
                    <a:pt x="41" y="84"/>
                  </a:lnTo>
                  <a:lnTo>
                    <a:pt x="49" y="94"/>
                  </a:lnTo>
                  <a:lnTo>
                    <a:pt x="55" y="102"/>
                  </a:lnTo>
                  <a:lnTo>
                    <a:pt x="59" y="111"/>
                  </a:lnTo>
                  <a:lnTo>
                    <a:pt x="62" y="119"/>
                  </a:lnTo>
                  <a:lnTo>
                    <a:pt x="62" y="124"/>
                  </a:lnTo>
                  <a:lnTo>
                    <a:pt x="62" y="126"/>
                  </a:lnTo>
                  <a:lnTo>
                    <a:pt x="62" y="127"/>
                  </a:lnTo>
                  <a:lnTo>
                    <a:pt x="63" y="129"/>
                  </a:lnTo>
                  <a:lnTo>
                    <a:pt x="63" y="132"/>
                  </a:lnTo>
                  <a:lnTo>
                    <a:pt x="67" y="140"/>
                  </a:lnTo>
                  <a:lnTo>
                    <a:pt x="71" y="149"/>
                  </a:lnTo>
                  <a:lnTo>
                    <a:pt x="78" y="161"/>
                  </a:lnTo>
                  <a:lnTo>
                    <a:pt x="86" y="173"/>
                  </a:lnTo>
                  <a:lnTo>
                    <a:pt x="96" y="189"/>
                  </a:lnTo>
                  <a:lnTo>
                    <a:pt x="108" y="206"/>
                  </a:lnTo>
                  <a:lnTo>
                    <a:pt x="124" y="226"/>
                  </a:lnTo>
                  <a:lnTo>
                    <a:pt x="131" y="235"/>
                  </a:lnTo>
                  <a:lnTo>
                    <a:pt x="134" y="239"/>
                  </a:lnTo>
                  <a:lnTo>
                    <a:pt x="138" y="244"/>
                  </a:lnTo>
                  <a:lnTo>
                    <a:pt x="144" y="253"/>
                  </a:lnTo>
                  <a:lnTo>
                    <a:pt x="148" y="257"/>
                  </a:lnTo>
                  <a:lnTo>
                    <a:pt x="152" y="262"/>
                  </a:lnTo>
                  <a:lnTo>
                    <a:pt x="165" y="277"/>
                  </a:lnTo>
                  <a:lnTo>
                    <a:pt x="170" y="284"/>
                  </a:lnTo>
                  <a:lnTo>
                    <a:pt x="176" y="291"/>
                  </a:lnTo>
                  <a:lnTo>
                    <a:pt x="181" y="295"/>
                  </a:lnTo>
                  <a:lnTo>
                    <a:pt x="183" y="298"/>
                  </a:lnTo>
                  <a:lnTo>
                    <a:pt x="184" y="299"/>
                  </a:lnTo>
                  <a:lnTo>
                    <a:pt x="186" y="301"/>
                  </a:lnTo>
                  <a:lnTo>
                    <a:pt x="190" y="305"/>
                  </a:lnTo>
                  <a:lnTo>
                    <a:pt x="192" y="307"/>
                  </a:lnTo>
                  <a:lnTo>
                    <a:pt x="193" y="308"/>
                  </a:lnTo>
                  <a:lnTo>
                    <a:pt x="196" y="310"/>
                  </a:lnTo>
                  <a:lnTo>
                    <a:pt x="197" y="311"/>
                  </a:lnTo>
                  <a:lnTo>
                    <a:pt x="199" y="314"/>
                  </a:lnTo>
                  <a:lnTo>
                    <a:pt x="203" y="318"/>
                  </a:lnTo>
                  <a:lnTo>
                    <a:pt x="206" y="320"/>
                  </a:lnTo>
                  <a:lnTo>
                    <a:pt x="211" y="323"/>
                  </a:lnTo>
                  <a:lnTo>
                    <a:pt x="218" y="328"/>
                  </a:lnTo>
                  <a:lnTo>
                    <a:pt x="225" y="336"/>
                  </a:lnTo>
                  <a:lnTo>
                    <a:pt x="231" y="343"/>
                  </a:lnTo>
                  <a:lnTo>
                    <a:pt x="236" y="353"/>
                  </a:lnTo>
                  <a:lnTo>
                    <a:pt x="239" y="363"/>
                  </a:lnTo>
                  <a:lnTo>
                    <a:pt x="243" y="374"/>
                  </a:lnTo>
                  <a:lnTo>
                    <a:pt x="244" y="387"/>
                  </a:lnTo>
                  <a:lnTo>
                    <a:pt x="245" y="402"/>
                  </a:lnTo>
                  <a:lnTo>
                    <a:pt x="246" y="405"/>
                  </a:lnTo>
                  <a:lnTo>
                    <a:pt x="251" y="413"/>
                  </a:lnTo>
                  <a:lnTo>
                    <a:pt x="259" y="422"/>
                  </a:lnTo>
                  <a:lnTo>
                    <a:pt x="268" y="434"/>
                  </a:lnTo>
                  <a:lnTo>
                    <a:pt x="276" y="445"/>
                  </a:lnTo>
                  <a:lnTo>
                    <a:pt x="281" y="455"/>
                  </a:lnTo>
                  <a:lnTo>
                    <a:pt x="285" y="466"/>
                  </a:lnTo>
                  <a:lnTo>
                    <a:pt x="288" y="477"/>
                  </a:lnTo>
                  <a:lnTo>
                    <a:pt x="289" y="482"/>
                  </a:lnTo>
                  <a:lnTo>
                    <a:pt x="293" y="491"/>
                  </a:lnTo>
                  <a:lnTo>
                    <a:pt x="298" y="501"/>
                  </a:lnTo>
                  <a:lnTo>
                    <a:pt x="307" y="515"/>
                  </a:lnTo>
                  <a:lnTo>
                    <a:pt x="315" y="531"/>
                  </a:lnTo>
                  <a:lnTo>
                    <a:pt x="327" y="550"/>
                  </a:lnTo>
                  <a:lnTo>
                    <a:pt x="340" y="573"/>
                  </a:lnTo>
                  <a:lnTo>
                    <a:pt x="356" y="597"/>
                  </a:lnTo>
                  <a:lnTo>
                    <a:pt x="372" y="624"/>
                  </a:lnTo>
                  <a:lnTo>
                    <a:pt x="391" y="653"/>
                  </a:lnTo>
                  <a:lnTo>
                    <a:pt x="411" y="685"/>
                  </a:lnTo>
                  <a:lnTo>
                    <a:pt x="436" y="720"/>
                  </a:lnTo>
                  <a:lnTo>
                    <a:pt x="460" y="757"/>
                  </a:lnTo>
                  <a:lnTo>
                    <a:pt x="487" y="797"/>
                  </a:lnTo>
                  <a:lnTo>
                    <a:pt x="516" y="839"/>
                  </a:lnTo>
                  <a:lnTo>
                    <a:pt x="548" y="885"/>
                  </a:lnTo>
                  <a:lnTo>
                    <a:pt x="554" y="890"/>
                  </a:lnTo>
                  <a:lnTo>
                    <a:pt x="565" y="898"/>
                  </a:lnTo>
                  <a:lnTo>
                    <a:pt x="578" y="909"/>
                  </a:lnTo>
                  <a:lnTo>
                    <a:pt x="598" y="922"/>
                  </a:lnTo>
                  <a:lnTo>
                    <a:pt x="601" y="925"/>
                  </a:lnTo>
                  <a:lnTo>
                    <a:pt x="605" y="928"/>
                  </a:lnTo>
                  <a:lnTo>
                    <a:pt x="612" y="933"/>
                  </a:lnTo>
                  <a:lnTo>
                    <a:pt x="617" y="937"/>
                  </a:lnTo>
                  <a:lnTo>
                    <a:pt x="621" y="943"/>
                  </a:lnTo>
                  <a:lnTo>
                    <a:pt x="623" y="945"/>
                  </a:lnTo>
                  <a:lnTo>
                    <a:pt x="625" y="948"/>
                  </a:lnTo>
                  <a:lnTo>
                    <a:pt x="625" y="950"/>
                  </a:lnTo>
                  <a:lnTo>
                    <a:pt x="625" y="953"/>
                  </a:lnTo>
                  <a:lnTo>
                    <a:pt x="619" y="961"/>
                  </a:lnTo>
                  <a:lnTo>
                    <a:pt x="614" y="973"/>
                  </a:lnTo>
                  <a:lnTo>
                    <a:pt x="609" y="986"/>
                  </a:lnTo>
                  <a:lnTo>
                    <a:pt x="607" y="1003"/>
                  </a:lnTo>
                  <a:lnTo>
                    <a:pt x="604" y="1026"/>
                  </a:lnTo>
                  <a:lnTo>
                    <a:pt x="606" y="1047"/>
                  </a:lnTo>
                  <a:lnTo>
                    <a:pt x="612" y="1067"/>
                  </a:lnTo>
                  <a:lnTo>
                    <a:pt x="622" y="1087"/>
                  </a:lnTo>
                  <a:lnTo>
                    <a:pt x="634" y="1104"/>
                  </a:lnTo>
                  <a:lnTo>
                    <a:pt x="645" y="1118"/>
                  </a:lnTo>
                  <a:lnTo>
                    <a:pt x="655" y="1131"/>
                  </a:lnTo>
                  <a:lnTo>
                    <a:pt x="666" y="1143"/>
                  </a:lnTo>
                  <a:lnTo>
                    <a:pt x="678" y="1154"/>
                  </a:lnTo>
                  <a:lnTo>
                    <a:pt x="688" y="1161"/>
                  </a:lnTo>
                  <a:lnTo>
                    <a:pt x="699" y="1168"/>
                  </a:lnTo>
                  <a:lnTo>
                    <a:pt x="710" y="1172"/>
                  </a:lnTo>
                  <a:lnTo>
                    <a:pt x="712" y="1172"/>
                  </a:lnTo>
                  <a:lnTo>
                    <a:pt x="713" y="1172"/>
                  </a:lnTo>
                  <a:lnTo>
                    <a:pt x="715" y="1173"/>
                  </a:lnTo>
                  <a:lnTo>
                    <a:pt x="721" y="1175"/>
                  </a:lnTo>
                  <a:lnTo>
                    <a:pt x="728" y="1176"/>
                  </a:lnTo>
                  <a:lnTo>
                    <a:pt x="737" y="1181"/>
                  </a:lnTo>
                  <a:lnTo>
                    <a:pt x="748" y="1188"/>
                  </a:lnTo>
                  <a:lnTo>
                    <a:pt x="762" y="1199"/>
                  </a:lnTo>
                  <a:lnTo>
                    <a:pt x="776" y="1210"/>
                  </a:lnTo>
                  <a:lnTo>
                    <a:pt x="794" y="1225"/>
                  </a:lnTo>
                  <a:lnTo>
                    <a:pt x="812" y="1243"/>
                  </a:lnTo>
                  <a:lnTo>
                    <a:pt x="833" y="1264"/>
                  </a:lnTo>
                  <a:lnTo>
                    <a:pt x="836" y="1269"/>
                  </a:lnTo>
                  <a:lnTo>
                    <a:pt x="841" y="1281"/>
                  </a:lnTo>
                  <a:lnTo>
                    <a:pt x="846" y="1298"/>
                  </a:lnTo>
                  <a:lnTo>
                    <a:pt x="854" y="1322"/>
                  </a:lnTo>
                  <a:lnTo>
                    <a:pt x="856" y="1335"/>
                  </a:lnTo>
                  <a:lnTo>
                    <a:pt x="860" y="1347"/>
                  </a:lnTo>
                  <a:lnTo>
                    <a:pt x="862" y="1358"/>
                  </a:lnTo>
                  <a:lnTo>
                    <a:pt x="866" y="1367"/>
                  </a:lnTo>
                  <a:lnTo>
                    <a:pt x="873" y="1382"/>
                  </a:lnTo>
                  <a:lnTo>
                    <a:pt x="881" y="1393"/>
                  </a:lnTo>
                  <a:lnTo>
                    <a:pt x="889" y="1404"/>
                  </a:lnTo>
                  <a:lnTo>
                    <a:pt x="892" y="1411"/>
                  </a:lnTo>
                  <a:lnTo>
                    <a:pt x="896" y="1419"/>
                  </a:lnTo>
                  <a:lnTo>
                    <a:pt x="903" y="1436"/>
                  </a:lnTo>
                  <a:lnTo>
                    <a:pt x="909" y="1458"/>
                  </a:lnTo>
                  <a:lnTo>
                    <a:pt x="910" y="1468"/>
                  </a:lnTo>
                  <a:lnTo>
                    <a:pt x="912" y="1481"/>
                  </a:lnTo>
                  <a:lnTo>
                    <a:pt x="916" y="1508"/>
                  </a:lnTo>
                  <a:lnTo>
                    <a:pt x="918" y="1537"/>
                  </a:lnTo>
                  <a:lnTo>
                    <a:pt x="919" y="1570"/>
                  </a:lnTo>
                  <a:lnTo>
                    <a:pt x="920" y="1592"/>
                  </a:lnTo>
                  <a:lnTo>
                    <a:pt x="922" y="1606"/>
                  </a:lnTo>
                  <a:lnTo>
                    <a:pt x="926" y="1623"/>
                  </a:lnTo>
                  <a:lnTo>
                    <a:pt x="930" y="1640"/>
                  </a:lnTo>
                  <a:lnTo>
                    <a:pt x="937" y="1660"/>
                  </a:lnTo>
                  <a:lnTo>
                    <a:pt x="943" y="1681"/>
                  </a:lnTo>
                  <a:lnTo>
                    <a:pt x="952" y="1705"/>
                  </a:lnTo>
                  <a:lnTo>
                    <a:pt x="955" y="1716"/>
                  </a:lnTo>
                  <a:lnTo>
                    <a:pt x="959" y="1728"/>
                  </a:lnTo>
                  <a:lnTo>
                    <a:pt x="968" y="1748"/>
                  </a:lnTo>
                  <a:lnTo>
                    <a:pt x="974" y="1765"/>
                  </a:lnTo>
                  <a:lnTo>
                    <a:pt x="974" y="1766"/>
                  </a:lnTo>
                  <a:lnTo>
                    <a:pt x="975" y="1768"/>
                  </a:lnTo>
                  <a:lnTo>
                    <a:pt x="977" y="1772"/>
                  </a:lnTo>
                  <a:lnTo>
                    <a:pt x="982" y="1780"/>
                  </a:lnTo>
                  <a:lnTo>
                    <a:pt x="984" y="1785"/>
                  </a:lnTo>
                  <a:lnTo>
                    <a:pt x="985" y="1787"/>
                  </a:lnTo>
                  <a:lnTo>
                    <a:pt x="987" y="1790"/>
                  </a:lnTo>
                  <a:lnTo>
                    <a:pt x="993" y="1799"/>
                  </a:lnTo>
                  <a:lnTo>
                    <a:pt x="998" y="1804"/>
                  </a:lnTo>
                  <a:lnTo>
                    <a:pt x="1004" y="1809"/>
                  </a:lnTo>
                  <a:lnTo>
                    <a:pt x="1006" y="1809"/>
                  </a:lnTo>
                  <a:lnTo>
                    <a:pt x="1010" y="1811"/>
                  </a:lnTo>
                  <a:lnTo>
                    <a:pt x="1015" y="1814"/>
                  </a:lnTo>
                  <a:lnTo>
                    <a:pt x="1021" y="1819"/>
                  </a:lnTo>
                  <a:lnTo>
                    <a:pt x="1035" y="1830"/>
                  </a:lnTo>
                  <a:lnTo>
                    <a:pt x="1044" y="1837"/>
                  </a:lnTo>
                  <a:lnTo>
                    <a:pt x="1054" y="1847"/>
                  </a:lnTo>
                  <a:lnTo>
                    <a:pt x="1063" y="1854"/>
                  </a:lnTo>
                  <a:lnTo>
                    <a:pt x="1067" y="1858"/>
                  </a:lnTo>
                  <a:lnTo>
                    <a:pt x="1072" y="1862"/>
                  </a:lnTo>
                  <a:lnTo>
                    <a:pt x="1076" y="1864"/>
                  </a:lnTo>
                  <a:lnTo>
                    <a:pt x="1080" y="1867"/>
                  </a:lnTo>
                  <a:lnTo>
                    <a:pt x="1088" y="1873"/>
                  </a:lnTo>
                  <a:lnTo>
                    <a:pt x="1095" y="1876"/>
                  </a:lnTo>
                  <a:lnTo>
                    <a:pt x="1101" y="1879"/>
                  </a:lnTo>
                  <a:lnTo>
                    <a:pt x="1106" y="1881"/>
                  </a:lnTo>
                  <a:lnTo>
                    <a:pt x="1113" y="1883"/>
                  </a:lnTo>
                  <a:lnTo>
                    <a:pt x="1118" y="1884"/>
                  </a:lnTo>
                  <a:lnTo>
                    <a:pt x="1126" y="1888"/>
                  </a:lnTo>
                  <a:lnTo>
                    <a:pt x="1144" y="1899"/>
                  </a:lnTo>
                  <a:lnTo>
                    <a:pt x="1164" y="1917"/>
                  </a:lnTo>
                  <a:lnTo>
                    <a:pt x="1189" y="1944"/>
                  </a:lnTo>
                  <a:lnTo>
                    <a:pt x="1190" y="1945"/>
                  </a:lnTo>
                  <a:lnTo>
                    <a:pt x="1201" y="1958"/>
                  </a:lnTo>
                  <a:lnTo>
                    <a:pt x="1212" y="1971"/>
                  </a:lnTo>
                  <a:lnTo>
                    <a:pt x="1221" y="1982"/>
                  </a:lnTo>
                  <a:lnTo>
                    <a:pt x="1229" y="1994"/>
                  </a:lnTo>
                  <a:lnTo>
                    <a:pt x="1236" y="2004"/>
                  </a:lnTo>
                  <a:lnTo>
                    <a:pt x="1238" y="2008"/>
                  </a:lnTo>
                  <a:lnTo>
                    <a:pt x="1239" y="2010"/>
                  </a:lnTo>
                  <a:lnTo>
                    <a:pt x="1241" y="2013"/>
                  </a:lnTo>
                  <a:lnTo>
                    <a:pt x="1245" y="2021"/>
                  </a:lnTo>
                  <a:lnTo>
                    <a:pt x="1248" y="2029"/>
                  </a:lnTo>
                  <a:lnTo>
                    <a:pt x="1255" y="2052"/>
                  </a:lnTo>
                  <a:lnTo>
                    <a:pt x="1261" y="2073"/>
                  </a:lnTo>
                  <a:lnTo>
                    <a:pt x="1274" y="2114"/>
                  </a:lnTo>
                  <a:lnTo>
                    <a:pt x="1285" y="2148"/>
                  </a:lnTo>
                  <a:lnTo>
                    <a:pt x="1289" y="2164"/>
                  </a:lnTo>
                  <a:lnTo>
                    <a:pt x="1295" y="2179"/>
                  </a:lnTo>
                  <a:lnTo>
                    <a:pt x="1298" y="2191"/>
                  </a:lnTo>
                  <a:lnTo>
                    <a:pt x="1303" y="2203"/>
                  </a:lnTo>
                  <a:lnTo>
                    <a:pt x="1306" y="2214"/>
                  </a:lnTo>
                  <a:lnTo>
                    <a:pt x="1310" y="2224"/>
                  </a:lnTo>
                  <a:lnTo>
                    <a:pt x="1312" y="2232"/>
                  </a:lnTo>
                  <a:lnTo>
                    <a:pt x="1312" y="2233"/>
                  </a:lnTo>
                  <a:lnTo>
                    <a:pt x="1313" y="2235"/>
                  </a:lnTo>
                  <a:lnTo>
                    <a:pt x="1316" y="2239"/>
                  </a:lnTo>
                  <a:lnTo>
                    <a:pt x="1318" y="2246"/>
                  </a:lnTo>
                  <a:lnTo>
                    <a:pt x="1319" y="2248"/>
                  </a:lnTo>
                  <a:lnTo>
                    <a:pt x="1321" y="2251"/>
                  </a:lnTo>
                  <a:lnTo>
                    <a:pt x="1330" y="2277"/>
                  </a:lnTo>
                  <a:lnTo>
                    <a:pt x="1341" y="2300"/>
                  </a:lnTo>
                  <a:lnTo>
                    <a:pt x="1352" y="2319"/>
                  </a:lnTo>
                  <a:lnTo>
                    <a:pt x="1365" y="2338"/>
                  </a:lnTo>
                  <a:lnTo>
                    <a:pt x="1376" y="2351"/>
                  </a:lnTo>
                  <a:lnTo>
                    <a:pt x="1389" y="2363"/>
                  </a:lnTo>
                  <a:lnTo>
                    <a:pt x="1402" y="2371"/>
                  </a:lnTo>
                  <a:lnTo>
                    <a:pt x="1416" y="2377"/>
                  </a:lnTo>
                  <a:lnTo>
                    <a:pt x="1431" y="2382"/>
                  </a:lnTo>
                  <a:lnTo>
                    <a:pt x="1445" y="2390"/>
                  </a:lnTo>
                  <a:lnTo>
                    <a:pt x="1450" y="2394"/>
                  </a:lnTo>
                  <a:lnTo>
                    <a:pt x="1456" y="2400"/>
                  </a:lnTo>
                  <a:lnTo>
                    <a:pt x="1466" y="2414"/>
                  </a:lnTo>
                  <a:lnTo>
                    <a:pt x="1472" y="2424"/>
                  </a:lnTo>
                  <a:lnTo>
                    <a:pt x="1481" y="2431"/>
                  </a:lnTo>
                  <a:lnTo>
                    <a:pt x="1490" y="2436"/>
                  </a:lnTo>
                  <a:lnTo>
                    <a:pt x="1501" y="2438"/>
                  </a:lnTo>
                  <a:lnTo>
                    <a:pt x="1512" y="2439"/>
                  </a:lnTo>
                  <a:lnTo>
                    <a:pt x="1523" y="2443"/>
                  </a:lnTo>
                  <a:lnTo>
                    <a:pt x="1536" y="2449"/>
                  </a:lnTo>
                  <a:lnTo>
                    <a:pt x="1550" y="2459"/>
                  </a:lnTo>
                  <a:lnTo>
                    <a:pt x="1561" y="2467"/>
                  </a:lnTo>
                  <a:lnTo>
                    <a:pt x="1565" y="2469"/>
                  </a:lnTo>
                  <a:lnTo>
                    <a:pt x="1567" y="2470"/>
                  </a:lnTo>
                  <a:lnTo>
                    <a:pt x="1570" y="2472"/>
                  </a:lnTo>
                  <a:lnTo>
                    <a:pt x="1579" y="2474"/>
                  </a:lnTo>
                  <a:lnTo>
                    <a:pt x="1582" y="2474"/>
                  </a:lnTo>
                  <a:lnTo>
                    <a:pt x="1586" y="2475"/>
                  </a:lnTo>
                  <a:lnTo>
                    <a:pt x="1598" y="2472"/>
                  </a:lnTo>
                  <a:lnTo>
                    <a:pt x="1611" y="2473"/>
                  </a:lnTo>
                  <a:lnTo>
                    <a:pt x="1622" y="2474"/>
                  </a:lnTo>
                  <a:lnTo>
                    <a:pt x="1633" y="2479"/>
                  </a:lnTo>
                  <a:lnTo>
                    <a:pt x="1643" y="2485"/>
                  </a:lnTo>
                  <a:lnTo>
                    <a:pt x="1653" y="2494"/>
                  </a:lnTo>
                  <a:lnTo>
                    <a:pt x="1661" y="2506"/>
                  </a:lnTo>
                  <a:lnTo>
                    <a:pt x="1671" y="2520"/>
                  </a:lnTo>
                  <a:lnTo>
                    <a:pt x="1680" y="2536"/>
                  </a:lnTo>
                  <a:lnTo>
                    <a:pt x="1691" y="2551"/>
                  </a:lnTo>
                  <a:lnTo>
                    <a:pt x="1702" y="2564"/>
                  </a:lnTo>
                  <a:lnTo>
                    <a:pt x="1713" y="2575"/>
                  </a:lnTo>
                  <a:lnTo>
                    <a:pt x="1725" y="2585"/>
                  </a:lnTo>
                  <a:lnTo>
                    <a:pt x="1738" y="2593"/>
                  </a:lnTo>
                  <a:lnTo>
                    <a:pt x="1752" y="2600"/>
                  </a:lnTo>
                  <a:lnTo>
                    <a:pt x="1767" y="2605"/>
                  </a:lnTo>
                  <a:lnTo>
                    <a:pt x="1776" y="2609"/>
                  </a:lnTo>
                  <a:lnTo>
                    <a:pt x="1788" y="2619"/>
                  </a:lnTo>
                  <a:lnTo>
                    <a:pt x="1801" y="2634"/>
                  </a:lnTo>
                  <a:lnTo>
                    <a:pt x="1817" y="2654"/>
                  </a:lnTo>
                  <a:lnTo>
                    <a:pt x="1823" y="2664"/>
                  </a:lnTo>
                  <a:lnTo>
                    <a:pt x="1826" y="2668"/>
                  </a:lnTo>
                  <a:lnTo>
                    <a:pt x="1831" y="2673"/>
                  </a:lnTo>
                  <a:lnTo>
                    <a:pt x="1843" y="2688"/>
                  </a:lnTo>
                  <a:lnTo>
                    <a:pt x="1846" y="2691"/>
                  </a:lnTo>
                  <a:lnTo>
                    <a:pt x="1847" y="2692"/>
                  </a:lnTo>
                  <a:lnTo>
                    <a:pt x="1849" y="2694"/>
                  </a:lnTo>
                  <a:lnTo>
                    <a:pt x="1855" y="2698"/>
                  </a:lnTo>
                  <a:lnTo>
                    <a:pt x="1859" y="2701"/>
                  </a:lnTo>
                  <a:lnTo>
                    <a:pt x="1865" y="2703"/>
                  </a:lnTo>
                  <a:lnTo>
                    <a:pt x="1873" y="2706"/>
                  </a:lnTo>
                  <a:lnTo>
                    <a:pt x="1884" y="2714"/>
                  </a:lnTo>
                  <a:lnTo>
                    <a:pt x="1895" y="2725"/>
                  </a:lnTo>
                  <a:lnTo>
                    <a:pt x="1906" y="2740"/>
                  </a:lnTo>
                  <a:lnTo>
                    <a:pt x="1911" y="2745"/>
                  </a:lnTo>
                  <a:lnTo>
                    <a:pt x="1916" y="2751"/>
                  </a:lnTo>
                  <a:lnTo>
                    <a:pt x="1920" y="2756"/>
                  </a:lnTo>
                  <a:lnTo>
                    <a:pt x="1922" y="2758"/>
                  </a:lnTo>
                  <a:lnTo>
                    <a:pt x="1923" y="2759"/>
                  </a:lnTo>
                  <a:lnTo>
                    <a:pt x="1926" y="2761"/>
                  </a:lnTo>
                  <a:lnTo>
                    <a:pt x="1927" y="2762"/>
                  </a:lnTo>
                  <a:lnTo>
                    <a:pt x="1929" y="2764"/>
                  </a:lnTo>
                  <a:lnTo>
                    <a:pt x="1933" y="2767"/>
                  </a:lnTo>
                  <a:lnTo>
                    <a:pt x="1936" y="2769"/>
                  </a:lnTo>
                  <a:lnTo>
                    <a:pt x="1941" y="2772"/>
                  </a:lnTo>
                  <a:lnTo>
                    <a:pt x="1964" y="2778"/>
                  </a:lnTo>
                  <a:lnTo>
                    <a:pt x="1994" y="2786"/>
                  </a:lnTo>
                </a:path>
              </a:pathLst>
            </a:custGeom>
            <a:noFill/>
            <a:ln w="3175">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Tree>
    <p:extLst>
      <p:ext uri="{BB962C8B-B14F-4D97-AF65-F5344CB8AC3E}">
        <p14:creationId xmlns:p14="http://schemas.microsoft.com/office/powerpoint/2010/main" val="349716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27134"/>
            <a:ext cx="7886700" cy="66355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fr-FR"/>
              <a:t>Novembre 2021</a:t>
            </a:r>
          </a:p>
        </p:txBody>
      </p:sp>
      <p:sp>
        <p:nvSpPr>
          <p:cNvPr id="5" name="Footer Placeholder 4"/>
          <p:cNvSpPr>
            <a:spLocks noGrp="1"/>
          </p:cNvSpPr>
          <p:nvPr>
            <p:ph type="ftr" sz="quarter" idx="11"/>
          </p:nvPr>
        </p:nvSpPr>
        <p:spPr/>
        <p:txBody>
          <a:bodyPr/>
          <a:lstStyle/>
          <a:p>
            <a:r>
              <a:rPr lang="fr-FR"/>
              <a:t>Revue annuelle User Fees VIH Douala-Cameroun</a:t>
            </a:r>
          </a:p>
        </p:txBody>
      </p:sp>
      <p:sp>
        <p:nvSpPr>
          <p:cNvPr id="6" name="Slide Number Placeholder 5"/>
          <p:cNvSpPr>
            <a:spLocks noGrp="1"/>
          </p:cNvSpPr>
          <p:nvPr>
            <p:ph type="sldNum" sz="quarter" idx="12"/>
          </p:nvPr>
        </p:nvSpPr>
        <p:spPr/>
        <p:txBody>
          <a:bodyPr/>
          <a:lstStyle/>
          <a:p>
            <a:fld id="{CA71F70D-124E-4F7E-92FF-DE4C8C60A0A2}" type="slidenum">
              <a:rPr lang="fr-FR" smtClean="0"/>
              <a:t>‹#›</a:t>
            </a:fld>
            <a:endParaRPr lang="fr-FR"/>
          </a:p>
        </p:txBody>
      </p:sp>
      <p:pic>
        <p:nvPicPr>
          <p:cNvPr id="14" name="Image 5">
            <a:extLst>
              <a:ext uri="{FF2B5EF4-FFF2-40B4-BE49-F238E27FC236}">
                <a16:creationId xmlns:a16="http://schemas.microsoft.com/office/drawing/2014/main" id="{78D7A175-3766-4B97-85F2-11A33A9D105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78" y="31038"/>
            <a:ext cx="497079" cy="693740"/>
          </a:xfrm>
          <a:prstGeom prst="rect">
            <a:avLst/>
          </a:prstGeom>
          <a:noFill/>
          <a:ln>
            <a:noFill/>
          </a:ln>
          <a:effectLst/>
        </p:spPr>
      </p:pic>
      <p:pic>
        <p:nvPicPr>
          <p:cNvPr id="15" name="Image 6">
            <a:extLst>
              <a:ext uri="{FF2B5EF4-FFF2-40B4-BE49-F238E27FC236}">
                <a16:creationId xmlns:a16="http://schemas.microsoft.com/office/drawing/2014/main" id="{9A2E503C-9C79-4B10-81A0-6ABE9E5A35AB}"/>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748" b="95846" l="6667" r="91905">
                        <a14:foregroundMark x1="8571" y1="72997" x2="8571" y2="72997"/>
                        <a14:foregroundMark x1="21429" y1="91691" x2="21429" y2="91691"/>
                        <a14:foregroundMark x1="20476" y1="95846" x2="20476" y2="95846"/>
                        <a14:foregroundMark x1="69524" y1="8309" x2="69524" y2="8309"/>
                        <a14:foregroundMark x1="69524" y1="5935" x2="69524" y2="5935"/>
                        <a14:foregroundMark x1="6667" y1="71810" x2="6667" y2="71810"/>
                        <a14:foregroundMark x1="91905" y1="94955" x2="91905" y2="94955"/>
                        <a14:foregroundMark x1="70000" y1="4748" x2="70000" y2="4748"/>
                      </a14:backgroundRemoval>
                    </a14:imgEffect>
                    <a14:imgEffect>
                      <a14:colorTemperature colorTemp="11200"/>
                    </a14:imgEffect>
                    <a14:imgEffect>
                      <a14:saturation sat="400000"/>
                    </a14:imgEffect>
                  </a14:imgLayer>
                </a14:imgProps>
              </a:ext>
            </a:extLst>
          </a:blip>
          <a:stretch>
            <a:fillRect/>
          </a:stretch>
        </p:blipFill>
        <p:spPr>
          <a:xfrm>
            <a:off x="618153" y="4903"/>
            <a:ext cx="432300" cy="693740"/>
          </a:xfrm>
          <a:prstGeom prst="rect">
            <a:avLst/>
          </a:prstGeom>
        </p:spPr>
      </p:pic>
      <p:pic>
        <p:nvPicPr>
          <p:cNvPr id="16" name="Picture 15">
            <a:extLst>
              <a:ext uri="{FF2B5EF4-FFF2-40B4-BE49-F238E27FC236}">
                <a16:creationId xmlns:a16="http://schemas.microsoft.com/office/drawing/2014/main" id="{D6DC8A6E-5449-4065-8860-ECC00C34B182}"/>
              </a:ext>
            </a:extLst>
          </p:cNvPr>
          <p:cNvPicPr>
            <a:picLocks noChangeAspect="1"/>
          </p:cNvPicPr>
          <p:nvPr userDrawn="1"/>
        </p:nvPicPr>
        <p:blipFill>
          <a:blip r:embed="rId5"/>
          <a:stretch>
            <a:fillRect/>
          </a:stretch>
        </p:blipFill>
        <p:spPr>
          <a:xfrm>
            <a:off x="1128319" y="80704"/>
            <a:ext cx="633800" cy="633800"/>
          </a:xfrm>
          <a:prstGeom prst="rect">
            <a:avLst/>
          </a:prstGeom>
        </p:spPr>
      </p:pic>
    </p:spTree>
    <p:extLst>
      <p:ext uri="{BB962C8B-B14F-4D97-AF65-F5344CB8AC3E}">
        <p14:creationId xmlns:p14="http://schemas.microsoft.com/office/powerpoint/2010/main" val="39680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fr-FR"/>
              <a:t>Novembre 2021</a:t>
            </a:r>
          </a:p>
        </p:txBody>
      </p:sp>
      <p:sp>
        <p:nvSpPr>
          <p:cNvPr id="5" name="Footer Placeholder 4"/>
          <p:cNvSpPr>
            <a:spLocks noGrp="1"/>
          </p:cNvSpPr>
          <p:nvPr>
            <p:ph type="ftr" sz="quarter" idx="11"/>
          </p:nvPr>
        </p:nvSpPr>
        <p:spPr/>
        <p:txBody>
          <a:bodyPr/>
          <a:lstStyle/>
          <a:p>
            <a:r>
              <a:rPr lang="fr-FR"/>
              <a:t>Revue annuelle User Fees VIH Douala-Cameroun</a:t>
            </a:r>
          </a:p>
        </p:txBody>
      </p:sp>
      <p:sp>
        <p:nvSpPr>
          <p:cNvPr id="6" name="Slide Number Placeholder 5"/>
          <p:cNvSpPr>
            <a:spLocks noGrp="1"/>
          </p:cNvSpPr>
          <p:nvPr>
            <p:ph type="sldNum" sz="quarter" idx="12"/>
          </p:nvPr>
        </p:nvSpPr>
        <p:spPr/>
        <p:txBody>
          <a:bodyPr/>
          <a:lstStyle/>
          <a:p>
            <a:fld id="{CA71F70D-124E-4F7E-92FF-DE4C8C60A0A2}" type="slidenum">
              <a:rPr lang="fr-FR" smtClean="0"/>
              <a:t>‹#›</a:t>
            </a:fld>
            <a:endParaRPr lang="fr-FR"/>
          </a:p>
        </p:txBody>
      </p:sp>
    </p:spTree>
    <p:extLst>
      <p:ext uri="{BB962C8B-B14F-4D97-AF65-F5344CB8AC3E}">
        <p14:creationId xmlns:p14="http://schemas.microsoft.com/office/powerpoint/2010/main" val="34198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fr-FR"/>
              <a:t>Novembre 2021</a:t>
            </a:r>
          </a:p>
        </p:txBody>
      </p:sp>
      <p:sp>
        <p:nvSpPr>
          <p:cNvPr id="6" name="Footer Placeholder 5"/>
          <p:cNvSpPr>
            <a:spLocks noGrp="1"/>
          </p:cNvSpPr>
          <p:nvPr>
            <p:ph type="ftr" sz="quarter" idx="11"/>
          </p:nvPr>
        </p:nvSpPr>
        <p:spPr/>
        <p:txBody>
          <a:bodyPr/>
          <a:lstStyle/>
          <a:p>
            <a:r>
              <a:rPr lang="fr-FR"/>
              <a:t>Revue annuelle User Fees VIH Douala-Cameroun</a:t>
            </a:r>
          </a:p>
        </p:txBody>
      </p:sp>
      <p:sp>
        <p:nvSpPr>
          <p:cNvPr id="7" name="Slide Number Placeholder 6"/>
          <p:cNvSpPr>
            <a:spLocks noGrp="1"/>
          </p:cNvSpPr>
          <p:nvPr>
            <p:ph type="sldNum" sz="quarter" idx="12"/>
          </p:nvPr>
        </p:nvSpPr>
        <p:spPr/>
        <p:txBody>
          <a:bodyPr/>
          <a:lstStyle/>
          <a:p>
            <a:fld id="{CA71F70D-124E-4F7E-92FF-DE4C8C60A0A2}" type="slidenum">
              <a:rPr lang="fr-FR" smtClean="0"/>
              <a:t>‹#›</a:t>
            </a:fld>
            <a:endParaRPr lang="fr-FR"/>
          </a:p>
        </p:txBody>
      </p:sp>
    </p:spTree>
    <p:extLst>
      <p:ext uri="{BB962C8B-B14F-4D97-AF65-F5344CB8AC3E}">
        <p14:creationId xmlns:p14="http://schemas.microsoft.com/office/powerpoint/2010/main" val="344964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Novembre 2021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Revue annuelle User Fees VIH Douala-Cameroun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F70D-124E-4F7E-92FF-DE4C8C60A0A2}" type="slidenum">
              <a:rPr lang="fr-FR" smtClean="0"/>
              <a:t>‹#›</a:t>
            </a:fld>
            <a:endParaRPr lang="fr-FR"/>
          </a:p>
        </p:txBody>
      </p:sp>
    </p:spTree>
    <p:extLst>
      <p:ext uri="{BB962C8B-B14F-4D97-AF65-F5344CB8AC3E}">
        <p14:creationId xmlns:p14="http://schemas.microsoft.com/office/powerpoint/2010/main" val="212471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3" r:id="rId3"/>
    <p:sldLayoutId id="2147483675" r:id="rId4"/>
    <p:sldLayoutId id="2147483672" r:id="rId5"/>
    <p:sldLayoutId id="2147483676"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1C95B0-C330-442E-B69A-278DBF4EBAB2}"/>
              </a:ext>
            </a:extLst>
          </p:cNvPr>
          <p:cNvSpPr>
            <a:spLocks noGrp="1"/>
          </p:cNvSpPr>
          <p:nvPr>
            <p:ph type="title"/>
          </p:nvPr>
        </p:nvSpPr>
        <p:spPr>
          <a:xfrm>
            <a:off x="1760149" y="2971800"/>
            <a:ext cx="6886192" cy="1034716"/>
          </a:xfrm>
        </p:spPr>
        <p:txBody>
          <a:bodyPr>
            <a:noAutofit/>
          </a:bodyPr>
          <a:lstStyle/>
          <a:p>
            <a:pPr lvl="0"/>
            <a:r>
              <a:rPr lang="en-US" sz="3200" dirty="0"/>
              <a:t>Implementation of the openIMIS for the HIV User Fees Exemption Project</a:t>
            </a:r>
            <a:endParaRPr lang="fr-FR" sz="3200" dirty="0"/>
          </a:p>
        </p:txBody>
      </p:sp>
      <p:sp>
        <p:nvSpPr>
          <p:cNvPr id="6" name="Slide Number Placeholder 5">
            <a:extLst>
              <a:ext uri="{FF2B5EF4-FFF2-40B4-BE49-F238E27FC236}">
                <a16:creationId xmlns:a16="http://schemas.microsoft.com/office/drawing/2014/main" id="{81400914-F615-4F88-A48D-3D20D37CA985}"/>
              </a:ext>
            </a:extLst>
          </p:cNvPr>
          <p:cNvSpPr>
            <a:spLocks noGrp="1"/>
          </p:cNvSpPr>
          <p:nvPr>
            <p:ph type="sldNum" sz="quarter" idx="4294967295"/>
          </p:nvPr>
        </p:nvSpPr>
        <p:spPr>
          <a:xfrm>
            <a:off x="7519988" y="6564313"/>
            <a:ext cx="1624012" cy="309562"/>
          </a:xfrm>
        </p:spPr>
        <p:txBody>
          <a:bodyPr/>
          <a:lstStyle/>
          <a:p>
            <a:fld id="{CA71F70D-124E-4F7E-92FF-DE4C8C60A0A2}" type="slidenum">
              <a:rPr lang="fr-FR" smtClean="0"/>
              <a:pPr/>
              <a:t>1</a:t>
            </a:fld>
            <a:endParaRPr lang="fr-FR"/>
          </a:p>
        </p:txBody>
      </p:sp>
    </p:spTree>
    <p:extLst>
      <p:ext uri="{BB962C8B-B14F-4D97-AF65-F5344CB8AC3E}">
        <p14:creationId xmlns:p14="http://schemas.microsoft.com/office/powerpoint/2010/main" val="70363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8363-1534-48E2-8760-6E5632F02A58}"/>
              </a:ext>
            </a:extLst>
          </p:cNvPr>
          <p:cNvSpPr>
            <a:spLocks noGrp="1"/>
          </p:cNvSpPr>
          <p:nvPr>
            <p:ph type="title"/>
          </p:nvPr>
        </p:nvSpPr>
        <p:spPr>
          <a:xfrm>
            <a:off x="1239253" y="799900"/>
            <a:ext cx="7543800" cy="692016"/>
          </a:xfrm>
        </p:spPr>
        <p:txBody>
          <a:bodyPr>
            <a:noAutofit/>
          </a:bodyPr>
          <a:lstStyle/>
          <a:p>
            <a:pPr lvl="0"/>
            <a:r>
              <a:rPr lang="en-US" sz="4000" dirty="0"/>
              <a:t>Difficulties Encountered</a:t>
            </a:r>
          </a:p>
        </p:txBody>
      </p:sp>
      <p:sp>
        <p:nvSpPr>
          <p:cNvPr id="3" name="Content Placeholder 2">
            <a:extLst>
              <a:ext uri="{FF2B5EF4-FFF2-40B4-BE49-F238E27FC236}">
                <a16:creationId xmlns:a16="http://schemas.microsoft.com/office/drawing/2014/main" id="{108E873A-1AFC-4143-A958-ACB32338F086}"/>
              </a:ext>
            </a:extLst>
          </p:cNvPr>
          <p:cNvSpPr>
            <a:spLocks noGrp="1"/>
          </p:cNvSpPr>
          <p:nvPr>
            <p:ph idx="1"/>
          </p:nvPr>
        </p:nvSpPr>
        <p:spPr/>
        <p:txBody>
          <a:bodyPr/>
          <a:lstStyle/>
          <a:p>
            <a:r>
              <a:rPr lang="en-US" dirty="0"/>
              <a:t>Lack of computers in most health facilities dedicated to data entry and invoice generation via openIMIS</a:t>
            </a:r>
          </a:p>
          <a:p>
            <a:r>
              <a:rPr lang="en-US" dirty="0"/>
              <a:t>Frequent replacement of Data Managers who have been trained in openIMIS</a:t>
            </a:r>
          </a:p>
          <a:p>
            <a:r>
              <a:rPr lang="en-US" dirty="0"/>
              <a:t>Lack of internet credit for Data Managers who enter data and generate invoices for Health Facilities from </a:t>
            </a:r>
            <a:r>
              <a:rPr lang="en-US" dirty="0" err="1"/>
              <a:t>openIMIS</a:t>
            </a:r>
            <a:endParaRPr lang="en-US" dirty="0"/>
          </a:p>
        </p:txBody>
      </p:sp>
      <p:sp>
        <p:nvSpPr>
          <p:cNvPr id="4" name="Date Placeholder 3">
            <a:extLst>
              <a:ext uri="{FF2B5EF4-FFF2-40B4-BE49-F238E27FC236}">
                <a16:creationId xmlns:a16="http://schemas.microsoft.com/office/drawing/2014/main" id="{E443588B-EEF9-4CE5-BE8A-DAA201C9AA97}"/>
              </a:ext>
            </a:extLst>
          </p:cNvPr>
          <p:cNvSpPr>
            <a:spLocks noGrp="1"/>
          </p:cNvSpPr>
          <p:nvPr>
            <p:ph type="dt" sz="half" idx="10"/>
          </p:nvPr>
        </p:nvSpPr>
        <p:spPr/>
        <p:txBody>
          <a:bodyPr/>
          <a:lstStyle/>
          <a:p>
            <a:r>
              <a:rPr lang="fr-FR"/>
              <a:t>Novembre 2021</a:t>
            </a:r>
            <a:endParaRPr lang="fr-FR" dirty="0"/>
          </a:p>
        </p:txBody>
      </p:sp>
      <p:sp>
        <p:nvSpPr>
          <p:cNvPr id="5" name="Footer Placeholder 4">
            <a:extLst>
              <a:ext uri="{FF2B5EF4-FFF2-40B4-BE49-F238E27FC236}">
                <a16:creationId xmlns:a16="http://schemas.microsoft.com/office/drawing/2014/main" id="{C431B0E1-CD33-4FDF-8CCE-A5BF3455FF5E}"/>
              </a:ext>
            </a:extLst>
          </p:cNvPr>
          <p:cNvSpPr>
            <a:spLocks noGrp="1"/>
          </p:cNvSpPr>
          <p:nvPr>
            <p:ph type="ftr" sz="quarter" idx="11"/>
          </p:nvPr>
        </p:nvSpPr>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D2FF8610-04CB-4DD4-BF68-41849117395C}"/>
              </a:ext>
            </a:extLst>
          </p:cNvPr>
          <p:cNvSpPr>
            <a:spLocks noGrp="1"/>
          </p:cNvSpPr>
          <p:nvPr>
            <p:ph type="sldNum" sz="quarter" idx="12"/>
          </p:nvPr>
        </p:nvSpPr>
        <p:spPr/>
        <p:txBody>
          <a:bodyPr/>
          <a:lstStyle/>
          <a:p>
            <a:fld id="{CA71F70D-124E-4F7E-92FF-DE4C8C60A0A2}" type="slidenum">
              <a:rPr lang="fr-FR" smtClean="0"/>
              <a:pPr/>
              <a:t>10</a:t>
            </a:fld>
            <a:endParaRPr lang="fr-FR"/>
          </a:p>
        </p:txBody>
      </p:sp>
    </p:spTree>
    <p:extLst>
      <p:ext uri="{BB962C8B-B14F-4D97-AF65-F5344CB8AC3E}">
        <p14:creationId xmlns:p14="http://schemas.microsoft.com/office/powerpoint/2010/main" val="315362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33C174-BE40-4C97-B7D6-16B8A8CE0803}"/>
              </a:ext>
            </a:extLst>
          </p:cNvPr>
          <p:cNvSpPr>
            <a:spLocks noGrp="1"/>
          </p:cNvSpPr>
          <p:nvPr>
            <p:ph type="title"/>
          </p:nvPr>
        </p:nvSpPr>
        <p:spPr>
          <a:xfrm>
            <a:off x="1760149" y="2839454"/>
            <a:ext cx="6886192" cy="1167062"/>
          </a:xfrm>
        </p:spPr>
        <p:txBody>
          <a:bodyPr>
            <a:normAutofit/>
          </a:bodyPr>
          <a:lstStyle/>
          <a:p>
            <a:pPr lvl="0"/>
            <a:r>
              <a:rPr lang="fr-FR" dirty="0"/>
              <a:t>Conclusion</a:t>
            </a:r>
          </a:p>
        </p:txBody>
      </p:sp>
      <p:sp>
        <p:nvSpPr>
          <p:cNvPr id="4" name="Date Placeholder 3">
            <a:extLst>
              <a:ext uri="{FF2B5EF4-FFF2-40B4-BE49-F238E27FC236}">
                <a16:creationId xmlns:a16="http://schemas.microsoft.com/office/drawing/2014/main" id="{2C9DDAD2-2F7F-4DBC-94F8-521E677C4A74}"/>
              </a:ext>
            </a:extLst>
          </p:cNvPr>
          <p:cNvSpPr>
            <a:spLocks noGrp="1"/>
          </p:cNvSpPr>
          <p:nvPr>
            <p:ph type="dt" sz="half" idx="4294967295"/>
          </p:nvPr>
        </p:nvSpPr>
        <p:spPr>
          <a:xfrm>
            <a:off x="0" y="6564313"/>
            <a:ext cx="1462088" cy="309562"/>
          </a:xfrm>
        </p:spPr>
        <p:txBody>
          <a:bodyPr/>
          <a:lstStyle/>
          <a:p>
            <a:r>
              <a:rPr lang="fr-FR"/>
              <a:t>Novembre 2021</a:t>
            </a:r>
            <a:endParaRPr lang="fr-FR" dirty="0"/>
          </a:p>
        </p:txBody>
      </p:sp>
      <p:sp>
        <p:nvSpPr>
          <p:cNvPr id="5" name="Footer Placeholder 4">
            <a:extLst>
              <a:ext uri="{FF2B5EF4-FFF2-40B4-BE49-F238E27FC236}">
                <a16:creationId xmlns:a16="http://schemas.microsoft.com/office/drawing/2014/main" id="{8080A045-5F62-4CD9-B8F1-0635DB89920D}"/>
              </a:ext>
            </a:extLst>
          </p:cNvPr>
          <p:cNvSpPr>
            <a:spLocks noGrp="1"/>
          </p:cNvSpPr>
          <p:nvPr>
            <p:ph type="ftr" sz="quarter" idx="4294967295"/>
          </p:nvPr>
        </p:nvSpPr>
        <p:spPr>
          <a:xfrm>
            <a:off x="0" y="6564313"/>
            <a:ext cx="3735388" cy="309562"/>
          </a:xfrm>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0463710D-3B5B-4358-8B4F-DC588A049CBE}"/>
              </a:ext>
            </a:extLst>
          </p:cNvPr>
          <p:cNvSpPr>
            <a:spLocks noGrp="1"/>
          </p:cNvSpPr>
          <p:nvPr>
            <p:ph type="sldNum" sz="quarter" idx="4294967295"/>
          </p:nvPr>
        </p:nvSpPr>
        <p:spPr>
          <a:xfrm>
            <a:off x="7519988" y="6564313"/>
            <a:ext cx="1624012" cy="309562"/>
          </a:xfrm>
        </p:spPr>
        <p:txBody>
          <a:bodyPr/>
          <a:lstStyle/>
          <a:p>
            <a:fld id="{CA71F70D-124E-4F7E-92FF-DE4C8C60A0A2}" type="slidenum">
              <a:rPr lang="fr-FR" smtClean="0"/>
              <a:pPr/>
              <a:t>11</a:t>
            </a:fld>
            <a:endParaRPr lang="fr-FR"/>
          </a:p>
        </p:txBody>
      </p:sp>
    </p:spTree>
    <p:extLst>
      <p:ext uri="{BB962C8B-B14F-4D97-AF65-F5344CB8AC3E}">
        <p14:creationId xmlns:p14="http://schemas.microsoft.com/office/powerpoint/2010/main" val="366952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8363-1534-48E2-8760-6E5632F02A58}"/>
              </a:ext>
            </a:extLst>
          </p:cNvPr>
          <p:cNvSpPr>
            <a:spLocks noGrp="1"/>
          </p:cNvSpPr>
          <p:nvPr>
            <p:ph type="title"/>
          </p:nvPr>
        </p:nvSpPr>
        <p:spPr>
          <a:xfrm>
            <a:off x="1239253" y="799900"/>
            <a:ext cx="7543800" cy="692016"/>
          </a:xfrm>
        </p:spPr>
        <p:txBody>
          <a:bodyPr>
            <a:noAutofit/>
          </a:bodyPr>
          <a:lstStyle/>
          <a:p>
            <a:pPr lvl="0"/>
            <a:r>
              <a:rPr lang="fr-FR" sz="3200" dirty="0"/>
              <a:t>Conclusion</a:t>
            </a:r>
          </a:p>
        </p:txBody>
      </p:sp>
      <p:sp>
        <p:nvSpPr>
          <p:cNvPr id="3" name="Content Placeholder 2">
            <a:extLst>
              <a:ext uri="{FF2B5EF4-FFF2-40B4-BE49-F238E27FC236}">
                <a16:creationId xmlns:a16="http://schemas.microsoft.com/office/drawing/2014/main" id="{108E873A-1AFC-4143-A958-ACB32338F086}"/>
              </a:ext>
            </a:extLst>
          </p:cNvPr>
          <p:cNvSpPr>
            <a:spLocks noGrp="1"/>
          </p:cNvSpPr>
          <p:nvPr>
            <p:ph idx="1"/>
          </p:nvPr>
        </p:nvSpPr>
        <p:spPr/>
        <p:txBody>
          <a:bodyPr>
            <a:normAutofit/>
          </a:bodyPr>
          <a:lstStyle/>
          <a:p>
            <a:r>
              <a:rPr lang="en-US" dirty="0"/>
              <a:t>The pilot is interesting because the tool</a:t>
            </a:r>
            <a:r>
              <a:rPr lang="fr-FR" dirty="0"/>
              <a:t>:</a:t>
            </a:r>
          </a:p>
          <a:p>
            <a:pPr lvl="1">
              <a:buFont typeface="Wingdings" panose="05000000000000000000" pitchFamily="2" charset="2"/>
              <a:buChar char="Ø"/>
            </a:pPr>
            <a:r>
              <a:rPr lang="en-US" sz="2800" dirty="0"/>
              <a:t>Ensures the availability and accuracy of information</a:t>
            </a:r>
          </a:p>
          <a:p>
            <a:pPr lvl="1">
              <a:buFont typeface="Wingdings" panose="05000000000000000000" pitchFamily="2" charset="2"/>
              <a:buChar char="Ø"/>
            </a:pPr>
            <a:r>
              <a:rPr lang="en-US" sz="2800" dirty="0"/>
              <a:t>Accelerates the speed of operations and controls</a:t>
            </a:r>
          </a:p>
          <a:p>
            <a:pPr lvl="1">
              <a:buFont typeface="Wingdings" panose="05000000000000000000" pitchFamily="2" charset="2"/>
              <a:buChar char="Ø"/>
            </a:pPr>
            <a:r>
              <a:rPr lang="en-US" sz="2800" dirty="0"/>
              <a:t>Reduce fraud and thus achieve efficiency in the use of the government subsidy</a:t>
            </a:r>
          </a:p>
          <a:p>
            <a:pPr marL="457200" lvl="1" indent="0">
              <a:buNone/>
            </a:pPr>
            <a:endParaRPr lang="en-US" sz="2800" dirty="0"/>
          </a:p>
        </p:txBody>
      </p:sp>
      <p:sp>
        <p:nvSpPr>
          <p:cNvPr id="4" name="Date Placeholder 3">
            <a:extLst>
              <a:ext uri="{FF2B5EF4-FFF2-40B4-BE49-F238E27FC236}">
                <a16:creationId xmlns:a16="http://schemas.microsoft.com/office/drawing/2014/main" id="{E443588B-EEF9-4CE5-BE8A-DAA201C9AA97}"/>
              </a:ext>
            </a:extLst>
          </p:cNvPr>
          <p:cNvSpPr>
            <a:spLocks noGrp="1"/>
          </p:cNvSpPr>
          <p:nvPr>
            <p:ph type="dt" sz="half" idx="10"/>
          </p:nvPr>
        </p:nvSpPr>
        <p:spPr/>
        <p:txBody>
          <a:bodyPr/>
          <a:lstStyle/>
          <a:p>
            <a:r>
              <a:rPr lang="fr-FR"/>
              <a:t>Novembre 2021</a:t>
            </a:r>
            <a:endParaRPr lang="fr-FR" dirty="0"/>
          </a:p>
        </p:txBody>
      </p:sp>
      <p:sp>
        <p:nvSpPr>
          <p:cNvPr id="5" name="Footer Placeholder 4">
            <a:extLst>
              <a:ext uri="{FF2B5EF4-FFF2-40B4-BE49-F238E27FC236}">
                <a16:creationId xmlns:a16="http://schemas.microsoft.com/office/drawing/2014/main" id="{C431B0E1-CD33-4FDF-8CCE-A5BF3455FF5E}"/>
              </a:ext>
            </a:extLst>
          </p:cNvPr>
          <p:cNvSpPr>
            <a:spLocks noGrp="1"/>
          </p:cNvSpPr>
          <p:nvPr>
            <p:ph type="ftr" sz="quarter" idx="11"/>
          </p:nvPr>
        </p:nvSpPr>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D2FF8610-04CB-4DD4-BF68-41849117395C}"/>
              </a:ext>
            </a:extLst>
          </p:cNvPr>
          <p:cNvSpPr>
            <a:spLocks noGrp="1"/>
          </p:cNvSpPr>
          <p:nvPr>
            <p:ph type="sldNum" sz="quarter" idx="12"/>
          </p:nvPr>
        </p:nvSpPr>
        <p:spPr/>
        <p:txBody>
          <a:bodyPr/>
          <a:lstStyle/>
          <a:p>
            <a:fld id="{CA71F70D-124E-4F7E-92FF-DE4C8C60A0A2}" type="slidenum">
              <a:rPr lang="fr-FR" smtClean="0"/>
              <a:pPr/>
              <a:t>12</a:t>
            </a:fld>
            <a:endParaRPr lang="fr-FR"/>
          </a:p>
        </p:txBody>
      </p:sp>
    </p:spTree>
    <p:extLst>
      <p:ext uri="{BB962C8B-B14F-4D97-AF65-F5344CB8AC3E}">
        <p14:creationId xmlns:p14="http://schemas.microsoft.com/office/powerpoint/2010/main" val="303780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EC063C9-0C29-4346-9D66-838BCC51AF74}"/>
              </a:ext>
            </a:extLst>
          </p:cNvPr>
          <p:cNvSpPr>
            <a:spLocks noGrp="1"/>
          </p:cNvSpPr>
          <p:nvPr>
            <p:ph type="dt" sz="half" idx="4294967295"/>
          </p:nvPr>
        </p:nvSpPr>
        <p:spPr>
          <a:xfrm>
            <a:off x="0" y="6564313"/>
            <a:ext cx="1462088" cy="309562"/>
          </a:xfrm>
        </p:spPr>
        <p:txBody>
          <a:bodyPr/>
          <a:lstStyle/>
          <a:p>
            <a:r>
              <a:rPr lang="fr-FR"/>
              <a:t>Novembre 2021</a:t>
            </a:r>
            <a:endParaRPr lang="fr-FR" dirty="0"/>
          </a:p>
        </p:txBody>
      </p:sp>
      <p:sp>
        <p:nvSpPr>
          <p:cNvPr id="5" name="Footer Placeholder 4">
            <a:extLst>
              <a:ext uri="{FF2B5EF4-FFF2-40B4-BE49-F238E27FC236}">
                <a16:creationId xmlns:a16="http://schemas.microsoft.com/office/drawing/2014/main" id="{AA4F85B5-C3CB-40B5-B499-47E3B2E8A731}"/>
              </a:ext>
            </a:extLst>
          </p:cNvPr>
          <p:cNvSpPr>
            <a:spLocks noGrp="1"/>
          </p:cNvSpPr>
          <p:nvPr>
            <p:ph type="ftr" sz="quarter" idx="4294967295"/>
          </p:nvPr>
        </p:nvSpPr>
        <p:spPr>
          <a:xfrm>
            <a:off x="0" y="6564313"/>
            <a:ext cx="3735388" cy="309562"/>
          </a:xfrm>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FFB6B231-77C5-4B0B-8D1D-0E27470A461E}"/>
              </a:ext>
            </a:extLst>
          </p:cNvPr>
          <p:cNvSpPr>
            <a:spLocks noGrp="1"/>
          </p:cNvSpPr>
          <p:nvPr>
            <p:ph type="sldNum" sz="quarter" idx="4294967295"/>
          </p:nvPr>
        </p:nvSpPr>
        <p:spPr>
          <a:xfrm>
            <a:off x="7519988" y="6564313"/>
            <a:ext cx="1624012" cy="309562"/>
          </a:xfrm>
        </p:spPr>
        <p:txBody>
          <a:bodyPr/>
          <a:lstStyle/>
          <a:p>
            <a:fld id="{CA71F70D-124E-4F7E-92FF-DE4C8C60A0A2}" type="slidenum">
              <a:rPr lang="fr-FR" smtClean="0"/>
              <a:pPr/>
              <a:t>13</a:t>
            </a:fld>
            <a:endParaRPr lang="fr-FR"/>
          </a:p>
        </p:txBody>
      </p:sp>
      <p:sp>
        <p:nvSpPr>
          <p:cNvPr id="10" name="TextBox 9">
            <a:extLst>
              <a:ext uri="{FF2B5EF4-FFF2-40B4-BE49-F238E27FC236}">
                <a16:creationId xmlns:a16="http://schemas.microsoft.com/office/drawing/2014/main" id="{3D64C699-24D9-4B06-8257-DCB3875FAA68}"/>
              </a:ext>
            </a:extLst>
          </p:cNvPr>
          <p:cNvSpPr txBox="1"/>
          <p:nvPr/>
        </p:nvSpPr>
        <p:spPr>
          <a:xfrm>
            <a:off x="2227217" y="2269701"/>
            <a:ext cx="4689566" cy="1569660"/>
          </a:xfrm>
          <a:prstGeom prst="rect">
            <a:avLst/>
          </a:prstGeom>
          <a:noFill/>
        </p:spPr>
        <p:txBody>
          <a:bodyPr wrap="square" rtlCol="0">
            <a:spAutoFit/>
          </a:bodyPr>
          <a:lstStyle/>
          <a:p>
            <a:pPr algn="ctr"/>
            <a:r>
              <a:rPr lang="fr-FR" sz="9600" b="1" dirty="0">
                <a:solidFill>
                  <a:schemeClr val="bg1"/>
                </a:solidFill>
                <a:latin typeface="Arial Black" panose="020B0A04020102020204" pitchFamily="34" charset="0"/>
              </a:rPr>
              <a:t>MERCI</a:t>
            </a:r>
          </a:p>
        </p:txBody>
      </p:sp>
    </p:spTree>
    <p:extLst>
      <p:ext uri="{BB962C8B-B14F-4D97-AF65-F5344CB8AC3E}">
        <p14:creationId xmlns:p14="http://schemas.microsoft.com/office/powerpoint/2010/main" val="125416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8363-1534-48E2-8760-6E5632F02A58}"/>
              </a:ext>
            </a:extLst>
          </p:cNvPr>
          <p:cNvSpPr>
            <a:spLocks noGrp="1"/>
          </p:cNvSpPr>
          <p:nvPr>
            <p:ph type="title"/>
          </p:nvPr>
        </p:nvSpPr>
        <p:spPr>
          <a:xfrm>
            <a:off x="1239253" y="799900"/>
            <a:ext cx="7543800" cy="692016"/>
          </a:xfrm>
        </p:spPr>
        <p:txBody>
          <a:bodyPr>
            <a:noAutofit/>
          </a:bodyPr>
          <a:lstStyle/>
          <a:p>
            <a:pPr lvl="0"/>
            <a:r>
              <a:rPr lang="fr-FR" sz="3600" dirty="0"/>
              <a:t>Introduction </a:t>
            </a:r>
          </a:p>
        </p:txBody>
      </p:sp>
      <p:sp>
        <p:nvSpPr>
          <p:cNvPr id="3" name="Content Placeholder 2">
            <a:extLst>
              <a:ext uri="{FF2B5EF4-FFF2-40B4-BE49-F238E27FC236}">
                <a16:creationId xmlns:a16="http://schemas.microsoft.com/office/drawing/2014/main" id="{108E873A-1AFC-4143-A958-ACB32338F086}"/>
              </a:ext>
            </a:extLst>
          </p:cNvPr>
          <p:cNvSpPr>
            <a:spLocks noGrp="1"/>
          </p:cNvSpPr>
          <p:nvPr>
            <p:ph idx="1"/>
          </p:nvPr>
        </p:nvSpPr>
        <p:spPr/>
        <p:txBody>
          <a:bodyPr/>
          <a:lstStyle/>
          <a:p>
            <a:r>
              <a:rPr lang="en-US" dirty="0"/>
              <a:t>In April 2019, Cameroon's Ministry of Public Health issued a landmark ministerial decision, No. 0498, establishing that a range of services are provided free of charge at public facilities and community based sites for HIV testing and treatment</a:t>
            </a:r>
          </a:p>
          <a:p>
            <a:r>
              <a:rPr lang="en-US" dirty="0"/>
              <a:t>Fee removal is a bold policy move that has the potential to improve coverage, access, and equity of services delivery and accelerate progress toward achieving the goals of HIV response</a:t>
            </a:r>
            <a:endParaRPr lang="fr-FR" dirty="0"/>
          </a:p>
        </p:txBody>
      </p:sp>
      <p:sp>
        <p:nvSpPr>
          <p:cNvPr id="4" name="Date Placeholder 3">
            <a:extLst>
              <a:ext uri="{FF2B5EF4-FFF2-40B4-BE49-F238E27FC236}">
                <a16:creationId xmlns:a16="http://schemas.microsoft.com/office/drawing/2014/main" id="{E443588B-EEF9-4CE5-BE8A-DAA201C9AA97}"/>
              </a:ext>
            </a:extLst>
          </p:cNvPr>
          <p:cNvSpPr>
            <a:spLocks noGrp="1"/>
          </p:cNvSpPr>
          <p:nvPr>
            <p:ph type="dt" sz="half" idx="10"/>
          </p:nvPr>
        </p:nvSpPr>
        <p:spPr/>
        <p:txBody>
          <a:bodyPr/>
          <a:lstStyle/>
          <a:p>
            <a:r>
              <a:rPr lang="fr-FR" dirty="0"/>
              <a:t>Novembre 2021</a:t>
            </a:r>
          </a:p>
        </p:txBody>
      </p:sp>
      <p:sp>
        <p:nvSpPr>
          <p:cNvPr id="5" name="Footer Placeholder 4">
            <a:extLst>
              <a:ext uri="{FF2B5EF4-FFF2-40B4-BE49-F238E27FC236}">
                <a16:creationId xmlns:a16="http://schemas.microsoft.com/office/drawing/2014/main" id="{C431B0E1-CD33-4FDF-8CCE-A5BF3455FF5E}"/>
              </a:ext>
            </a:extLst>
          </p:cNvPr>
          <p:cNvSpPr>
            <a:spLocks noGrp="1"/>
          </p:cNvSpPr>
          <p:nvPr>
            <p:ph type="ftr" sz="quarter" idx="11"/>
          </p:nvPr>
        </p:nvSpPr>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D2FF8610-04CB-4DD4-BF68-41849117395C}"/>
              </a:ext>
            </a:extLst>
          </p:cNvPr>
          <p:cNvSpPr>
            <a:spLocks noGrp="1"/>
          </p:cNvSpPr>
          <p:nvPr>
            <p:ph type="sldNum" sz="quarter" idx="12"/>
          </p:nvPr>
        </p:nvSpPr>
        <p:spPr/>
        <p:txBody>
          <a:bodyPr/>
          <a:lstStyle/>
          <a:p>
            <a:fld id="{CA71F70D-124E-4F7E-92FF-DE4C8C60A0A2}" type="slidenum">
              <a:rPr lang="fr-FR" smtClean="0"/>
              <a:pPr/>
              <a:t>2</a:t>
            </a:fld>
            <a:endParaRPr lang="fr-FR"/>
          </a:p>
        </p:txBody>
      </p:sp>
    </p:spTree>
    <p:extLst>
      <p:ext uri="{BB962C8B-B14F-4D97-AF65-F5344CB8AC3E}">
        <p14:creationId xmlns:p14="http://schemas.microsoft.com/office/powerpoint/2010/main" val="112692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8363-1534-48E2-8760-6E5632F02A58}"/>
              </a:ext>
            </a:extLst>
          </p:cNvPr>
          <p:cNvSpPr>
            <a:spLocks noGrp="1"/>
          </p:cNvSpPr>
          <p:nvPr>
            <p:ph type="title"/>
          </p:nvPr>
        </p:nvSpPr>
        <p:spPr>
          <a:xfrm>
            <a:off x="1239253" y="799900"/>
            <a:ext cx="7543800" cy="692016"/>
          </a:xfrm>
        </p:spPr>
        <p:txBody>
          <a:bodyPr>
            <a:noAutofit/>
          </a:bodyPr>
          <a:lstStyle/>
          <a:p>
            <a:pPr lvl="0"/>
            <a:r>
              <a:rPr lang="fr-FR" sz="3600" dirty="0"/>
              <a:t>Introduction</a:t>
            </a:r>
          </a:p>
        </p:txBody>
      </p:sp>
      <p:sp>
        <p:nvSpPr>
          <p:cNvPr id="3" name="Content Placeholder 2">
            <a:extLst>
              <a:ext uri="{FF2B5EF4-FFF2-40B4-BE49-F238E27FC236}">
                <a16:creationId xmlns:a16="http://schemas.microsoft.com/office/drawing/2014/main" id="{108E873A-1AFC-4143-A958-ACB32338F086}"/>
              </a:ext>
            </a:extLst>
          </p:cNvPr>
          <p:cNvSpPr>
            <a:spLocks noGrp="1"/>
          </p:cNvSpPr>
          <p:nvPr>
            <p:ph idx="1"/>
          </p:nvPr>
        </p:nvSpPr>
        <p:spPr/>
        <p:txBody>
          <a:bodyPr>
            <a:normAutofit/>
          </a:bodyPr>
          <a:lstStyle/>
          <a:p>
            <a:r>
              <a:rPr lang="en-US" dirty="0"/>
              <a:t>Well-defined operational processes and appropriate tools for project implementation are important to avoid unintended effects and undermine the expected positive impact of the policy decision</a:t>
            </a:r>
          </a:p>
          <a:p>
            <a:r>
              <a:rPr lang="en-US" dirty="0"/>
              <a:t>The MOPH has identified openIMIS as a possible tool that can be customized to meet the business processes as defined by the Standard Operating Procedures (SOPs) of Cameroon's free HIV services program</a:t>
            </a:r>
            <a:endParaRPr lang="fr-FR" dirty="0"/>
          </a:p>
        </p:txBody>
      </p:sp>
      <p:sp>
        <p:nvSpPr>
          <p:cNvPr id="4" name="Date Placeholder 3">
            <a:extLst>
              <a:ext uri="{FF2B5EF4-FFF2-40B4-BE49-F238E27FC236}">
                <a16:creationId xmlns:a16="http://schemas.microsoft.com/office/drawing/2014/main" id="{E443588B-EEF9-4CE5-BE8A-DAA201C9AA97}"/>
              </a:ext>
            </a:extLst>
          </p:cNvPr>
          <p:cNvSpPr>
            <a:spLocks noGrp="1"/>
          </p:cNvSpPr>
          <p:nvPr>
            <p:ph type="dt" sz="half" idx="10"/>
          </p:nvPr>
        </p:nvSpPr>
        <p:spPr/>
        <p:txBody>
          <a:bodyPr/>
          <a:lstStyle/>
          <a:p>
            <a:r>
              <a:rPr lang="fr-FR"/>
              <a:t>Novembre 2021</a:t>
            </a:r>
            <a:endParaRPr lang="fr-FR" dirty="0"/>
          </a:p>
        </p:txBody>
      </p:sp>
      <p:sp>
        <p:nvSpPr>
          <p:cNvPr id="5" name="Footer Placeholder 4">
            <a:extLst>
              <a:ext uri="{FF2B5EF4-FFF2-40B4-BE49-F238E27FC236}">
                <a16:creationId xmlns:a16="http://schemas.microsoft.com/office/drawing/2014/main" id="{C431B0E1-CD33-4FDF-8CCE-A5BF3455FF5E}"/>
              </a:ext>
            </a:extLst>
          </p:cNvPr>
          <p:cNvSpPr>
            <a:spLocks noGrp="1"/>
          </p:cNvSpPr>
          <p:nvPr>
            <p:ph type="ftr" sz="quarter" idx="11"/>
          </p:nvPr>
        </p:nvSpPr>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D2FF8610-04CB-4DD4-BF68-41849117395C}"/>
              </a:ext>
            </a:extLst>
          </p:cNvPr>
          <p:cNvSpPr>
            <a:spLocks noGrp="1"/>
          </p:cNvSpPr>
          <p:nvPr>
            <p:ph type="sldNum" sz="quarter" idx="12"/>
          </p:nvPr>
        </p:nvSpPr>
        <p:spPr/>
        <p:txBody>
          <a:bodyPr/>
          <a:lstStyle/>
          <a:p>
            <a:fld id="{CA71F70D-124E-4F7E-92FF-DE4C8C60A0A2}" type="slidenum">
              <a:rPr lang="fr-FR" smtClean="0"/>
              <a:pPr/>
              <a:t>3</a:t>
            </a:fld>
            <a:endParaRPr lang="fr-FR"/>
          </a:p>
        </p:txBody>
      </p:sp>
    </p:spTree>
    <p:extLst>
      <p:ext uri="{BB962C8B-B14F-4D97-AF65-F5344CB8AC3E}">
        <p14:creationId xmlns:p14="http://schemas.microsoft.com/office/powerpoint/2010/main" val="426674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8363-1534-48E2-8760-6E5632F02A58}"/>
              </a:ext>
            </a:extLst>
          </p:cNvPr>
          <p:cNvSpPr>
            <a:spLocks noGrp="1"/>
          </p:cNvSpPr>
          <p:nvPr>
            <p:ph type="title"/>
          </p:nvPr>
        </p:nvSpPr>
        <p:spPr>
          <a:xfrm>
            <a:off x="1239253" y="799900"/>
            <a:ext cx="7543800" cy="692016"/>
          </a:xfrm>
        </p:spPr>
        <p:txBody>
          <a:bodyPr>
            <a:noAutofit/>
          </a:bodyPr>
          <a:lstStyle/>
          <a:p>
            <a:pPr lvl="0"/>
            <a:r>
              <a:rPr lang="fr-FR" sz="3600" dirty="0"/>
              <a:t>Introduction</a:t>
            </a:r>
          </a:p>
        </p:txBody>
      </p:sp>
      <p:sp>
        <p:nvSpPr>
          <p:cNvPr id="3" name="Content Placeholder 2">
            <a:extLst>
              <a:ext uri="{FF2B5EF4-FFF2-40B4-BE49-F238E27FC236}">
                <a16:creationId xmlns:a16="http://schemas.microsoft.com/office/drawing/2014/main" id="{108E873A-1AFC-4143-A958-ACB32338F086}"/>
              </a:ext>
            </a:extLst>
          </p:cNvPr>
          <p:cNvSpPr>
            <a:spLocks noGrp="1"/>
          </p:cNvSpPr>
          <p:nvPr>
            <p:ph idx="1"/>
          </p:nvPr>
        </p:nvSpPr>
        <p:spPr/>
        <p:txBody>
          <a:bodyPr>
            <a:normAutofit/>
          </a:bodyPr>
          <a:lstStyle/>
          <a:p>
            <a:r>
              <a:rPr lang="en-US" dirty="0"/>
              <a:t>The MOPH requested support for the pilot implementation of the openIMIS software for the HIV user fees project</a:t>
            </a:r>
          </a:p>
          <a:p>
            <a:r>
              <a:rPr lang="en-US" dirty="0"/>
              <a:t>There are two regions where </a:t>
            </a:r>
            <a:r>
              <a:rPr lang="en-US" dirty="0" err="1"/>
              <a:t>OpenIMIS</a:t>
            </a:r>
            <a:r>
              <a:rPr lang="en-US" dirty="0"/>
              <a:t> is piloted: North West and Center regions</a:t>
            </a:r>
          </a:p>
          <a:p>
            <a:r>
              <a:rPr lang="en-US" dirty="0"/>
              <a:t>The users from the Regional Funds and health facilities have been trained for the implementation</a:t>
            </a:r>
          </a:p>
        </p:txBody>
      </p:sp>
      <p:sp>
        <p:nvSpPr>
          <p:cNvPr id="4" name="Date Placeholder 3">
            <a:extLst>
              <a:ext uri="{FF2B5EF4-FFF2-40B4-BE49-F238E27FC236}">
                <a16:creationId xmlns:a16="http://schemas.microsoft.com/office/drawing/2014/main" id="{E443588B-EEF9-4CE5-BE8A-DAA201C9AA97}"/>
              </a:ext>
            </a:extLst>
          </p:cNvPr>
          <p:cNvSpPr>
            <a:spLocks noGrp="1"/>
          </p:cNvSpPr>
          <p:nvPr>
            <p:ph type="dt" sz="half" idx="10"/>
          </p:nvPr>
        </p:nvSpPr>
        <p:spPr/>
        <p:txBody>
          <a:bodyPr/>
          <a:lstStyle/>
          <a:p>
            <a:r>
              <a:rPr lang="fr-FR"/>
              <a:t>Novembre 2021</a:t>
            </a:r>
            <a:endParaRPr lang="fr-FR" dirty="0"/>
          </a:p>
        </p:txBody>
      </p:sp>
      <p:sp>
        <p:nvSpPr>
          <p:cNvPr id="5" name="Footer Placeholder 4">
            <a:extLst>
              <a:ext uri="{FF2B5EF4-FFF2-40B4-BE49-F238E27FC236}">
                <a16:creationId xmlns:a16="http://schemas.microsoft.com/office/drawing/2014/main" id="{C431B0E1-CD33-4FDF-8CCE-A5BF3455FF5E}"/>
              </a:ext>
            </a:extLst>
          </p:cNvPr>
          <p:cNvSpPr>
            <a:spLocks noGrp="1"/>
          </p:cNvSpPr>
          <p:nvPr>
            <p:ph type="ftr" sz="quarter" idx="11"/>
          </p:nvPr>
        </p:nvSpPr>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D2FF8610-04CB-4DD4-BF68-41849117395C}"/>
              </a:ext>
            </a:extLst>
          </p:cNvPr>
          <p:cNvSpPr>
            <a:spLocks noGrp="1"/>
          </p:cNvSpPr>
          <p:nvPr>
            <p:ph type="sldNum" sz="quarter" idx="12"/>
          </p:nvPr>
        </p:nvSpPr>
        <p:spPr/>
        <p:txBody>
          <a:bodyPr/>
          <a:lstStyle/>
          <a:p>
            <a:fld id="{CA71F70D-124E-4F7E-92FF-DE4C8C60A0A2}" type="slidenum">
              <a:rPr lang="fr-FR" smtClean="0"/>
              <a:pPr/>
              <a:t>4</a:t>
            </a:fld>
            <a:endParaRPr lang="fr-FR"/>
          </a:p>
        </p:txBody>
      </p:sp>
    </p:spTree>
    <p:extLst>
      <p:ext uri="{BB962C8B-B14F-4D97-AF65-F5344CB8AC3E}">
        <p14:creationId xmlns:p14="http://schemas.microsoft.com/office/powerpoint/2010/main" val="167856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33C174-BE40-4C97-B7D6-16B8A8CE0803}"/>
              </a:ext>
            </a:extLst>
          </p:cNvPr>
          <p:cNvSpPr>
            <a:spLocks noGrp="1"/>
          </p:cNvSpPr>
          <p:nvPr>
            <p:ph type="title"/>
          </p:nvPr>
        </p:nvSpPr>
        <p:spPr>
          <a:xfrm>
            <a:off x="1760149" y="2839454"/>
            <a:ext cx="6886192" cy="1167062"/>
          </a:xfrm>
        </p:spPr>
        <p:txBody>
          <a:bodyPr>
            <a:noAutofit/>
          </a:bodyPr>
          <a:lstStyle/>
          <a:p>
            <a:pPr lvl="0"/>
            <a:r>
              <a:rPr lang="en-US" sz="3600" dirty="0"/>
              <a:t>Status of the Pilot Phase</a:t>
            </a:r>
            <a:endParaRPr lang="fr-FR" sz="3600" dirty="0"/>
          </a:p>
        </p:txBody>
      </p:sp>
      <p:sp>
        <p:nvSpPr>
          <p:cNvPr id="4" name="Date Placeholder 3">
            <a:extLst>
              <a:ext uri="{FF2B5EF4-FFF2-40B4-BE49-F238E27FC236}">
                <a16:creationId xmlns:a16="http://schemas.microsoft.com/office/drawing/2014/main" id="{2C9DDAD2-2F7F-4DBC-94F8-521E677C4A74}"/>
              </a:ext>
            </a:extLst>
          </p:cNvPr>
          <p:cNvSpPr>
            <a:spLocks noGrp="1"/>
          </p:cNvSpPr>
          <p:nvPr>
            <p:ph type="dt" sz="half" idx="4294967295"/>
          </p:nvPr>
        </p:nvSpPr>
        <p:spPr>
          <a:xfrm>
            <a:off x="0" y="6564313"/>
            <a:ext cx="1462088" cy="309562"/>
          </a:xfrm>
        </p:spPr>
        <p:txBody>
          <a:bodyPr/>
          <a:lstStyle/>
          <a:p>
            <a:r>
              <a:rPr lang="fr-FR"/>
              <a:t>Novembre 2021</a:t>
            </a:r>
            <a:endParaRPr lang="fr-FR" dirty="0"/>
          </a:p>
        </p:txBody>
      </p:sp>
      <p:sp>
        <p:nvSpPr>
          <p:cNvPr id="5" name="Footer Placeholder 4">
            <a:extLst>
              <a:ext uri="{FF2B5EF4-FFF2-40B4-BE49-F238E27FC236}">
                <a16:creationId xmlns:a16="http://schemas.microsoft.com/office/drawing/2014/main" id="{8080A045-5F62-4CD9-B8F1-0635DB89920D}"/>
              </a:ext>
            </a:extLst>
          </p:cNvPr>
          <p:cNvSpPr>
            <a:spLocks noGrp="1"/>
          </p:cNvSpPr>
          <p:nvPr>
            <p:ph type="ftr" sz="quarter" idx="4294967295"/>
          </p:nvPr>
        </p:nvSpPr>
        <p:spPr>
          <a:xfrm>
            <a:off x="0" y="6564313"/>
            <a:ext cx="3735388" cy="309562"/>
          </a:xfrm>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0463710D-3B5B-4358-8B4F-DC588A049CBE}"/>
              </a:ext>
            </a:extLst>
          </p:cNvPr>
          <p:cNvSpPr>
            <a:spLocks noGrp="1"/>
          </p:cNvSpPr>
          <p:nvPr>
            <p:ph type="sldNum" sz="quarter" idx="4294967295"/>
          </p:nvPr>
        </p:nvSpPr>
        <p:spPr>
          <a:xfrm>
            <a:off x="7519988" y="6564313"/>
            <a:ext cx="1624012" cy="309562"/>
          </a:xfrm>
        </p:spPr>
        <p:txBody>
          <a:bodyPr/>
          <a:lstStyle/>
          <a:p>
            <a:fld id="{CA71F70D-124E-4F7E-92FF-DE4C8C60A0A2}" type="slidenum">
              <a:rPr lang="fr-FR" smtClean="0"/>
              <a:pPr/>
              <a:t>5</a:t>
            </a:fld>
            <a:endParaRPr lang="fr-FR"/>
          </a:p>
        </p:txBody>
      </p:sp>
    </p:spTree>
    <p:extLst>
      <p:ext uri="{BB962C8B-B14F-4D97-AF65-F5344CB8AC3E}">
        <p14:creationId xmlns:p14="http://schemas.microsoft.com/office/powerpoint/2010/main" val="183176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8363-1534-48E2-8760-6E5632F02A58}"/>
              </a:ext>
            </a:extLst>
          </p:cNvPr>
          <p:cNvSpPr>
            <a:spLocks noGrp="1"/>
          </p:cNvSpPr>
          <p:nvPr>
            <p:ph type="title"/>
          </p:nvPr>
        </p:nvSpPr>
        <p:spPr>
          <a:xfrm>
            <a:off x="1239253" y="799900"/>
            <a:ext cx="7543800" cy="692016"/>
          </a:xfrm>
        </p:spPr>
        <p:txBody>
          <a:bodyPr>
            <a:noAutofit/>
          </a:bodyPr>
          <a:lstStyle/>
          <a:p>
            <a:pPr lvl="0"/>
            <a:r>
              <a:rPr lang="en-US" sz="2800" dirty="0"/>
              <a:t>Status of the Pilot Phase</a:t>
            </a:r>
            <a:endParaRPr lang="fr-FR" sz="2800" dirty="0"/>
          </a:p>
        </p:txBody>
      </p:sp>
      <p:sp>
        <p:nvSpPr>
          <p:cNvPr id="3" name="Content Placeholder 2">
            <a:extLst>
              <a:ext uri="{FF2B5EF4-FFF2-40B4-BE49-F238E27FC236}">
                <a16:creationId xmlns:a16="http://schemas.microsoft.com/office/drawing/2014/main" id="{108E873A-1AFC-4143-A958-ACB32338F086}"/>
              </a:ext>
            </a:extLst>
          </p:cNvPr>
          <p:cNvSpPr>
            <a:spLocks noGrp="1"/>
          </p:cNvSpPr>
          <p:nvPr>
            <p:ph idx="1"/>
          </p:nvPr>
        </p:nvSpPr>
        <p:spPr/>
        <p:txBody>
          <a:bodyPr>
            <a:normAutofit lnSpcReduction="10000"/>
          </a:bodyPr>
          <a:lstStyle/>
          <a:p>
            <a:r>
              <a:rPr lang="en-US" dirty="0"/>
              <a:t>Trainers have been trained at the Central and Regional levels on the openIMIS software</a:t>
            </a:r>
          </a:p>
          <a:p>
            <a:r>
              <a:rPr lang="en-US" dirty="0"/>
              <a:t>These trainers supported the training of focal persons in pilot Health Facilities in the Center the North West Region</a:t>
            </a:r>
          </a:p>
          <a:p>
            <a:r>
              <a:rPr lang="en-US" dirty="0"/>
              <a:t>There are 27 Health facilities in the North West region and 27 in the Center region participating</a:t>
            </a:r>
          </a:p>
          <a:p>
            <a:r>
              <a:rPr lang="en-US" dirty="0"/>
              <a:t>An openIMIS Consultant was hired to support the implementation of openIMIS for the project while a local IT company was hired to customize the tool and provide technical support and assistance for the two pilot Regions</a:t>
            </a:r>
            <a:endParaRPr lang="fr-FR" dirty="0"/>
          </a:p>
        </p:txBody>
      </p:sp>
      <p:sp>
        <p:nvSpPr>
          <p:cNvPr id="4" name="Date Placeholder 3">
            <a:extLst>
              <a:ext uri="{FF2B5EF4-FFF2-40B4-BE49-F238E27FC236}">
                <a16:creationId xmlns:a16="http://schemas.microsoft.com/office/drawing/2014/main" id="{E443588B-EEF9-4CE5-BE8A-DAA201C9AA97}"/>
              </a:ext>
            </a:extLst>
          </p:cNvPr>
          <p:cNvSpPr>
            <a:spLocks noGrp="1"/>
          </p:cNvSpPr>
          <p:nvPr>
            <p:ph type="dt" sz="half" idx="10"/>
          </p:nvPr>
        </p:nvSpPr>
        <p:spPr/>
        <p:txBody>
          <a:bodyPr/>
          <a:lstStyle/>
          <a:p>
            <a:r>
              <a:rPr lang="fr-FR" dirty="0"/>
              <a:t>Novembre 2021</a:t>
            </a:r>
          </a:p>
        </p:txBody>
      </p:sp>
      <p:sp>
        <p:nvSpPr>
          <p:cNvPr id="5" name="Footer Placeholder 4">
            <a:extLst>
              <a:ext uri="{FF2B5EF4-FFF2-40B4-BE49-F238E27FC236}">
                <a16:creationId xmlns:a16="http://schemas.microsoft.com/office/drawing/2014/main" id="{C431B0E1-CD33-4FDF-8CCE-A5BF3455FF5E}"/>
              </a:ext>
            </a:extLst>
          </p:cNvPr>
          <p:cNvSpPr>
            <a:spLocks noGrp="1"/>
          </p:cNvSpPr>
          <p:nvPr>
            <p:ph type="ftr" sz="quarter" idx="11"/>
          </p:nvPr>
        </p:nvSpPr>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D2FF8610-04CB-4DD4-BF68-41849117395C}"/>
              </a:ext>
            </a:extLst>
          </p:cNvPr>
          <p:cNvSpPr>
            <a:spLocks noGrp="1"/>
          </p:cNvSpPr>
          <p:nvPr>
            <p:ph type="sldNum" sz="quarter" idx="12"/>
          </p:nvPr>
        </p:nvSpPr>
        <p:spPr/>
        <p:txBody>
          <a:bodyPr/>
          <a:lstStyle/>
          <a:p>
            <a:fld id="{CA71F70D-124E-4F7E-92FF-DE4C8C60A0A2}" type="slidenum">
              <a:rPr lang="fr-FR" smtClean="0"/>
              <a:pPr/>
              <a:t>6</a:t>
            </a:fld>
            <a:endParaRPr lang="fr-FR"/>
          </a:p>
        </p:txBody>
      </p:sp>
    </p:spTree>
    <p:extLst>
      <p:ext uri="{BB962C8B-B14F-4D97-AF65-F5344CB8AC3E}">
        <p14:creationId xmlns:p14="http://schemas.microsoft.com/office/powerpoint/2010/main" val="23778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33C174-BE40-4C97-B7D6-16B8A8CE0803}"/>
              </a:ext>
            </a:extLst>
          </p:cNvPr>
          <p:cNvSpPr>
            <a:spLocks noGrp="1"/>
          </p:cNvSpPr>
          <p:nvPr>
            <p:ph type="title"/>
          </p:nvPr>
        </p:nvSpPr>
        <p:spPr>
          <a:xfrm>
            <a:off x="1760149" y="2845469"/>
            <a:ext cx="6886192" cy="1167062"/>
          </a:xfrm>
        </p:spPr>
        <p:txBody>
          <a:bodyPr>
            <a:noAutofit/>
          </a:bodyPr>
          <a:lstStyle/>
          <a:p>
            <a:pPr lvl="0"/>
            <a:r>
              <a:rPr lang="en-US" sz="3200" dirty="0"/>
              <a:t>Results of the implementation of the openIMIS software in the selected Regions (Center and Northwest)</a:t>
            </a:r>
            <a:endParaRPr lang="fr-FR" sz="3200" dirty="0"/>
          </a:p>
        </p:txBody>
      </p:sp>
      <p:sp>
        <p:nvSpPr>
          <p:cNvPr id="4" name="Date Placeholder 3">
            <a:extLst>
              <a:ext uri="{FF2B5EF4-FFF2-40B4-BE49-F238E27FC236}">
                <a16:creationId xmlns:a16="http://schemas.microsoft.com/office/drawing/2014/main" id="{2C9DDAD2-2F7F-4DBC-94F8-521E677C4A74}"/>
              </a:ext>
            </a:extLst>
          </p:cNvPr>
          <p:cNvSpPr>
            <a:spLocks noGrp="1"/>
          </p:cNvSpPr>
          <p:nvPr>
            <p:ph type="dt" sz="half" idx="4294967295"/>
          </p:nvPr>
        </p:nvSpPr>
        <p:spPr>
          <a:xfrm>
            <a:off x="0" y="6564313"/>
            <a:ext cx="1462088" cy="309562"/>
          </a:xfrm>
        </p:spPr>
        <p:txBody>
          <a:bodyPr/>
          <a:lstStyle/>
          <a:p>
            <a:r>
              <a:rPr lang="fr-FR"/>
              <a:t>Novembre 2021</a:t>
            </a:r>
            <a:endParaRPr lang="fr-FR" dirty="0"/>
          </a:p>
        </p:txBody>
      </p:sp>
      <p:sp>
        <p:nvSpPr>
          <p:cNvPr id="5" name="Footer Placeholder 4">
            <a:extLst>
              <a:ext uri="{FF2B5EF4-FFF2-40B4-BE49-F238E27FC236}">
                <a16:creationId xmlns:a16="http://schemas.microsoft.com/office/drawing/2014/main" id="{8080A045-5F62-4CD9-B8F1-0635DB89920D}"/>
              </a:ext>
            </a:extLst>
          </p:cNvPr>
          <p:cNvSpPr>
            <a:spLocks noGrp="1"/>
          </p:cNvSpPr>
          <p:nvPr>
            <p:ph type="ftr" sz="quarter" idx="4294967295"/>
          </p:nvPr>
        </p:nvSpPr>
        <p:spPr>
          <a:xfrm>
            <a:off x="0" y="6564313"/>
            <a:ext cx="3735388" cy="309562"/>
          </a:xfrm>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0463710D-3B5B-4358-8B4F-DC588A049CBE}"/>
              </a:ext>
            </a:extLst>
          </p:cNvPr>
          <p:cNvSpPr>
            <a:spLocks noGrp="1"/>
          </p:cNvSpPr>
          <p:nvPr>
            <p:ph type="sldNum" sz="quarter" idx="4294967295"/>
          </p:nvPr>
        </p:nvSpPr>
        <p:spPr>
          <a:xfrm>
            <a:off x="7519988" y="6564313"/>
            <a:ext cx="1624012" cy="309562"/>
          </a:xfrm>
        </p:spPr>
        <p:txBody>
          <a:bodyPr/>
          <a:lstStyle/>
          <a:p>
            <a:fld id="{CA71F70D-124E-4F7E-92FF-DE4C8C60A0A2}" type="slidenum">
              <a:rPr lang="fr-FR" smtClean="0"/>
              <a:pPr/>
              <a:t>7</a:t>
            </a:fld>
            <a:endParaRPr lang="fr-FR"/>
          </a:p>
        </p:txBody>
      </p:sp>
    </p:spTree>
    <p:extLst>
      <p:ext uri="{BB962C8B-B14F-4D97-AF65-F5344CB8AC3E}">
        <p14:creationId xmlns:p14="http://schemas.microsoft.com/office/powerpoint/2010/main" val="165711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8363-1534-48E2-8760-6E5632F02A58}"/>
              </a:ext>
            </a:extLst>
          </p:cNvPr>
          <p:cNvSpPr>
            <a:spLocks noGrp="1"/>
          </p:cNvSpPr>
          <p:nvPr>
            <p:ph type="title"/>
          </p:nvPr>
        </p:nvSpPr>
        <p:spPr>
          <a:xfrm>
            <a:off x="1239253" y="799900"/>
            <a:ext cx="7543800" cy="692016"/>
          </a:xfrm>
        </p:spPr>
        <p:txBody>
          <a:bodyPr>
            <a:noAutofit/>
          </a:bodyPr>
          <a:lstStyle/>
          <a:p>
            <a:pPr lvl="0"/>
            <a:r>
              <a:rPr lang="en-US" sz="3200" dirty="0"/>
              <a:t>Results of the implementation of the openIMIS software in the selected Regions</a:t>
            </a:r>
            <a:endParaRPr lang="fr-FR" sz="3200" dirty="0"/>
          </a:p>
        </p:txBody>
      </p:sp>
      <p:sp>
        <p:nvSpPr>
          <p:cNvPr id="3" name="Content Placeholder 2">
            <a:extLst>
              <a:ext uri="{FF2B5EF4-FFF2-40B4-BE49-F238E27FC236}">
                <a16:creationId xmlns:a16="http://schemas.microsoft.com/office/drawing/2014/main" id="{108E873A-1AFC-4143-A958-ACB32338F086}"/>
              </a:ext>
            </a:extLst>
          </p:cNvPr>
          <p:cNvSpPr>
            <a:spLocks noGrp="1"/>
          </p:cNvSpPr>
          <p:nvPr>
            <p:ph idx="1"/>
          </p:nvPr>
        </p:nvSpPr>
        <p:spPr/>
        <p:txBody>
          <a:bodyPr>
            <a:normAutofit lnSpcReduction="10000"/>
          </a:bodyPr>
          <a:lstStyle/>
          <a:p>
            <a:r>
              <a:rPr lang="en-US" dirty="0"/>
              <a:t>The pilot phase was to test the feasibility and value addition of the openIMIS tool in generating health bills for reimbursement for the HIV user fees exemption project</a:t>
            </a:r>
          </a:p>
          <a:p>
            <a:r>
              <a:rPr lang="en-US" dirty="0"/>
              <a:t>It was observed that the tool can be implemented effectively and has added value to the project especially for the Regional Funds as it leads to the timely generation of health bills and to the Ministry of Public Health as it leads to efficiency, effectiveness, traceability and the elimination of fraud to achieve the objectives of the project through the effective utilization of public funds to meet the needs of the population</a:t>
            </a:r>
          </a:p>
          <a:p>
            <a:endParaRPr lang="fr-FR" dirty="0"/>
          </a:p>
        </p:txBody>
      </p:sp>
      <p:sp>
        <p:nvSpPr>
          <p:cNvPr id="4" name="Date Placeholder 3">
            <a:extLst>
              <a:ext uri="{FF2B5EF4-FFF2-40B4-BE49-F238E27FC236}">
                <a16:creationId xmlns:a16="http://schemas.microsoft.com/office/drawing/2014/main" id="{E443588B-EEF9-4CE5-BE8A-DAA201C9AA97}"/>
              </a:ext>
            </a:extLst>
          </p:cNvPr>
          <p:cNvSpPr>
            <a:spLocks noGrp="1"/>
          </p:cNvSpPr>
          <p:nvPr>
            <p:ph type="dt" sz="half" idx="10"/>
          </p:nvPr>
        </p:nvSpPr>
        <p:spPr/>
        <p:txBody>
          <a:bodyPr/>
          <a:lstStyle/>
          <a:p>
            <a:r>
              <a:rPr lang="fr-FR"/>
              <a:t>Novembre 2021</a:t>
            </a:r>
            <a:endParaRPr lang="fr-FR" dirty="0"/>
          </a:p>
        </p:txBody>
      </p:sp>
      <p:sp>
        <p:nvSpPr>
          <p:cNvPr id="5" name="Footer Placeholder 4">
            <a:extLst>
              <a:ext uri="{FF2B5EF4-FFF2-40B4-BE49-F238E27FC236}">
                <a16:creationId xmlns:a16="http://schemas.microsoft.com/office/drawing/2014/main" id="{C431B0E1-CD33-4FDF-8CCE-A5BF3455FF5E}"/>
              </a:ext>
            </a:extLst>
          </p:cNvPr>
          <p:cNvSpPr>
            <a:spLocks noGrp="1"/>
          </p:cNvSpPr>
          <p:nvPr>
            <p:ph type="ftr" sz="quarter" idx="11"/>
          </p:nvPr>
        </p:nvSpPr>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D2FF8610-04CB-4DD4-BF68-41849117395C}"/>
              </a:ext>
            </a:extLst>
          </p:cNvPr>
          <p:cNvSpPr>
            <a:spLocks noGrp="1"/>
          </p:cNvSpPr>
          <p:nvPr>
            <p:ph type="sldNum" sz="quarter" idx="12"/>
          </p:nvPr>
        </p:nvSpPr>
        <p:spPr/>
        <p:txBody>
          <a:bodyPr/>
          <a:lstStyle/>
          <a:p>
            <a:fld id="{CA71F70D-124E-4F7E-92FF-DE4C8C60A0A2}" type="slidenum">
              <a:rPr lang="fr-FR" smtClean="0"/>
              <a:pPr/>
              <a:t>8</a:t>
            </a:fld>
            <a:endParaRPr lang="fr-FR"/>
          </a:p>
        </p:txBody>
      </p:sp>
    </p:spTree>
    <p:extLst>
      <p:ext uri="{BB962C8B-B14F-4D97-AF65-F5344CB8AC3E}">
        <p14:creationId xmlns:p14="http://schemas.microsoft.com/office/powerpoint/2010/main" val="411644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33C174-BE40-4C97-B7D6-16B8A8CE0803}"/>
              </a:ext>
            </a:extLst>
          </p:cNvPr>
          <p:cNvSpPr>
            <a:spLocks noGrp="1"/>
          </p:cNvSpPr>
          <p:nvPr>
            <p:ph type="title"/>
          </p:nvPr>
        </p:nvSpPr>
        <p:spPr>
          <a:xfrm>
            <a:off x="1760149" y="2839454"/>
            <a:ext cx="6886192" cy="1167062"/>
          </a:xfrm>
        </p:spPr>
        <p:txBody>
          <a:bodyPr>
            <a:normAutofit/>
          </a:bodyPr>
          <a:lstStyle/>
          <a:p>
            <a:pPr lvl="0"/>
            <a:r>
              <a:rPr lang="en-US" sz="4000" dirty="0"/>
              <a:t>Difficulties Encountered</a:t>
            </a:r>
          </a:p>
        </p:txBody>
      </p:sp>
      <p:sp>
        <p:nvSpPr>
          <p:cNvPr id="4" name="Date Placeholder 3">
            <a:extLst>
              <a:ext uri="{FF2B5EF4-FFF2-40B4-BE49-F238E27FC236}">
                <a16:creationId xmlns:a16="http://schemas.microsoft.com/office/drawing/2014/main" id="{2C9DDAD2-2F7F-4DBC-94F8-521E677C4A74}"/>
              </a:ext>
            </a:extLst>
          </p:cNvPr>
          <p:cNvSpPr>
            <a:spLocks noGrp="1"/>
          </p:cNvSpPr>
          <p:nvPr>
            <p:ph type="dt" sz="half" idx="4294967295"/>
          </p:nvPr>
        </p:nvSpPr>
        <p:spPr>
          <a:xfrm>
            <a:off x="0" y="6564313"/>
            <a:ext cx="1462088" cy="309562"/>
          </a:xfrm>
        </p:spPr>
        <p:txBody>
          <a:bodyPr/>
          <a:lstStyle/>
          <a:p>
            <a:r>
              <a:rPr lang="fr-FR"/>
              <a:t>Novembre 2021</a:t>
            </a:r>
            <a:endParaRPr lang="fr-FR" dirty="0"/>
          </a:p>
        </p:txBody>
      </p:sp>
      <p:sp>
        <p:nvSpPr>
          <p:cNvPr id="5" name="Footer Placeholder 4">
            <a:extLst>
              <a:ext uri="{FF2B5EF4-FFF2-40B4-BE49-F238E27FC236}">
                <a16:creationId xmlns:a16="http://schemas.microsoft.com/office/drawing/2014/main" id="{8080A045-5F62-4CD9-B8F1-0635DB89920D}"/>
              </a:ext>
            </a:extLst>
          </p:cNvPr>
          <p:cNvSpPr>
            <a:spLocks noGrp="1"/>
          </p:cNvSpPr>
          <p:nvPr>
            <p:ph type="ftr" sz="quarter" idx="4294967295"/>
          </p:nvPr>
        </p:nvSpPr>
        <p:spPr>
          <a:xfrm>
            <a:off x="0" y="6564313"/>
            <a:ext cx="3735388" cy="309562"/>
          </a:xfrm>
        </p:spPr>
        <p:txBody>
          <a:bodyPr/>
          <a:lstStyle/>
          <a:p>
            <a:r>
              <a:rPr lang="fr-FR"/>
              <a:t>Revue annuelle User Fees VIH Douala-Cameroun</a:t>
            </a:r>
            <a:endParaRPr lang="fr-FR" dirty="0"/>
          </a:p>
        </p:txBody>
      </p:sp>
      <p:sp>
        <p:nvSpPr>
          <p:cNvPr id="6" name="Slide Number Placeholder 5">
            <a:extLst>
              <a:ext uri="{FF2B5EF4-FFF2-40B4-BE49-F238E27FC236}">
                <a16:creationId xmlns:a16="http://schemas.microsoft.com/office/drawing/2014/main" id="{0463710D-3B5B-4358-8B4F-DC588A049CBE}"/>
              </a:ext>
            </a:extLst>
          </p:cNvPr>
          <p:cNvSpPr>
            <a:spLocks noGrp="1"/>
          </p:cNvSpPr>
          <p:nvPr>
            <p:ph type="sldNum" sz="quarter" idx="4294967295"/>
          </p:nvPr>
        </p:nvSpPr>
        <p:spPr>
          <a:xfrm>
            <a:off x="7519988" y="6564313"/>
            <a:ext cx="1624012" cy="309562"/>
          </a:xfrm>
        </p:spPr>
        <p:txBody>
          <a:bodyPr/>
          <a:lstStyle/>
          <a:p>
            <a:fld id="{CA71F70D-124E-4F7E-92FF-DE4C8C60A0A2}" type="slidenum">
              <a:rPr lang="fr-FR" smtClean="0"/>
              <a:pPr/>
              <a:t>9</a:t>
            </a:fld>
            <a:endParaRPr lang="fr-FR"/>
          </a:p>
        </p:txBody>
      </p:sp>
    </p:spTree>
    <p:extLst>
      <p:ext uri="{BB962C8B-B14F-4D97-AF65-F5344CB8AC3E}">
        <p14:creationId xmlns:p14="http://schemas.microsoft.com/office/powerpoint/2010/main" val="158256953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371517CA51A4591FD761B9ADB223C" ma:contentTypeVersion="14" ma:contentTypeDescription="Create a new document." ma:contentTypeScope="" ma:versionID="b9c58fdfed64c6e9f148436e1bc97e23">
  <xsd:schema xmlns:xsd="http://www.w3.org/2001/XMLSchema" xmlns:xs="http://www.w3.org/2001/XMLSchema" xmlns:p="http://schemas.microsoft.com/office/2006/metadata/properties" xmlns:ns2="18d388d1-21b6-4723-90bf-9d2d04a13d0a" xmlns:ns3="799dd36a-efdc-49ab-bd5b-ecf48f8d8ab7" targetNamespace="http://schemas.microsoft.com/office/2006/metadata/properties" ma:root="true" ma:fieldsID="8382fe876bf2d346a6029fe94ea1a643" ns2:_="" ns3:_="">
    <xsd:import namespace="18d388d1-21b6-4723-90bf-9d2d04a13d0a"/>
    <xsd:import namespace="799dd36a-efdc-49ab-bd5b-ecf48f8d8a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link"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388d1-21b6-4723-90bf-9d2d04a13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ink" ma:index="20" nillable="true" ma:displayName="link" ma:format="Image"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9dd36a-efdc-49ab-bd5b-ecf48f8d8a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nk xmlns="18d388d1-21b6-4723-90bf-9d2d04a13d0a">
      <Url xsi:nil="true"/>
      <Description xsi:nil="true"/>
    </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209CED-DFCD-4EF4-95EF-16854949E906}"/>
</file>

<file path=customXml/itemProps2.xml><?xml version="1.0" encoding="utf-8"?>
<ds:datastoreItem xmlns:ds="http://schemas.openxmlformats.org/officeDocument/2006/customXml" ds:itemID="{3546C761-365A-45F5-91A4-C137CC1F11FA}">
  <ds:schemaRef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65bdb931-0a6f-4720-bd0b-f0aca366800a"/>
    <ds:schemaRef ds:uri="26a898da-7366-4b01-af85-05d3f6a58d3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8A7A7D5-018B-4149-AD32-3B3B1DB1B7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1674</TotalTime>
  <Words>617</Words>
  <Application>Microsoft Office PowerPoint</Application>
  <PresentationFormat>On-screen Show (4:3)</PresentationFormat>
  <Paragraphs>70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Wingdings</vt:lpstr>
      <vt:lpstr>Office Theme</vt:lpstr>
      <vt:lpstr>Implementation of the openIMIS for the HIV User Fees Exemption Project</vt:lpstr>
      <vt:lpstr>Introduction </vt:lpstr>
      <vt:lpstr>Introduction</vt:lpstr>
      <vt:lpstr>Introduction</vt:lpstr>
      <vt:lpstr>Status of the Pilot Phase</vt:lpstr>
      <vt:lpstr>Status of the Pilot Phase</vt:lpstr>
      <vt:lpstr>Results of the implementation of the openIMIS software in the selected Regions (Center and Northwest)</vt:lpstr>
      <vt:lpstr>Results of the implementation of the openIMIS software in the selected Regions</vt:lpstr>
      <vt:lpstr>Difficulties Encountered</vt:lpstr>
      <vt:lpstr>Difficulties Encountered</vt:lpstr>
      <vt:lpstr>Conclusion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Zakariaou Njoumemi;SDVIH-DLMEP</dc:creator>
  <cp:lastModifiedBy>Bhattarai, Saurav GIZ</cp:lastModifiedBy>
  <cp:revision>49</cp:revision>
  <dcterms:created xsi:type="dcterms:W3CDTF">2021-11-13T09:15:18Z</dcterms:created>
  <dcterms:modified xsi:type="dcterms:W3CDTF">2021-12-06T13:57:04Z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0x01010044B371517CA51A4591FD761B9ADB223C</vt:lpwstr>
  </property>
</Properties>
</file>