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8"/>
  </p:notesMasterIdLst>
  <p:sldIdLst>
    <p:sldId id="256" r:id="rId2"/>
    <p:sldId id="263" r:id="rId3"/>
    <p:sldId id="264" r:id="rId4"/>
    <p:sldId id="257" r:id="rId5"/>
    <p:sldId id="270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63"/>
            <p14:sldId id="264"/>
            <p14:sldId id="257"/>
            <p14:sldId id="270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4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1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0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5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2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enimis/openimis_fhir_r4_ig" TargetMode="External"/><Relationship Id="rId7" Type="http://schemas.openxmlformats.org/officeDocument/2006/relationships/hyperlink" Target="https://pypi.org/project/fhir.resources/" TargetMode="External"/><Relationship Id="rId2" Type="http://schemas.openxmlformats.org/officeDocument/2006/relationships/hyperlink" Target="https://openimis.github.io/openimis_fhir_r4_i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hl7.org/IG_Publisher_Documentation" TargetMode="External"/><Relationship Id="rId5" Type="http://schemas.openxmlformats.org/officeDocument/2006/relationships/hyperlink" Target="https://fshschool.org/" TargetMode="External"/><Relationship Id="rId4" Type="http://schemas.openxmlformats.org/officeDocument/2006/relationships/hyperlink" Target="https://github.com/openimis/openimis-be-api_fhir_r4_p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openIMIS Shelf Readiness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6</a:t>
            </a:r>
            <a:r>
              <a:rPr lang="en-CH" dirty="0" smtClean="0"/>
              <a:t> </a:t>
            </a:r>
            <a:r>
              <a:rPr lang="en-GB" dirty="0" smtClean="0"/>
              <a:t>December </a:t>
            </a:r>
            <a:r>
              <a:rPr lang="en-GB" dirty="0" smtClean="0"/>
              <a:t>2021 </a:t>
            </a:r>
          </a:p>
          <a:p>
            <a:r>
              <a:rPr lang="en-GB" dirty="0"/>
              <a:t>Activity </a:t>
            </a:r>
            <a:r>
              <a:rPr lang="en-GB" dirty="0" smtClean="0"/>
              <a:t>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elivering innovative technology for better lives.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438" y="5958039"/>
            <a:ext cx="2631587" cy="72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lum bright="70000" contrast="-70000"/>
          </a:blip>
          <a:stretch/>
        </p:blipFill>
        <p:spPr bwMode="auto">
          <a:xfrm>
            <a:off x="200279" y="5767349"/>
            <a:ext cx="945275" cy="94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WP1. openIMIS </a:t>
            </a:r>
            <a:r>
              <a:rPr lang="en-US" dirty="0"/>
              <a:t>FHIR </a:t>
            </a:r>
            <a:r>
              <a:rPr lang="en-US" dirty="0" smtClean="0"/>
              <a:t>Module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Objectives </a:t>
            </a:r>
            <a:r>
              <a:rPr lang="en-US" sz="2100" dirty="0">
                <a:solidFill>
                  <a:schemeClr val="accent5"/>
                </a:solidFill>
              </a:rPr>
              <a:t>(activities)</a:t>
            </a:r>
            <a:r>
              <a:rPr lang="en-US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FHIR release four (R4) </a:t>
            </a:r>
            <a:r>
              <a:rPr lang="en-US" b="1" dirty="0" smtClean="0">
                <a:solidFill>
                  <a:srgbClr val="00B050"/>
                </a:solidFill>
              </a:rPr>
              <a:t>integration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  30.09.2021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Develop missing resources (ex. Contract, Enrolment Officer)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FHIR R4 extensions development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  30.09.2021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FHIR </a:t>
            </a:r>
            <a:r>
              <a:rPr lang="en-US" dirty="0"/>
              <a:t>R4 extensions </a:t>
            </a:r>
            <a:r>
              <a:rPr lang="en-US" dirty="0" smtClean="0"/>
              <a:t>development (</a:t>
            </a:r>
            <a:r>
              <a:rPr lang="en-US" dirty="0"/>
              <a:t>ex. </a:t>
            </a:r>
            <a:r>
              <a:rPr lang="en-US" dirty="0" smtClean="0"/>
              <a:t>insuree details)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openIMIS extensions development </a:t>
            </a:r>
            <a:r>
              <a:rPr lang="en-US" dirty="0" smtClean="0"/>
              <a:t>(</a:t>
            </a:r>
            <a:r>
              <a:rPr lang="en-US" dirty="0"/>
              <a:t>ex. </a:t>
            </a:r>
            <a:r>
              <a:rPr lang="en-US" dirty="0" smtClean="0"/>
              <a:t>medication </a:t>
            </a:r>
            <a:r>
              <a:rPr lang="en-US" dirty="0"/>
              <a:t>form and </a:t>
            </a:r>
            <a:r>
              <a:rPr lang="en-US" dirty="0" smtClean="0"/>
              <a:t>amount)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FHIR Authentication and </a:t>
            </a:r>
            <a:r>
              <a:rPr lang="en-US" b="1" dirty="0" smtClean="0">
                <a:solidFill>
                  <a:srgbClr val="00B050"/>
                </a:solidFill>
              </a:rPr>
              <a:t>Authorization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30.06.2021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JWT authentication management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openIMIS </a:t>
            </a:r>
            <a:r>
              <a:rPr lang="en-US" b="1" dirty="0">
                <a:solidFill>
                  <a:srgbClr val="00B050"/>
                </a:solidFill>
              </a:rPr>
              <a:t>FHIR Quality </a:t>
            </a:r>
            <a:r>
              <a:rPr lang="en-US" b="1" dirty="0" smtClean="0">
                <a:solidFill>
                  <a:srgbClr val="00B050"/>
                </a:solidFill>
              </a:rPr>
              <a:t>Assurance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  30.09.2021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Develop tests for the FHIR REST API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openIMIS FHIR module documentation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  31.12.2021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openIMIS FHIR IG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Document interoperability data exchange </a:t>
            </a:r>
            <a:r>
              <a:rPr lang="en-US" dirty="0" smtClean="0"/>
              <a:t>workflows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WP2. </a:t>
            </a:r>
            <a:r>
              <a:rPr lang="en-US" dirty="0"/>
              <a:t>Packaging and </a:t>
            </a:r>
            <a:r>
              <a:rPr lang="en-US" dirty="0" smtClean="0"/>
              <a:t>Installation</a:t>
            </a:r>
            <a:endParaRPr lang="en-GB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 </a:t>
            </a:r>
            <a:r>
              <a:rPr lang="en-US" sz="2100" dirty="0">
                <a:solidFill>
                  <a:schemeClr val="accent5"/>
                </a:solidFill>
              </a:rPr>
              <a:t>(activities)</a:t>
            </a:r>
            <a:r>
              <a:rPr lang="en-US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Docker package </a:t>
            </a:r>
            <a:r>
              <a:rPr lang="en-US" b="1" dirty="0" smtClean="0">
                <a:solidFill>
                  <a:srgbClr val="00B050"/>
                </a:solidFill>
              </a:rPr>
              <a:t>improvement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  30.06.2021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Publish </a:t>
            </a:r>
            <a:r>
              <a:rPr lang="en-US" dirty="0" smtClean="0"/>
              <a:t>Docker compose </a:t>
            </a:r>
            <a:r>
              <a:rPr lang="en-US" dirty="0"/>
              <a:t>that don't need other files on the computer (using </a:t>
            </a:r>
            <a:r>
              <a:rPr lang="en-US" dirty="0" smtClean="0"/>
              <a:t>GitHub </a:t>
            </a:r>
            <a:r>
              <a:rPr lang="en-US" dirty="0"/>
              <a:t>context)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Comply </a:t>
            </a:r>
            <a:r>
              <a:rPr lang="en-US" dirty="0"/>
              <a:t>with Instant </a:t>
            </a:r>
            <a:r>
              <a:rPr lang="en-US" dirty="0" err="1"/>
              <a:t>OpenHIE’s</a:t>
            </a:r>
            <a:r>
              <a:rPr lang="en-US" dirty="0"/>
              <a:t> packaging/deployment </a:t>
            </a:r>
            <a:r>
              <a:rPr lang="en-US" dirty="0" smtClean="0"/>
              <a:t>strategy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Developer </a:t>
            </a:r>
            <a:r>
              <a:rPr lang="en-US" b="1" dirty="0" smtClean="0">
                <a:solidFill>
                  <a:srgbClr val="0070C0"/>
                </a:solidFill>
              </a:rPr>
              <a:t>initialization script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31.12.2021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facilitate the initialization of a ready to start openIMIS development </a:t>
            </a:r>
            <a:r>
              <a:rPr lang="en-US" dirty="0" smtClean="0"/>
              <a:t>environment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64808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438" y="1132247"/>
            <a:ext cx="10515600" cy="940411"/>
          </a:xfrm>
        </p:spPr>
        <p:txBody>
          <a:bodyPr/>
          <a:lstStyle/>
          <a:p>
            <a:r>
              <a:rPr lang="en-US" dirty="0" err="1"/>
              <a:t>openIMIS</a:t>
            </a:r>
            <a:r>
              <a:rPr lang="en-US" dirty="0"/>
              <a:t> FHIR module documentation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openIMIS FHIR R4 </a:t>
            </a:r>
            <a:r>
              <a:rPr lang="en-GB" dirty="0" smtClean="0"/>
              <a:t>Implementation Guide (last build):</a:t>
            </a:r>
            <a:endParaRPr lang="en-GB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openimis.github.io/openimis_fhir_r4_ig</a:t>
            </a:r>
            <a:r>
              <a:rPr lang="en-GB" dirty="0" smtClean="0"/>
              <a:t> </a:t>
            </a:r>
          </a:p>
          <a:p>
            <a:r>
              <a:rPr lang="en-US" dirty="0" smtClean="0"/>
              <a:t>GitHub openIMIS FHIR R4 </a:t>
            </a:r>
            <a:r>
              <a:rPr lang="en-US" dirty="0" smtClean="0"/>
              <a:t>IG </a:t>
            </a:r>
            <a:r>
              <a:rPr lang="en-GB" dirty="0"/>
              <a:t>(source)</a:t>
            </a:r>
            <a:r>
              <a:rPr lang="en-US" dirty="0" smtClean="0"/>
              <a:t>: </a:t>
            </a:r>
            <a:endParaRPr lang="en-US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github.com/openimis/openimis_fhir_r4_ig</a:t>
            </a:r>
            <a:r>
              <a:rPr lang="en-US" u="sng" dirty="0" smtClean="0"/>
              <a:t> </a:t>
            </a:r>
          </a:p>
          <a:p>
            <a:r>
              <a:rPr lang="en-US" dirty="0"/>
              <a:t>GitHub openIMIS FHIR R4 </a:t>
            </a:r>
            <a:r>
              <a:rPr lang="en-US" dirty="0" smtClean="0"/>
              <a:t>module (source): </a:t>
            </a:r>
            <a:endParaRPr lang="en-US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github.com/openimis/openimis-be-api_fhir_r4_py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Profiling and IG tools: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5"/>
              </a:rPr>
              <a:t>SUSHI</a:t>
            </a:r>
            <a:r>
              <a:rPr lang="en-US" dirty="0" smtClean="0"/>
              <a:t>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6"/>
              </a:rPr>
              <a:t>IG Publisher</a:t>
            </a:r>
            <a:endParaRPr lang="en-US" dirty="0" smtClean="0"/>
          </a:p>
          <a:p>
            <a:r>
              <a:rPr lang="en-US" dirty="0" smtClean="0"/>
              <a:t>Python FHIR library: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hlinkClick r:id="rId7"/>
              </a:rPr>
              <a:t>FHIR® Resources (R4, STU3, DSTU2)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Developer initialization script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/>
              <a:t>Easier setting up local backend </a:t>
            </a:r>
            <a:r>
              <a:rPr lang="en-US" dirty="0" smtClean="0"/>
              <a:t>and frontend with modules:</a:t>
            </a:r>
          </a:p>
          <a:p>
            <a:pPr marL="800089" lvl="1" indent="-342900" fontAlgn="base">
              <a:buFont typeface="Arial" panose="020B0604020202020204" pitchFamily="34" charset="0"/>
              <a:buChar char="•"/>
            </a:pPr>
            <a:r>
              <a:rPr lang="en-US" dirty="0" smtClean="0"/>
              <a:t>Wrap </a:t>
            </a:r>
            <a:r>
              <a:rPr lang="en-US" dirty="0"/>
              <a:t>creating new </a:t>
            </a:r>
            <a:r>
              <a:rPr lang="en-US" dirty="0" smtClean="0"/>
              <a:t>backend modules </a:t>
            </a:r>
            <a:r>
              <a:rPr lang="en-US" dirty="0"/>
              <a:t>in one command that can be called from </a:t>
            </a:r>
            <a:r>
              <a:rPr lang="en-US" dirty="0" smtClean="0"/>
              <a:t>manage.py, </a:t>
            </a:r>
            <a:r>
              <a:rPr lang="en-US" dirty="0"/>
              <a:t>it’d create a new module next to assembly with all necessary features (README, etc.) </a:t>
            </a:r>
          </a:p>
          <a:p>
            <a:pPr marL="800089" lvl="1" indent="-342900" fontAlgn="base">
              <a:buFont typeface="Arial" panose="020B0604020202020204" pitchFamily="34" charset="0"/>
              <a:buChar char="•"/>
            </a:pPr>
            <a:r>
              <a:rPr lang="en-US" dirty="0"/>
              <a:t>Pulling modules from source and using local instances also could be automatized. </a:t>
            </a:r>
            <a:endParaRPr lang="en-GB" dirty="0" smtClean="0"/>
          </a:p>
          <a:p>
            <a:r>
              <a:rPr lang="en-GB" dirty="0" smtClean="0"/>
              <a:t>Backend module initialization: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Add .</a:t>
            </a:r>
            <a:r>
              <a:rPr lang="en-GB" dirty="0" err="1" smtClean="0"/>
              <a:t>yml</a:t>
            </a:r>
            <a:r>
              <a:rPr lang="en-GB" dirty="0" smtClean="0"/>
              <a:t> file to skeleton that’d allow to automatically execute CI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Automatically created simple service with unit test that’d allow to check if module is created properly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Skeletons adjusted to types of modules: business models / calculation rules / etc. </a:t>
            </a:r>
          </a:p>
          <a:p>
            <a:r>
              <a:rPr lang="en-US" dirty="0" smtClean="0"/>
              <a:t>Frontend </a:t>
            </a:r>
            <a:r>
              <a:rPr lang="en-GB" dirty="0" smtClean="0"/>
              <a:t>module </a:t>
            </a:r>
            <a:r>
              <a:rPr lang="en-GB" dirty="0"/>
              <a:t>initialization</a:t>
            </a:r>
            <a:r>
              <a:rPr lang="en-GB" dirty="0" smtClean="0"/>
              <a:t>:</a:t>
            </a:r>
            <a:endParaRPr lang="en-US" b="1" dirty="0"/>
          </a:p>
          <a:p>
            <a:pPr marL="800089" lvl="1" indent="-342900" fontAlgn="base">
              <a:buFont typeface="Arial" panose="020B0604020202020204" pitchFamily="34" charset="0"/>
              <a:buChar char="•"/>
            </a:pPr>
            <a:r>
              <a:rPr lang="en-US" dirty="0"/>
              <a:t>Yarn link automatically created when creating new modules, link should be done automatically from assembly module</a:t>
            </a:r>
          </a:p>
          <a:p>
            <a:pPr marL="800089" lvl="1" indent="-342900" fontAlgn="base">
              <a:buFont typeface="Arial" panose="020B0604020202020204" pitchFamily="34" charset="0"/>
              <a:buChar char="•"/>
            </a:pPr>
            <a:r>
              <a:rPr lang="en-US" dirty="0"/>
              <a:t>Add react template for frontend builds </a:t>
            </a:r>
          </a:p>
          <a:p>
            <a:pPr marL="800089" lvl="1" indent="-342900" fontAlgn="base">
              <a:buFont typeface="Arial" panose="020B0604020202020204" pitchFamily="34" charset="0"/>
              <a:buChar char="•"/>
            </a:pPr>
            <a:r>
              <a:rPr lang="en-US" dirty="0"/>
              <a:t>Add CI file to frontend, that’d check if frontend part is building with no </a:t>
            </a:r>
            <a:r>
              <a:rPr lang="en-US" dirty="0" smtClean="0"/>
              <a:t>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3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openIMIS Shelf Readiness</a:t>
            </a:r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/>
        </p:blipFill>
        <p:spPr bwMode="auto">
          <a:xfrm>
            <a:off x="11129117" y="121744"/>
            <a:ext cx="945275" cy="945275"/>
          </a:xfrm>
          <a:prstGeom prst="rect">
            <a:avLst/>
          </a:prstGeom>
        </p:spPr>
      </p:pic>
      <p:pic>
        <p:nvPicPr>
          <p:cNvPr id="6" name="Picture 2" descr="Delivering innovative technology for better lives.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906" y="5346500"/>
            <a:ext cx="2631587" cy="72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368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Wingdings</vt:lpstr>
      <vt:lpstr>openIMIS</vt:lpstr>
      <vt:lpstr> openIMIS Shelf Readiness</vt:lpstr>
      <vt:lpstr>WP1. openIMIS FHIR Module</vt:lpstr>
      <vt:lpstr>WP2. Packaging and Installation</vt:lpstr>
      <vt:lpstr>openIMIS FHIR module documentation </vt:lpstr>
      <vt:lpstr>Developer initialization script </vt:lpstr>
      <vt:lpstr>openIMIS Shelf Readiness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216</cp:revision>
  <dcterms:created xsi:type="dcterms:W3CDTF">2019-05-03T11:46:18Z</dcterms:created>
  <dcterms:modified xsi:type="dcterms:W3CDTF">2021-12-06T09:08:12Z</dcterms:modified>
</cp:coreProperties>
</file>