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7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2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10CD2F2-D621-4C8E-AE0B-102EED05856D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wiki/spaces/OP/pages/2614362157/Payment+and+accounts" TargetMode="External"/><Relationship Id="rId2" Type="http://schemas.openxmlformats.org/officeDocument/2006/relationships/hyperlink" Target="https://openimis.atlassian.net/wiki/spaces/OP/pages/3046277126/Calculation+ru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pages/2757853191/Payment+plan" TargetMode="External"/><Relationship Id="rId5" Type="http://schemas.openxmlformats.org/officeDocument/2006/relationships/hyperlink" Target="https://openimis.atlassian.net/wiki/spaces/OP/pages/2858254346/Account+receivable+-+outbound+invoices" TargetMode="External"/><Relationship Id="rId4" Type="http://schemas.openxmlformats.org/officeDocument/2006/relationships/hyperlink" Target="https://openimis.atlassian.net/wiki/spaces/OP/pages/2460090369/Account+payable+-+inbound+invoices+bi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Payment </a:t>
            </a:r>
            <a:r>
              <a:rPr lang="de-CH" dirty="0"/>
              <a:t>L</a:t>
            </a:r>
            <a:r>
              <a:rPr lang="de-CH" dirty="0" smtClean="0"/>
              <a:t>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69779"/>
            <a:ext cx="9144000" cy="1655762"/>
          </a:xfrm>
        </p:spPr>
        <p:txBody>
          <a:bodyPr/>
          <a:lstStyle/>
          <a:p>
            <a:r>
              <a:rPr lang="en-US" dirty="0" err="1" smtClean="0"/>
              <a:t>Gumzo</a:t>
            </a:r>
            <a:endParaRPr lang="en-US" dirty="0" smtClean="0"/>
          </a:p>
          <a:p>
            <a:r>
              <a:rPr lang="en-US" dirty="0"/>
              <a:t>8</a:t>
            </a:r>
            <a:r>
              <a:rPr lang="en-US" dirty="0" smtClean="0"/>
              <a:t> November </a:t>
            </a:r>
            <a:r>
              <a:rPr lang="en-US" dirty="0" smtClean="0"/>
              <a:t>2021</a:t>
            </a:r>
            <a:endParaRPr lang="en-US" dirty="0"/>
          </a:p>
        </p:txBody>
      </p:sp>
      <p:pic>
        <p:nvPicPr>
          <p:cNvPr id="4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8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1901"/>
            <a:ext cx="10515600" cy="4012497"/>
          </a:xfrm>
        </p:spPr>
        <p:txBody>
          <a:bodyPr/>
          <a:lstStyle/>
          <a:p>
            <a:r>
              <a:rPr lang="de-CH" dirty="0" err="1" smtClean="0"/>
              <a:t>Done</a:t>
            </a:r>
            <a:r>
              <a:rPr lang="de-CH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Invoice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Bill BE </a:t>
            </a:r>
            <a:r>
              <a:rPr lang="de-CH" dirty="0" err="1" smtClean="0"/>
              <a:t>module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Calculation</a:t>
            </a:r>
            <a:r>
              <a:rPr lang="de-CH" dirty="0" smtClean="0"/>
              <a:t> </a:t>
            </a:r>
            <a:r>
              <a:rPr lang="de-CH" dirty="0" err="1" smtClean="0"/>
              <a:t>rule</a:t>
            </a:r>
            <a:r>
              <a:rPr lang="de-CH" dirty="0" smtClean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legacy</a:t>
            </a:r>
            <a:r>
              <a:rPr lang="de-CH" dirty="0"/>
              <a:t> </a:t>
            </a:r>
            <a:r>
              <a:rPr lang="de-CH" dirty="0" err="1"/>
              <a:t>contribution</a:t>
            </a:r>
            <a:endParaRPr lang="de-CH" dirty="0"/>
          </a:p>
          <a:p>
            <a:r>
              <a:rPr lang="de-CH" dirty="0" smtClean="0"/>
              <a:t>Next: 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Invoice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Bill </a:t>
            </a:r>
            <a:r>
              <a:rPr lang="de-CH" dirty="0" smtClean="0"/>
              <a:t>FE </a:t>
            </a:r>
            <a:r>
              <a:rPr lang="de-CH" dirty="0" err="1" smtClean="0"/>
              <a:t>module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Payment Plan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/>
              <a:t>Calculation</a:t>
            </a:r>
            <a:r>
              <a:rPr lang="de-CH" dirty="0"/>
              <a:t> </a:t>
            </a:r>
            <a:r>
              <a:rPr lang="de-CH" dirty="0" err="1" smtClean="0"/>
              <a:t>rules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Claims, </a:t>
            </a:r>
            <a:r>
              <a:rPr lang="de-CH" dirty="0" err="1" smtClean="0"/>
              <a:t>Capitation</a:t>
            </a:r>
            <a:r>
              <a:rPr lang="de-CH" dirty="0" smtClean="0"/>
              <a:t>, </a:t>
            </a:r>
            <a:r>
              <a:rPr lang="de-CH" dirty="0" err="1" smtClean="0"/>
              <a:t>Commissions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FHIR R4 </a:t>
            </a:r>
            <a:r>
              <a:rPr lang="de-CH" dirty="0" err="1" smtClean="0"/>
              <a:t>resource</a:t>
            </a:r>
            <a:r>
              <a:rPr lang="de-CH" dirty="0" smtClean="0"/>
              <a:t> </a:t>
            </a:r>
            <a:r>
              <a:rPr lang="de-CH" dirty="0" err="1" smtClean="0"/>
              <a:t>mapping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development</a:t>
            </a:r>
            <a:r>
              <a:rPr lang="de-CH" dirty="0" smtClean="0"/>
              <a:t> (</a:t>
            </a:r>
            <a:r>
              <a:rPr lang="de-CH" dirty="0" err="1" smtClean="0"/>
              <a:t>similar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E0 </a:t>
            </a:r>
            <a:r>
              <a:rPr lang="de-CH" dirty="0" err="1" smtClean="0"/>
              <a:t>developments</a:t>
            </a:r>
            <a:r>
              <a:rPr lang="de-CH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75" y="1123780"/>
            <a:ext cx="10515600" cy="940411"/>
          </a:xfrm>
        </p:spPr>
        <p:txBody>
          <a:bodyPr/>
          <a:lstStyle/>
          <a:p>
            <a:r>
              <a:rPr lang="de-CH" dirty="0" err="1" smtClean="0"/>
              <a:t>Architecture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432" y="286308"/>
            <a:ext cx="8558677" cy="6357088"/>
          </a:xfrm>
        </p:spPr>
      </p:pic>
    </p:spTree>
    <p:extLst>
      <p:ext uri="{BB962C8B-B14F-4D97-AF65-F5344CB8AC3E}">
        <p14:creationId xmlns:p14="http://schemas.microsoft.com/office/powerpoint/2010/main" val="22516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Key </a:t>
            </a:r>
            <a:r>
              <a:rPr lang="de-CH" dirty="0" err="1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 main resources «bill» and «invoice»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Act as abstraction layer for payments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end signals so specific payments adaptors modules could act on business actions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 services that will act as business entry points for payments adaptor modules (and other modules)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Dedicated module to convert business object (claims, contributions, …) into bill and invoice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FHIR resources (to be defined)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Invoice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PaymentNotice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Calculations</a:t>
            </a:r>
            <a:r>
              <a:rPr lang="de-CH" dirty="0" smtClean="0"/>
              <a:t> </a:t>
            </a:r>
            <a:r>
              <a:rPr lang="de-CH" dirty="0" err="1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Dedicated module to convert business object are using calculation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Calculation rules are «simple» modules that host business logic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be a calculation rule, a module needs to have a class that is based on the </a:t>
            </a:r>
            <a:r>
              <a:rPr lang="en-US" sz="2400" dirty="0" err="1" smtClean="0"/>
              <a:t>AbstractCalculationRule</a:t>
            </a:r>
            <a:r>
              <a:rPr lang="en-US" sz="2400" dirty="0" smtClean="0"/>
              <a:t>, and implements the mandatory methods and listen to few signals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Advantages: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Calculation rules can be selected with a FE picker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Calculation rules can add parameters to existing FE page (the page need to have a calculation contribution point)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Version control is defined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can depend on calculation rules (the exact rule to be used will depend on the one installed) such as the contribution plan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In our case, the calculation rule would be linkable to contribution or payment* plan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587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1112"/>
            <a:ext cx="10515600" cy="940411"/>
          </a:xfrm>
        </p:spPr>
        <p:txBody>
          <a:bodyPr/>
          <a:lstStyle/>
          <a:p>
            <a:r>
              <a:rPr lang="en-US" dirty="0" smtClean="0"/>
              <a:t>Tentative planning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867" y="1329581"/>
            <a:ext cx="10100733" cy="54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6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</a:t>
            </a:r>
            <a:r>
              <a:rPr lang="de-CH" dirty="0" smtClean="0"/>
              <a:t>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Calculation </a:t>
            </a:r>
            <a:r>
              <a:rPr lang="en-GB" dirty="0" smtClean="0">
                <a:hlinkClick r:id="rId2"/>
              </a:rPr>
              <a:t>rules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Payment and accounts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Account payable - [inbound invoices] bill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Account receivable - [outbound] invoices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Payment </a:t>
            </a:r>
            <a:r>
              <a:rPr lang="en-GB" dirty="0" smtClean="0">
                <a:hlinkClick r:id="rId6"/>
              </a:rPr>
              <a:t>plan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2"/>
              </a:rPr>
              <a:t>Calculation rules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4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280</Words>
  <Application>Microsoft Office PowerPoint</Application>
  <PresentationFormat>Widescreen</PresentationFormat>
  <Paragraphs>41</Paragraphs>
  <Slides>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Payment Layer</vt:lpstr>
      <vt:lpstr>Status</vt:lpstr>
      <vt:lpstr>Architecture</vt:lpstr>
      <vt:lpstr>Key principles</vt:lpstr>
      <vt:lpstr>Calculations rules</vt:lpstr>
      <vt:lpstr>Tentative planning</vt:lpstr>
      <vt:lpstr>Links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layer</dc:title>
  <dc:creator>Patrick Delcroix</dc:creator>
  <cp:lastModifiedBy>Dragos Dobre</cp:lastModifiedBy>
  <cp:revision>17</cp:revision>
  <dcterms:created xsi:type="dcterms:W3CDTF">2021-09-02T06:28:50Z</dcterms:created>
  <dcterms:modified xsi:type="dcterms:W3CDTF">2021-11-08T12:30:37Z</dcterms:modified>
</cp:coreProperties>
</file>