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63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1"/>
            <p14:sldId id="262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51" TargetMode="External"/><Relationship Id="rId3" Type="http://schemas.openxmlformats.org/officeDocument/2006/relationships/hyperlink" Target="https://openimis.atlassian.net/browse/OSD-146" TargetMode="External"/><Relationship Id="rId7" Type="http://schemas.openxmlformats.org/officeDocument/2006/relationships/hyperlink" Target="https://openimis.atlassian.net/browse/OSD-150" TargetMode="External"/><Relationship Id="rId2" Type="http://schemas.openxmlformats.org/officeDocument/2006/relationships/hyperlink" Target="https://openimis.atlassian.net/browse/OSD-1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49" TargetMode="External"/><Relationship Id="rId5" Type="http://schemas.openxmlformats.org/officeDocument/2006/relationships/hyperlink" Target="https://openimis.atlassian.net/browse/OSD-148" TargetMode="External"/><Relationship Id="rId4" Type="http://schemas.openxmlformats.org/officeDocument/2006/relationships/hyperlink" Target="https://openimis.atlassian.net/browse/OSD-147" TargetMode="External"/><Relationship Id="rId9" Type="http://schemas.openxmlformats.org/officeDocument/2006/relationships/hyperlink" Target="https://openimis.atlassian.net/jira/servicedesk/projects/OSD/queues/custom/8/OSD-15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8</a:t>
            </a:r>
            <a:r>
              <a:rPr lang="en-GB" dirty="0" smtClean="0"/>
              <a:t> November</a:t>
            </a:r>
            <a:r>
              <a:rPr lang="en-CH" dirty="0" smtClean="0"/>
              <a:t> </a:t>
            </a:r>
            <a:r>
              <a:rPr lang="en-GB" dirty="0" smtClean="0"/>
              <a:t>2021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</a:t>
            </a:r>
            <a:r>
              <a:rPr lang="en-GB" dirty="0" smtClean="0"/>
              <a:t>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OSD-145</a:t>
            </a:r>
            <a:r>
              <a:rPr lang="en-US" dirty="0"/>
              <a:t>: </a:t>
            </a:r>
            <a:r>
              <a:rPr lang="en-GB" dirty="0">
                <a:hlinkClick r:id="rId2"/>
              </a:rPr>
              <a:t>Dedicated demo server for </a:t>
            </a:r>
            <a:r>
              <a:rPr lang="en-GB" dirty="0" smtClean="0">
                <a:hlinkClick r:id="rId2"/>
              </a:rPr>
              <a:t>Malawi</a:t>
            </a:r>
            <a:r>
              <a:rPr lang="en-CH" dirty="0" smtClean="0"/>
              <a:t> </a:t>
            </a:r>
            <a:r>
              <a:rPr lang="en-GB" dirty="0" smtClean="0"/>
              <a:t>– Escalated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OSD-146: </a:t>
            </a:r>
            <a:r>
              <a:rPr lang="en-GB" dirty="0">
                <a:hlinkClick r:id="rId3"/>
              </a:rPr>
              <a:t>Improve </a:t>
            </a:r>
            <a:r>
              <a:rPr lang="en-GB" dirty="0" err="1">
                <a:hlinkClick r:id="rId3"/>
              </a:rPr>
              <a:t>multilinguality</a:t>
            </a:r>
            <a:r>
              <a:rPr lang="en-GB" dirty="0">
                <a:hlinkClick r:id="rId3"/>
              </a:rPr>
              <a:t> in </a:t>
            </a:r>
            <a:r>
              <a:rPr lang="en-GB" dirty="0" smtClean="0">
                <a:hlinkClick r:id="rId3"/>
              </a:rPr>
              <a:t>openIMIS</a:t>
            </a:r>
            <a:r>
              <a:rPr lang="en-CH" dirty="0" smtClean="0"/>
              <a:t> </a:t>
            </a:r>
            <a:r>
              <a:rPr lang="en-GB" dirty="0" smtClean="0"/>
              <a:t>– Pending prioritization </a:t>
            </a:r>
            <a:endParaRPr lang="en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</a:t>
            </a:r>
            <a:r>
              <a:rPr lang="en-CH" dirty="0" smtClean="0"/>
              <a:t>7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GB" dirty="0">
                <a:hlinkClick r:id="rId4"/>
              </a:rPr>
              <a:t>Security question from </a:t>
            </a:r>
            <a:r>
              <a:rPr lang="en-GB" dirty="0" smtClean="0">
                <a:hlinkClick r:id="rId4"/>
              </a:rPr>
              <a:t>Zanzibar</a:t>
            </a:r>
            <a:r>
              <a:rPr lang="en-CH" dirty="0" smtClean="0"/>
              <a:t> – In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</a:t>
            </a:r>
            <a:r>
              <a:rPr lang="en-CH" dirty="0" smtClean="0"/>
              <a:t>8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 err="1">
                <a:hlinkClick r:id="rId5"/>
              </a:rPr>
              <a:t>Sql</a:t>
            </a:r>
            <a:r>
              <a:rPr lang="en-US" u="sng" dirty="0">
                <a:hlinkClick r:id="rId5"/>
              </a:rPr>
              <a:t> query takes too long to complete task</a:t>
            </a:r>
            <a:r>
              <a:rPr lang="en-US" u="sng" dirty="0" smtClean="0">
                <a:hlinkClick r:id="rId5"/>
              </a:rPr>
              <a:t>.</a:t>
            </a:r>
            <a:r>
              <a:rPr lang="en-CH" dirty="0" smtClean="0"/>
              <a:t> – Waiting for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OSD-14</a:t>
            </a:r>
            <a:r>
              <a:rPr lang="en-CH" dirty="0" smtClean="0"/>
              <a:t>9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>
                <a:hlinkClick r:id="rId6"/>
              </a:rPr>
              <a:t>Creating a claims using Claim </a:t>
            </a:r>
            <a:r>
              <a:rPr lang="en-US" dirty="0" smtClean="0">
                <a:hlinkClick r:id="rId6"/>
              </a:rPr>
              <a:t>module</a:t>
            </a:r>
            <a:r>
              <a:rPr lang="en-CH" dirty="0" smtClean="0"/>
              <a:t> – Escalated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</a:t>
            </a:r>
            <a:r>
              <a:rPr lang="en-CH" dirty="0" smtClean="0"/>
              <a:t>50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7"/>
              </a:rPr>
              <a:t>Rest API becomes slow after some </a:t>
            </a:r>
            <a:r>
              <a:rPr lang="en-US" u="sng" dirty="0" smtClean="0">
                <a:hlinkClick r:id="rId7"/>
              </a:rPr>
              <a:t>transactions</a:t>
            </a:r>
            <a:r>
              <a:rPr lang="en-CH" dirty="0" smtClean="0"/>
              <a:t> – Waiting for </a:t>
            </a:r>
            <a:r>
              <a:rPr lang="en-CH" dirty="0"/>
              <a:t>customer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1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 err="1">
                <a:hlinkClick r:id="rId8"/>
              </a:rPr>
              <a:t>Mojaloop</a:t>
            </a:r>
            <a:r>
              <a:rPr lang="en-US" dirty="0">
                <a:hlinkClick r:id="rId8"/>
              </a:rPr>
              <a:t> deployment guide using </a:t>
            </a:r>
            <a:r>
              <a:rPr lang="en-US" dirty="0" err="1" smtClean="0">
                <a:hlinkClick r:id="rId8"/>
              </a:rPr>
              <a:t>kubernetes</a:t>
            </a:r>
            <a:r>
              <a:rPr lang="en-US" dirty="0" smtClean="0"/>
              <a:t> </a:t>
            </a:r>
            <a:r>
              <a:rPr lang="en-CH" dirty="0" smtClean="0"/>
              <a:t>– </a:t>
            </a:r>
            <a:r>
              <a:rPr lang="en-CH" dirty="0"/>
              <a:t>Waiting for customer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2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GB" dirty="0" smtClean="0">
                <a:hlinkClick r:id="rId9"/>
              </a:rPr>
              <a:t>Front </a:t>
            </a:r>
            <a:r>
              <a:rPr lang="en-GB" dirty="0">
                <a:hlinkClick r:id="rId9"/>
              </a:rPr>
              <a:t>End Installation </a:t>
            </a:r>
            <a:r>
              <a:rPr lang="en-GB" dirty="0" smtClean="0">
                <a:hlinkClick r:id="rId9"/>
              </a:rPr>
              <a:t>Error</a:t>
            </a:r>
            <a:r>
              <a:rPr lang="en-GB" dirty="0" smtClean="0"/>
              <a:t> </a:t>
            </a:r>
            <a:r>
              <a:rPr lang="en-CH" dirty="0" smtClean="0"/>
              <a:t>– </a:t>
            </a:r>
            <a:r>
              <a:rPr lang="en-CH" dirty="0"/>
              <a:t>Waiting for customer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</a:t>
            </a:r>
            <a:r>
              <a:rPr lang="en-GB" dirty="0" smtClean="0"/>
              <a:t>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</a:t>
            </a:r>
            <a:r>
              <a:rPr lang="en-CH" dirty="0" smtClean="0"/>
              <a:t> </a:t>
            </a:r>
            <a:r>
              <a:rPr lang="en-US" dirty="0" smtClean="0"/>
              <a:t>fixes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 reviews and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Finished the configuration </a:t>
            </a:r>
            <a:r>
              <a:rPr lang="en-US" dirty="0"/>
              <a:t>on the modular on Server </a:t>
            </a:r>
            <a:r>
              <a:rPr lang="en-US" dirty="0" smtClean="0"/>
              <a:t>2 and supported </a:t>
            </a:r>
            <a:r>
              <a:rPr lang="en-US" dirty="0"/>
              <a:t>with performance </a:t>
            </a:r>
            <a:r>
              <a:rPr lang="en-US" dirty="0" smtClean="0"/>
              <a:t>issues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Added advanced </a:t>
            </a:r>
            <a:r>
              <a:rPr lang="en-US" dirty="0" smtClean="0"/>
              <a:t>Continuous Integration script for </a:t>
            </a:r>
            <a:r>
              <a:rPr lang="en-US" dirty="0" smtClean="0"/>
              <a:t>FE </a:t>
            </a:r>
            <a:r>
              <a:rPr lang="en-US" dirty="0" smtClean="0"/>
              <a:t>assembly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October 2021 Release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Close old </a:t>
            </a:r>
            <a:r>
              <a:rPr lang="en-US" dirty="0" smtClean="0"/>
              <a:t>OSD tickets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Formal Sector modules documentation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23235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11</a:t>
                      </a:r>
                      <a:r>
                        <a:rPr lang="en-CH" sz="2000" noProof="0" dirty="0" smtClean="0"/>
                        <a:t>5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48%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2021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10515600" cy="400092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Components included: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Web Application and DB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</a:t>
            </a:r>
            <a:r>
              <a:rPr lang="en-GB" dirty="0"/>
              <a:t>mobile application &amp; REST </a:t>
            </a:r>
            <a:r>
              <a:rPr lang="en-GB" dirty="0" smtClean="0"/>
              <a:t>API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migrated modules </a:t>
            </a:r>
            <a:endParaRPr lang="en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Users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Medical Items and Services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Pricelists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Formal Sector modules </a:t>
            </a:r>
            <a:endParaRPr lang="en-GB" dirty="0" smtClean="0"/>
          </a:p>
          <a:p>
            <a:r>
              <a:rPr lang="en-GB" dirty="0" smtClean="0"/>
              <a:t>Components not included: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FHIR </a:t>
            </a:r>
            <a:r>
              <a:rPr lang="en-GB" dirty="0"/>
              <a:t>R4 </a:t>
            </a:r>
            <a:r>
              <a:rPr lang="en-GB" dirty="0" smtClean="0"/>
              <a:t>module</a:t>
            </a:r>
            <a:r>
              <a:rPr lang="en-CH" dirty="0" smtClean="0"/>
              <a:t> </a:t>
            </a:r>
            <a:r>
              <a:rPr lang="en-GB" dirty="0" smtClean="0"/>
              <a:t>(dependence on E0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Claim-AI modules (dependence on FHIR R4)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1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Generate </a:t>
            </a:r>
            <a:r>
              <a:rPr lang="en-CH" dirty="0" smtClean="0"/>
              <a:t>large data set and train demo AI Model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&amp; PR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demo mobile apps on Google Play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245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October 2021 activities</vt:lpstr>
      <vt:lpstr>October 2021 activities</vt:lpstr>
      <vt:lpstr>Time budget available</vt:lpstr>
      <vt:lpstr>October 2021 Release 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202</cp:revision>
  <dcterms:created xsi:type="dcterms:W3CDTF">2019-05-03T11:46:18Z</dcterms:created>
  <dcterms:modified xsi:type="dcterms:W3CDTF">2021-11-08T11:40:17Z</dcterms:modified>
</cp:coreProperties>
</file>