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5" r:id="rId5"/>
    <p:sldId id="287" r:id="rId6"/>
    <p:sldId id="290" r:id="rId7"/>
    <p:sldId id="291" r:id="rId8"/>
    <p:sldId id="29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86921F-4C2B-491C-82E8-FF65AFC91347}" v="3" dt="2022-03-09T12:43:34.5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67" d="100"/>
          <a:sy n="67" d="100"/>
        </p:scale>
        <p:origin x="645"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lande Margaret Goswell" userId="07dbd19a-5994-4138-bd9d-e5a750e4334e" providerId="ADAL" clId="{C586921F-4C2B-491C-82E8-FF65AFC91347}"/>
    <pc:docChg chg="undo custSel addSld delSld modSld">
      <pc:chgData name="Yolande Margaret Goswell" userId="07dbd19a-5994-4138-bd9d-e5a750e4334e" providerId="ADAL" clId="{C586921F-4C2B-491C-82E8-FF65AFC91347}" dt="2022-03-09T12:47:09.135" v="1336" actId="2696"/>
      <pc:docMkLst>
        <pc:docMk/>
      </pc:docMkLst>
      <pc:sldChg chg="addSp delSp modSp del mod">
        <pc:chgData name="Yolande Margaret Goswell" userId="07dbd19a-5994-4138-bd9d-e5a750e4334e" providerId="ADAL" clId="{C586921F-4C2B-491C-82E8-FF65AFC91347}" dt="2022-03-09T12:43:41.641" v="1293" actId="47"/>
        <pc:sldMkLst>
          <pc:docMk/>
          <pc:sldMk cId="1738138878" sldId="288"/>
        </pc:sldMkLst>
        <pc:spChg chg="del mod">
          <ac:chgData name="Yolande Margaret Goswell" userId="07dbd19a-5994-4138-bd9d-e5a750e4334e" providerId="ADAL" clId="{C586921F-4C2B-491C-82E8-FF65AFC91347}" dt="2022-03-09T12:41:46.150" v="1279" actId="478"/>
          <ac:spMkLst>
            <pc:docMk/>
            <pc:sldMk cId="1738138878" sldId="288"/>
            <ac:spMk id="2" creationId="{16959582-4184-456E-BCA8-BE2F092247EC}"/>
          </ac:spMkLst>
        </pc:spChg>
        <pc:spChg chg="del mod">
          <ac:chgData name="Yolande Margaret Goswell" userId="07dbd19a-5994-4138-bd9d-e5a750e4334e" providerId="ADAL" clId="{C586921F-4C2B-491C-82E8-FF65AFC91347}" dt="2022-03-09T12:41:36.707" v="1276" actId="931"/>
          <ac:spMkLst>
            <pc:docMk/>
            <pc:sldMk cId="1738138878" sldId="288"/>
            <ac:spMk id="3" creationId="{24C49916-F517-4A79-AE38-1E0A0ED4CD51}"/>
          </ac:spMkLst>
        </pc:spChg>
        <pc:picChg chg="add mod">
          <ac:chgData name="Yolande Margaret Goswell" userId="07dbd19a-5994-4138-bd9d-e5a750e4334e" providerId="ADAL" clId="{C586921F-4C2B-491C-82E8-FF65AFC91347}" dt="2022-03-09T12:42:02.229" v="1284" actId="14100"/>
          <ac:picMkLst>
            <pc:docMk/>
            <pc:sldMk cId="1738138878" sldId="288"/>
            <ac:picMk id="5" creationId="{AEA92C57-B1E1-450A-9F43-A294294E7E0B}"/>
          </ac:picMkLst>
        </pc:picChg>
      </pc:sldChg>
      <pc:sldChg chg="addSp delSp modSp del mod">
        <pc:chgData name="Yolande Margaret Goswell" userId="07dbd19a-5994-4138-bd9d-e5a750e4334e" providerId="ADAL" clId="{C586921F-4C2B-491C-82E8-FF65AFC91347}" dt="2022-03-09T12:47:09.135" v="1336" actId="2696"/>
        <pc:sldMkLst>
          <pc:docMk/>
          <pc:sldMk cId="2997987662" sldId="289"/>
        </pc:sldMkLst>
        <pc:spChg chg="del mod">
          <ac:chgData name="Yolande Margaret Goswell" userId="07dbd19a-5994-4138-bd9d-e5a750e4334e" providerId="ADAL" clId="{C586921F-4C2B-491C-82E8-FF65AFC91347}" dt="2022-03-09T12:47:00.833" v="1335" actId="478"/>
          <ac:spMkLst>
            <pc:docMk/>
            <pc:sldMk cId="2997987662" sldId="289"/>
            <ac:spMk id="2" creationId="{AD44CD1B-148D-492E-9D53-EF1D13C8028C}"/>
          </ac:spMkLst>
        </pc:spChg>
        <pc:spChg chg="mod">
          <ac:chgData name="Yolande Margaret Goswell" userId="07dbd19a-5994-4138-bd9d-e5a750e4334e" providerId="ADAL" clId="{C586921F-4C2B-491C-82E8-FF65AFC91347}" dt="2022-03-09T12:46:37.040" v="1317" actId="20577"/>
          <ac:spMkLst>
            <pc:docMk/>
            <pc:sldMk cId="2997987662" sldId="289"/>
            <ac:spMk id="3" creationId="{F1D52035-0AB0-41B0-885A-3229E3D7AF0C}"/>
          </ac:spMkLst>
        </pc:spChg>
        <pc:spChg chg="add mod">
          <ac:chgData name="Yolande Margaret Goswell" userId="07dbd19a-5994-4138-bd9d-e5a750e4334e" providerId="ADAL" clId="{C586921F-4C2B-491C-82E8-FF65AFC91347}" dt="2022-03-09T12:47:00.833" v="1335" actId="478"/>
          <ac:spMkLst>
            <pc:docMk/>
            <pc:sldMk cId="2997987662" sldId="289"/>
            <ac:spMk id="5" creationId="{2A6F53E1-EF49-4764-B966-E7E2DD5D1AD2}"/>
          </ac:spMkLst>
        </pc:spChg>
      </pc:sldChg>
      <pc:sldChg chg="modSp mod">
        <pc:chgData name="Yolande Margaret Goswell" userId="07dbd19a-5994-4138-bd9d-e5a750e4334e" providerId="ADAL" clId="{C586921F-4C2B-491C-82E8-FF65AFC91347}" dt="2022-03-09T10:31:59.372" v="1270" actId="20577"/>
        <pc:sldMkLst>
          <pc:docMk/>
          <pc:sldMk cId="3793211334" sldId="290"/>
        </pc:sldMkLst>
        <pc:spChg chg="mod">
          <ac:chgData name="Yolande Margaret Goswell" userId="07dbd19a-5994-4138-bd9d-e5a750e4334e" providerId="ADAL" clId="{C586921F-4C2B-491C-82E8-FF65AFC91347}" dt="2022-03-09T10:15:22.614" v="681" actId="20577"/>
          <ac:spMkLst>
            <pc:docMk/>
            <pc:sldMk cId="3793211334" sldId="290"/>
            <ac:spMk id="2" creationId="{0AE422CB-EBC9-4703-870C-8981A495893A}"/>
          </ac:spMkLst>
        </pc:spChg>
        <pc:spChg chg="mod">
          <ac:chgData name="Yolande Margaret Goswell" userId="07dbd19a-5994-4138-bd9d-e5a750e4334e" providerId="ADAL" clId="{C586921F-4C2B-491C-82E8-FF65AFC91347}" dt="2022-03-09T10:31:59.372" v="1270" actId="20577"/>
          <ac:spMkLst>
            <pc:docMk/>
            <pc:sldMk cId="3793211334" sldId="290"/>
            <ac:spMk id="4" creationId="{154CE42E-40DB-4871-9D18-C333C2013434}"/>
          </ac:spMkLst>
        </pc:spChg>
      </pc:sldChg>
      <pc:sldChg chg="addSp delSp modSp mod setBg">
        <pc:chgData name="Yolande Margaret Goswell" userId="07dbd19a-5994-4138-bd9d-e5a750e4334e" providerId="ADAL" clId="{C586921F-4C2B-491C-82E8-FF65AFC91347}" dt="2022-03-09T12:44:07.920" v="1315" actId="20577"/>
        <pc:sldMkLst>
          <pc:docMk/>
          <pc:sldMk cId="2256676212" sldId="291"/>
        </pc:sldMkLst>
        <pc:spChg chg="mod">
          <ac:chgData name="Yolande Margaret Goswell" userId="07dbd19a-5994-4138-bd9d-e5a750e4334e" providerId="ADAL" clId="{C586921F-4C2B-491C-82E8-FF65AFC91347}" dt="2022-03-09T12:44:07.920" v="1315" actId="20577"/>
          <ac:spMkLst>
            <pc:docMk/>
            <pc:sldMk cId="2256676212" sldId="291"/>
            <ac:spMk id="3" creationId="{1197B948-1E46-4B5A-9CA9-2B4341832BD1}"/>
          </ac:spMkLst>
        </pc:spChg>
        <pc:spChg chg="add del">
          <ac:chgData name="Yolande Margaret Goswell" userId="07dbd19a-5994-4138-bd9d-e5a750e4334e" providerId="ADAL" clId="{C586921F-4C2B-491C-82E8-FF65AFC91347}" dt="2022-03-09T12:42:53.339" v="1288" actId="26606"/>
          <ac:spMkLst>
            <pc:docMk/>
            <pc:sldMk cId="2256676212" sldId="291"/>
            <ac:spMk id="10" creationId="{39E3965E-AC41-4711-9D10-E25ABB132D86}"/>
          </ac:spMkLst>
        </pc:spChg>
        <pc:spChg chg="add del">
          <ac:chgData name="Yolande Margaret Goswell" userId="07dbd19a-5994-4138-bd9d-e5a750e4334e" providerId="ADAL" clId="{C586921F-4C2B-491C-82E8-FF65AFC91347}" dt="2022-03-09T12:42:53.339" v="1288" actId="26606"/>
          <ac:spMkLst>
            <pc:docMk/>
            <pc:sldMk cId="2256676212" sldId="291"/>
            <ac:spMk id="14" creationId="{34461041-8413-4023-ABA7-9E499B0AD995}"/>
          </ac:spMkLst>
        </pc:spChg>
        <pc:spChg chg="add del">
          <ac:chgData name="Yolande Margaret Goswell" userId="07dbd19a-5994-4138-bd9d-e5a750e4334e" providerId="ADAL" clId="{C586921F-4C2B-491C-82E8-FF65AFC91347}" dt="2022-03-09T12:42:53.339" v="1288" actId="26606"/>
          <ac:spMkLst>
            <pc:docMk/>
            <pc:sldMk cId="2256676212" sldId="291"/>
            <ac:spMk id="18" creationId="{53B4A494-ED20-47DD-A927-05EA273B0F1F}"/>
          </ac:spMkLst>
        </pc:spChg>
        <pc:picChg chg="mod modCrop">
          <ac:chgData name="Yolande Margaret Goswell" userId="07dbd19a-5994-4138-bd9d-e5a750e4334e" providerId="ADAL" clId="{C586921F-4C2B-491C-82E8-FF65AFC91347}" dt="2022-03-09T12:42:53.339" v="1288" actId="26606"/>
          <ac:picMkLst>
            <pc:docMk/>
            <pc:sldMk cId="2256676212" sldId="291"/>
            <ac:picMk id="5" creationId="{AF623497-B802-4D4E-A415-41759649C73A}"/>
          </ac:picMkLst>
        </pc:picChg>
        <pc:cxnChg chg="add del">
          <ac:chgData name="Yolande Margaret Goswell" userId="07dbd19a-5994-4138-bd9d-e5a750e4334e" providerId="ADAL" clId="{C586921F-4C2B-491C-82E8-FF65AFC91347}" dt="2022-03-09T12:42:53.339" v="1288" actId="26606"/>
          <ac:cxnSpMkLst>
            <pc:docMk/>
            <pc:sldMk cId="2256676212" sldId="291"/>
            <ac:cxnSpMk id="12" creationId="{1F5DC8C3-BA5F-4EED-BB9A-A14272BD82A1}"/>
          </ac:cxnSpMkLst>
        </pc:cxnChg>
        <pc:cxnChg chg="add del">
          <ac:chgData name="Yolande Margaret Goswell" userId="07dbd19a-5994-4138-bd9d-e5a750e4334e" providerId="ADAL" clId="{C586921F-4C2B-491C-82E8-FF65AFC91347}" dt="2022-03-09T12:42:53.339" v="1288" actId="26606"/>
          <ac:cxnSpMkLst>
            <pc:docMk/>
            <pc:sldMk cId="2256676212" sldId="291"/>
            <ac:cxnSpMk id="16" creationId="{F05BCF04-4702-43D0-BE8F-DBF6C2F65131}"/>
          </ac:cxnSpMkLst>
        </pc:cxnChg>
      </pc:sldChg>
      <pc:sldChg chg="addSp delSp modSp add mod">
        <pc:chgData name="Yolande Margaret Goswell" userId="07dbd19a-5994-4138-bd9d-e5a750e4334e" providerId="ADAL" clId="{C586921F-4C2B-491C-82E8-FF65AFC91347}" dt="2022-03-09T12:43:58.596" v="1305" actId="20577"/>
        <pc:sldMkLst>
          <pc:docMk/>
          <pc:sldMk cId="1284598059" sldId="292"/>
        </pc:sldMkLst>
        <pc:spChg chg="mod">
          <ac:chgData name="Yolande Margaret Goswell" userId="07dbd19a-5994-4138-bd9d-e5a750e4334e" providerId="ADAL" clId="{C586921F-4C2B-491C-82E8-FF65AFC91347}" dt="2022-03-09T12:43:58.596" v="1305" actId="20577"/>
          <ac:spMkLst>
            <pc:docMk/>
            <pc:sldMk cId="1284598059" sldId="292"/>
            <ac:spMk id="3" creationId="{1197B948-1E46-4B5A-9CA9-2B4341832BD1}"/>
          </ac:spMkLst>
        </pc:spChg>
        <pc:picChg chg="add mod">
          <ac:chgData name="Yolande Margaret Goswell" userId="07dbd19a-5994-4138-bd9d-e5a750e4334e" providerId="ADAL" clId="{C586921F-4C2B-491C-82E8-FF65AFC91347}" dt="2022-03-09T12:43:37.345" v="1292" actId="1076"/>
          <ac:picMkLst>
            <pc:docMk/>
            <pc:sldMk cId="1284598059" sldId="292"/>
            <ac:picMk id="4" creationId="{B8830199-F90B-4EEF-84A8-FCB9949AB688}"/>
          </ac:picMkLst>
        </pc:picChg>
        <pc:picChg chg="del">
          <ac:chgData name="Yolande Margaret Goswell" userId="07dbd19a-5994-4138-bd9d-e5a750e4334e" providerId="ADAL" clId="{C586921F-4C2B-491C-82E8-FF65AFC91347}" dt="2022-03-09T12:43:25.753" v="1290" actId="478"/>
          <ac:picMkLst>
            <pc:docMk/>
            <pc:sldMk cId="1284598059" sldId="292"/>
            <ac:picMk id="5" creationId="{AF623497-B802-4D4E-A415-41759649C73A}"/>
          </ac:picMkLst>
        </pc:picChg>
      </pc:sldChg>
    </pc:docChg>
  </pc:docChgLst>
  <pc:docChgLst>
    <pc:chgData name="Yolande Margaret Goswell" userId="07dbd19a-5994-4138-bd9d-e5a750e4334e" providerId="ADAL" clId="{ED8D945C-6583-4804-BFCB-71EA9405D1A9}"/>
    <pc:docChg chg="undo redo custSel addSld delSld modSld sldOrd">
      <pc:chgData name="Yolande Margaret Goswell" userId="07dbd19a-5994-4138-bd9d-e5a750e4334e" providerId="ADAL" clId="{ED8D945C-6583-4804-BFCB-71EA9405D1A9}" dt="2021-09-30T09:00:03.413" v="327" actId="14100"/>
      <pc:docMkLst>
        <pc:docMk/>
      </pc:docMkLst>
      <pc:sldChg chg="modSp del mod ord">
        <pc:chgData name="Yolande Margaret Goswell" userId="07dbd19a-5994-4138-bd9d-e5a750e4334e" providerId="ADAL" clId="{ED8D945C-6583-4804-BFCB-71EA9405D1A9}" dt="2021-09-28T15:07:05.233" v="302" actId="47"/>
        <pc:sldMkLst>
          <pc:docMk/>
          <pc:sldMk cId="1292513021" sldId="286"/>
        </pc:sldMkLst>
        <pc:spChg chg="mod">
          <ac:chgData name="Yolande Margaret Goswell" userId="07dbd19a-5994-4138-bd9d-e5a750e4334e" providerId="ADAL" clId="{ED8D945C-6583-4804-BFCB-71EA9405D1A9}" dt="2021-09-27T09:32:06.155" v="118" actId="20577"/>
          <ac:spMkLst>
            <pc:docMk/>
            <pc:sldMk cId="1292513021" sldId="286"/>
            <ac:spMk id="2" creationId="{0AE422CB-EBC9-4703-870C-8981A495893A}"/>
          </ac:spMkLst>
        </pc:spChg>
      </pc:sldChg>
      <pc:sldChg chg="addSp delSp modSp new mod">
        <pc:chgData name="Yolande Margaret Goswell" userId="07dbd19a-5994-4138-bd9d-e5a750e4334e" providerId="ADAL" clId="{ED8D945C-6583-4804-BFCB-71EA9405D1A9}" dt="2021-09-28T15:06:28.868" v="298" actId="20577"/>
        <pc:sldMkLst>
          <pc:docMk/>
          <pc:sldMk cId="4076917555" sldId="287"/>
        </pc:sldMkLst>
        <pc:spChg chg="mod">
          <ac:chgData name="Yolande Margaret Goswell" userId="07dbd19a-5994-4138-bd9d-e5a750e4334e" providerId="ADAL" clId="{ED8D945C-6583-4804-BFCB-71EA9405D1A9}" dt="2021-09-27T09:30:06.971" v="20" actId="20577"/>
          <ac:spMkLst>
            <pc:docMk/>
            <pc:sldMk cId="4076917555" sldId="287"/>
            <ac:spMk id="2" creationId="{AEAFA813-2DAF-410C-8136-6E8CE2DFA9E7}"/>
          </ac:spMkLst>
        </pc:spChg>
        <pc:spChg chg="mod">
          <ac:chgData name="Yolande Margaret Goswell" userId="07dbd19a-5994-4138-bd9d-e5a750e4334e" providerId="ADAL" clId="{ED8D945C-6583-4804-BFCB-71EA9405D1A9}" dt="2021-09-28T15:06:28.868" v="298" actId="20577"/>
          <ac:spMkLst>
            <pc:docMk/>
            <pc:sldMk cId="4076917555" sldId="287"/>
            <ac:spMk id="3" creationId="{28E77428-A079-4F2F-A5A4-7C28E39E303A}"/>
          </ac:spMkLst>
        </pc:spChg>
        <pc:picChg chg="add del mod">
          <ac:chgData name="Yolande Margaret Goswell" userId="07dbd19a-5994-4138-bd9d-e5a750e4334e" providerId="ADAL" clId="{ED8D945C-6583-4804-BFCB-71EA9405D1A9}" dt="2021-09-27T09:36:07.683" v="123" actId="21"/>
          <ac:picMkLst>
            <pc:docMk/>
            <pc:sldMk cId="4076917555" sldId="287"/>
            <ac:picMk id="5" creationId="{87575053-A1F1-4D92-87ED-67577BA537D2}"/>
          </ac:picMkLst>
        </pc:picChg>
      </pc:sldChg>
      <pc:sldChg chg="modSp new mod">
        <pc:chgData name="Yolande Margaret Goswell" userId="07dbd19a-5994-4138-bd9d-e5a750e4334e" providerId="ADAL" clId="{ED8D945C-6583-4804-BFCB-71EA9405D1A9}" dt="2021-09-27T11:01:03.335" v="161" actId="20577"/>
        <pc:sldMkLst>
          <pc:docMk/>
          <pc:sldMk cId="1738138878" sldId="288"/>
        </pc:sldMkLst>
        <pc:spChg chg="mod">
          <ac:chgData name="Yolande Margaret Goswell" userId="07dbd19a-5994-4138-bd9d-e5a750e4334e" providerId="ADAL" clId="{ED8D945C-6583-4804-BFCB-71EA9405D1A9}" dt="2021-09-27T11:01:03.335" v="161" actId="20577"/>
          <ac:spMkLst>
            <pc:docMk/>
            <pc:sldMk cId="1738138878" sldId="288"/>
            <ac:spMk id="2" creationId="{16959582-4184-456E-BCA8-BE2F092247EC}"/>
          </ac:spMkLst>
        </pc:spChg>
        <pc:spChg chg="mod">
          <ac:chgData name="Yolande Margaret Goswell" userId="07dbd19a-5994-4138-bd9d-e5a750e4334e" providerId="ADAL" clId="{ED8D945C-6583-4804-BFCB-71EA9405D1A9}" dt="2021-09-27T10:08:15.942" v="160"/>
          <ac:spMkLst>
            <pc:docMk/>
            <pc:sldMk cId="1738138878" sldId="288"/>
            <ac:spMk id="3" creationId="{24C49916-F517-4A79-AE38-1E0A0ED4CD51}"/>
          </ac:spMkLst>
        </pc:spChg>
      </pc:sldChg>
      <pc:sldChg chg="modSp new mod ord">
        <pc:chgData name="Yolande Margaret Goswell" userId="07dbd19a-5994-4138-bd9d-e5a750e4334e" providerId="ADAL" clId="{ED8D945C-6583-4804-BFCB-71EA9405D1A9}" dt="2021-09-27T09:54:31.674" v="155"/>
        <pc:sldMkLst>
          <pc:docMk/>
          <pc:sldMk cId="2997987662" sldId="289"/>
        </pc:sldMkLst>
        <pc:spChg chg="mod">
          <ac:chgData name="Yolande Margaret Goswell" userId="07dbd19a-5994-4138-bd9d-e5a750e4334e" providerId="ADAL" clId="{ED8D945C-6583-4804-BFCB-71EA9405D1A9}" dt="2021-09-27T09:31:49.920" v="89" actId="20577"/>
          <ac:spMkLst>
            <pc:docMk/>
            <pc:sldMk cId="2997987662" sldId="289"/>
            <ac:spMk id="2" creationId="{AD44CD1B-148D-492E-9D53-EF1D13C8028C}"/>
          </ac:spMkLst>
        </pc:spChg>
        <pc:spChg chg="mod">
          <ac:chgData name="Yolande Margaret Goswell" userId="07dbd19a-5994-4138-bd9d-e5a750e4334e" providerId="ADAL" clId="{ED8D945C-6583-4804-BFCB-71EA9405D1A9}" dt="2021-09-27T09:54:31.674" v="155"/>
          <ac:spMkLst>
            <pc:docMk/>
            <pc:sldMk cId="2997987662" sldId="289"/>
            <ac:spMk id="3" creationId="{F1D52035-0AB0-41B0-885A-3229E3D7AF0C}"/>
          </ac:spMkLst>
        </pc:spChg>
      </pc:sldChg>
      <pc:sldChg chg="addSp delSp modSp add mod ord">
        <pc:chgData name="Yolande Margaret Goswell" userId="07dbd19a-5994-4138-bd9d-e5a750e4334e" providerId="ADAL" clId="{ED8D945C-6583-4804-BFCB-71EA9405D1A9}" dt="2021-09-30T08:28:19.232" v="314" actId="478"/>
        <pc:sldMkLst>
          <pc:docMk/>
          <pc:sldMk cId="3793211334" sldId="290"/>
        </pc:sldMkLst>
        <pc:spChg chg="mod">
          <ac:chgData name="Yolande Margaret Goswell" userId="07dbd19a-5994-4138-bd9d-e5a750e4334e" providerId="ADAL" clId="{ED8D945C-6583-4804-BFCB-71EA9405D1A9}" dt="2021-09-28T15:14:49.654" v="308" actId="14100"/>
          <ac:spMkLst>
            <pc:docMk/>
            <pc:sldMk cId="3793211334" sldId="290"/>
            <ac:spMk id="2" creationId="{0AE422CB-EBC9-4703-870C-8981A495893A}"/>
          </ac:spMkLst>
        </pc:spChg>
        <pc:spChg chg="add mod">
          <ac:chgData name="Yolande Margaret Goswell" userId="07dbd19a-5994-4138-bd9d-e5a750e4334e" providerId="ADAL" clId="{ED8D945C-6583-4804-BFCB-71EA9405D1A9}" dt="2021-09-30T08:28:19.232" v="314" actId="478"/>
          <ac:spMkLst>
            <pc:docMk/>
            <pc:sldMk cId="3793211334" sldId="290"/>
            <ac:spMk id="4" creationId="{154CE42E-40DB-4871-9D18-C333C2013434}"/>
          </ac:spMkLst>
        </pc:spChg>
        <pc:spChg chg="add del mod">
          <ac:chgData name="Yolande Margaret Goswell" userId="07dbd19a-5994-4138-bd9d-e5a750e4334e" providerId="ADAL" clId="{ED8D945C-6583-4804-BFCB-71EA9405D1A9}" dt="2021-09-27T09:36:17.019" v="125"/>
          <ac:spMkLst>
            <pc:docMk/>
            <pc:sldMk cId="3793211334" sldId="290"/>
            <ac:spMk id="4" creationId="{4E2D8620-1EB6-4B60-AC14-ED9FF59A6D34}"/>
          </ac:spMkLst>
        </pc:spChg>
        <pc:spChg chg="add del mod">
          <ac:chgData name="Yolande Margaret Goswell" userId="07dbd19a-5994-4138-bd9d-e5a750e4334e" providerId="ADAL" clId="{ED8D945C-6583-4804-BFCB-71EA9405D1A9}" dt="2021-09-27T09:36:37.675" v="130" actId="931"/>
          <ac:spMkLst>
            <pc:docMk/>
            <pc:sldMk cId="3793211334" sldId="290"/>
            <ac:spMk id="6" creationId="{FDAA0469-D0AF-4C75-AFA9-D4926A6BF9A5}"/>
          </ac:spMkLst>
        </pc:spChg>
        <pc:spChg chg="add del mod">
          <ac:chgData name="Yolande Margaret Goswell" userId="07dbd19a-5994-4138-bd9d-e5a750e4334e" providerId="ADAL" clId="{ED8D945C-6583-4804-BFCB-71EA9405D1A9}" dt="2021-09-27T09:43:27.425" v="132" actId="931"/>
          <ac:spMkLst>
            <pc:docMk/>
            <pc:sldMk cId="3793211334" sldId="290"/>
            <ac:spMk id="14" creationId="{93BC95FD-3D4C-43A7-B82A-099AE58BC6C1}"/>
          </ac:spMkLst>
        </pc:spChg>
        <pc:spChg chg="add del mod">
          <ac:chgData name="Yolande Margaret Goswell" userId="07dbd19a-5994-4138-bd9d-e5a750e4334e" providerId="ADAL" clId="{ED8D945C-6583-4804-BFCB-71EA9405D1A9}" dt="2021-09-27T09:43:36.411" v="134" actId="931"/>
          <ac:spMkLst>
            <pc:docMk/>
            <pc:sldMk cId="3793211334" sldId="290"/>
            <ac:spMk id="18" creationId="{EE9B3D5C-0EC4-48A9-AB71-D11D16D660F0}"/>
          </ac:spMkLst>
        </pc:spChg>
        <pc:spChg chg="add del mod">
          <ac:chgData name="Yolande Margaret Goswell" userId="07dbd19a-5994-4138-bd9d-e5a750e4334e" providerId="ADAL" clId="{ED8D945C-6583-4804-BFCB-71EA9405D1A9}" dt="2021-09-27T09:48:04.499" v="138" actId="931"/>
          <ac:spMkLst>
            <pc:docMk/>
            <pc:sldMk cId="3793211334" sldId="290"/>
            <ac:spMk id="22" creationId="{02379E64-B5A2-4672-B3E7-8763644B2D6B}"/>
          </ac:spMkLst>
        </pc:spChg>
        <pc:spChg chg="add del mod">
          <ac:chgData name="Yolande Margaret Goswell" userId="07dbd19a-5994-4138-bd9d-e5a750e4334e" providerId="ADAL" clId="{ED8D945C-6583-4804-BFCB-71EA9405D1A9}" dt="2021-09-28T15:14:19.966" v="303" actId="931"/>
          <ac:spMkLst>
            <pc:docMk/>
            <pc:sldMk cId="3793211334" sldId="290"/>
            <ac:spMk id="26" creationId="{37677F1F-452B-4A27-81E9-C51A39E4F762}"/>
          </ac:spMkLst>
        </pc:spChg>
        <pc:graphicFrameChg chg="del">
          <ac:chgData name="Yolande Margaret Goswell" userId="07dbd19a-5994-4138-bd9d-e5a750e4334e" providerId="ADAL" clId="{ED8D945C-6583-4804-BFCB-71EA9405D1A9}" dt="2021-09-27T09:36:12.609" v="124" actId="478"/>
          <ac:graphicFrameMkLst>
            <pc:docMk/>
            <pc:sldMk cId="3793211334" sldId="290"/>
            <ac:graphicFrameMk id="7" creationId="{4279E28C-3AD3-4230-B1D6-C039672D128D}"/>
          </ac:graphicFrameMkLst>
        </pc:graphicFrameChg>
        <pc:picChg chg="add del mod">
          <ac:chgData name="Yolande Margaret Goswell" userId="07dbd19a-5994-4138-bd9d-e5a750e4334e" providerId="ADAL" clId="{ED8D945C-6583-4804-BFCB-71EA9405D1A9}" dt="2021-09-27T09:36:31.098" v="129" actId="478"/>
          <ac:picMkLst>
            <pc:docMk/>
            <pc:sldMk cId="3793211334" sldId="290"/>
            <ac:picMk id="8" creationId="{8924175F-2140-4FA8-8EFB-C95692413133}"/>
          </ac:picMkLst>
        </pc:picChg>
        <pc:picChg chg="add del mod">
          <ac:chgData name="Yolande Margaret Goswell" userId="07dbd19a-5994-4138-bd9d-e5a750e4334e" providerId="ADAL" clId="{ED8D945C-6583-4804-BFCB-71EA9405D1A9}" dt="2021-09-27T09:36:40.295" v="131" actId="478"/>
          <ac:picMkLst>
            <pc:docMk/>
            <pc:sldMk cId="3793211334" sldId="290"/>
            <ac:picMk id="11" creationId="{033E6D31-F539-4546-8F18-EC3987B823AA}"/>
          </ac:picMkLst>
        </pc:picChg>
        <pc:picChg chg="add del mod">
          <ac:chgData name="Yolande Margaret Goswell" userId="07dbd19a-5994-4138-bd9d-e5a750e4334e" providerId="ADAL" clId="{ED8D945C-6583-4804-BFCB-71EA9405D1A9}" dt="2021-09-27T09:43:30.515" v="133" actId="478"/>
          <ac:picMkLst>
            <pc:docMk/>
            <pc:sldMk cId="3793211334" sldId="290"/>
            <ac:picMk id="16" creationId="{5234384C-E045-4BCE-97B0-CF6014453C1C}"/>
          </ac:picMkLst>
        </pc:picChg>
        <pc:picChg chg="add del mod">
          <ac:chgData name="Yolande Margaret Goswell" userId="07dbd19a-5994-4138-bd9d-e5a750e4334e" providerId="ADAL" clId="{ED8D945C-6583-4804-BFCB-71EA9405D1A9}" dt="2021-09-27T09:43:54.384" v="137" actId="478"/>
          <ac:picMkLst>
            <pc:docMk/>
            <pc:sldMk cId="3793211334" sldId="290"/>
            <ac:picMk id="20" creationId="{3D0BEA56-35B5-48CF-A7F6-F53ACC51DF62}"/>
          </ac:picMkLst>
        </pc:picChg>
        <pc:picChg chg="add del mod">
          <ac:chgData name="Yolande Margaret Goswell" userId="07dbd19a-5994-4138-bd9d-e5a750e4334e" providerId="ADAL" clId="{ED8D945C-6583-4804-BFCB-71EA9405D1A9}" dt="2021-09-28T15:06:43.374" v="299" actId="478"/>
          <ac:picMkLst>
            <pc:docMk/>
            <pc:sldMk cId="3793211334" sldId="290"/>
            <ac:picMk id="24" creationId="{9D313047-6BEC-4A8E-879E-B8A1909BD6DC}"/>
          </ac:picMkLst>
        </pc:picChg>
        <pc:picChg chg="add del mod">
          <ac:chgData name="Yolande Margaret Goswell" userId="07dbd19a-5994-4138-bd9d-e5a750e4334e" providerId="ADAL" clId="{ED8D945C-6583-4804-BFCB-71EA9405D1A9}" dt="2021-09-30T08:28:19.232" v="314" actId="478"/>
          <ac:picMkLst>
            <pc:docMk/>
            <pc:sldMk cId="3793211334" sldId="290"/>
            <ac:picMk id="28" creationId="{2E2F694F-14C2-4D2D-83BD-D9AB67834104}"/>
          </ac:picMkLst>
        </pc:picChg>
      </pc:sldChg>
      <pc:sldChg chg="addSp delSp modSp new mod">
        <pc:chgData name="Yolande Margaret Goswell" userId="07dbd19a-5994-4138-bd9d-e5a750e4334e" providerId="ADAL" clId="{ED8D945C-6583-4804-BFCB-71EA9405D1A9}" dt="2021-09-30T09:00:03.413" v="327" actId="14100"/>
        <pc:sldMkLst>
          <pc:docMk/>
          <pc:sldMk cId="2256676212" sldId="291"/>
        </pc:sldMkLst>
        <pc:spChg chg="del mod">
          <ac:chgData name="Yolande Margaret Goswell" userId="07dbd19a-5994-4138-bd9d-e5a750e4334e" providerId="ADAL" clId="{ED8D945C-6583-4804-BFCB-71EA9405D1A9}" dt="2021-09-30T08:52:05.516" v="320" actId="478"/>
          <ac:spMkLst>
            <pc:docMk/>
            <pc:sldMk cId="2256676212" sldId="291"/>
            <ac:spMk id="2" creationId="{1BD7BE12-E0A3-47B4-AD39-8A4EFB42872A}"/>
          </ac:spMkLst>
        </pc:spChg>
        <pc:spChg chg="mod">
          <ac:chgData name="Yolande Margaret Goswell" userId="07dbd19a-5994-4138-bd9d-e5a750e4334e" providerId="ADAL" clId="{ED8D945C-6583-4804-BFCB-71EA9405D1A9}" dt="2021-09-30T08:51:52.729" v="317" actId="1076"/>
          <ac:spMkLst>
            <pc:docMk/>
            <pc:sldMk cId="2256676212" sldId="291"/>
            <ac:spMk id="3" creationId="{1197B948-1E46-4B5A-9CA9-2B4341832BD1}"/>
          </ac:spMkLst>
        </pc:spChg>
        <pc:picChg chg="add mod modCrop">
          <ac:chgData name="Yolande Margaret Goswell" userId="07dbd19a-5994-4138-bd9d-e5a750e4334e" providerId="ADAL" clId="{ED8D945C-6583-4804-BFCB-71EA9405D1A9}" dt="2021-09-30T09:00:03.413" v="327" actId="14100"/>
          <ac:picMkLst>
            <pc:docMk/>
            <pc:sldMk cId="2256676212" sldId="291"/>
            <ac:picMk id="5" creationId="{AF623497-B802-4D4E-A415-41759649C73A}"/>
          </ac:picMkLst>
        </pc:picChg>
      </pc:sldChg>
      <pc:sldChg chg="addSp delSp modSp new del mod ord">
        <pc:chgData name="Yolande Margaret Goswell" userId="07dbd19a-5994-4138-bd9d-e5a750e4334e" providerId="ADAL" clId="{ED8D945C-6583-4804-BFCB-71EA9405D1A9}" dt="2021-09-28T15:05:53.672" v="261" actId="47"/>
        <pc:sldMkLst>
          <pc:docMk/>
          <pc:sldMk cId="2987446014" sldId="291"/>
        </pc:sldMkLst>
        <pc:spChg chg="mod">
          <ac:chgData name="Yolande Margaret Goswell" userId="07dbd19a-5994-4138-bd9d-e5a750e4334e" providerId="ADAL" clId="{ED8D945C-6583-4804-BFCB-71EA9405D1A9}" dt="2021-09-27T11:02:11.593" v="197" actId="14100"/>
          <ac:spMkLst>
            <pc:docMk/>
            <pc:sldMk cId="2987446014" sldId="291"/>
            <ac:spMk id="2" creationId="{610171DC-BC98-45F5-AF00-5AF9FE3AAE6A}"/>
          </ac:spMkLst>
        </pc:spChg>
        <pc:spChg chg="del">
          <ac:chgData name="Yolande Margaret Goswell" userId="07dbd19a-5994-4138-bd9d-e5a750e4334e" providerId="ADAL" clId="{ED8D945C-6583-4804-BFCB-71EA9405D1A9}" dt="2021-09-27T11:01:50.306" v="165" actId="931"/>
          <ac:spMkLst>
            <pc:docMk/>
            <pc:sldMk cId="2987446014" sldId="291"/>
            <ac:spMk id="3" creationId="{9A1F8410-D9CF-4536-9656-648C49E45E18}"/>
          </ac:spMkLst>
        </pc:spChg>
        <pc:picChg chg="add mod">
          <ac:chgData name="Yolande Margaret Goswell" userId="07dbd19a-5994-4138-bd9d-e5a750e4334e" providerId="ADAL" clId="{ED8D945C-6583-4804-BFCB-71EA9405D1A9}" dt="2021-09-27T11:02:34.220" v="201" actId="14100"/>
          <ac:picMkLst>
            <pc:docMk/>
            <pc:sldMk cId="2987446014" sldId="291"/>
            <ac:picMk id="5" creationId="{CCA74A52-56F5-40BA-9BBB-E88965066B9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3/8/2022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84141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3/8/2022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38705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3/8/2022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0427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3/8/2022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24905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3/8/2022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423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3/8/2022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94820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3/8/2022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62097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3/8/2022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951615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3/8/2022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0894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3/8/2022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27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sandbox.mojaloop.i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5" name="Picture 4">
            <a:extLst>
              <a:ext uri="{FF2B5EF4-FFF2-40B4-BE49-F238E27FC236}">
                <a16:creationId xmlns:a16="http://schemas.microsoft.com/office/drawing/2014/main" id="{1FD526C9-A8C7-41E6-85BB-39F06C858A2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30" name="Rectangle 29">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123416" y="1475234"/>
            <a:ext cx="3214307" cy="2901694"/>
          </a:xfrm>
        </p:spPr>
        <p:txBody>
          <a:bodyPr anchor="b">
            <a:normAutofit/>
          </a:bodyPr>
          <a:lstStyle/>
          <a:p>
            <a:r>
              <a:rPr lang="en-US" sz="4400" dirty="0" err="1">
                <a:solidFill>
                  <a:schemeClr val="tx1"/>
                </a:solidFill>
              </a:rPr>
              <a:t>OpenIMIS</a:t>
            </a:r>
            <a:r>
              <a:rPr lang="en-US" sz="4400" dirty="0">
                <a:solidFill>
                  <a:schemeClr val="tx1"/>
                </a:solidFill>
              </a:rPr>
              <a:t>- </a:t>
            </a:r>
            <a:r>
              <a:rPr lang="en-US" sz="4400" dirty="0" err="1">
                <a:solidFill>
                  <a:schemeClr val="tx1"/>
                </a:solidFill>
              </a:rPr>
              <a:t>Mojaloop-Mifos</a:t>
            </a:r>
            <a:r>
              <a:rPr lang="en-US" sz="4400" dirty="0">
                <a:solidFill>
                  <a:schemeClr val="tx1"/>
                </a:solidFill>
              </a:rPr>
              <a:t> Integration</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127750" y="4608576"/>
            <a:ext cx="3205640" cy="774186"/>
          </a:xfrm>
        </p:spPr>
        <p:txBody>
          <a:bodyPr anchor="t">
            <a:normAutofit/>
          </a:bodyPr>
          <a:lstStyle/>
          <a:p>
            <a:pPr algn="ctr">
              <a:lnSpc>
                <a:spcPct val="100000"/>
              </a:lnSpc>
            </a:pPr>
            <a:r>
              <a:rPr lang="en-US" sz="1600" dirty="0"/>
              <a:t>By 2M-Corp</a:t>
            </a:r>
          </a:p>
        </p:txBody>
      </p:sp>
      <p:cxnSp>
        <p:nvCxnSpPr>
          <p:cNvPr id="32" name="Straight Connector 31">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503387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FA813-2DAF-410C-8136-6E8CE2DFA9E7}"/>
              </a:ext>
            </a:extLst>
          </p:cNvPr>
          <p:cNvSpPr>
            <a:spLocks noGrp="1"/>
          </p:cNvSpPr>
          <p:nvPr>
            <p:ph type="title"/>
          </p:nvPr>
        </p:nvSpPr>
        <p:spPr/>
        <p:txBody>
          <a:bodyPr/>
          <a:lstStyle/>
          <a:p>
            <a:r>
              <a:rPr lang="en-US" dirty="0"/>
              <a:t>What is </a:t>
            </a:r>
            <a:r>
              <a:rPr lang="en-US" dirty="0" err="1"/>
              <a:t>Mojaloop</a:t>
            </a:r>
            <a:endParaRPr lang="en-US" dirty="0"/>
          </a:p>
        </p:txBody>
      </p:sp>
      <p:sp>
        <p:nvSpPr>
          <p:cNvPr id="3" name="Content Placeholder 2">
            <a:extLst>
              <a:ext uri="{FF2B5EF4-FFF2-40B4-BE49-F238E27FC236}">
                <a16:creationId xmlns:a16="http://schemas.microsoft.com/office/drawing/2014/main" id="{28E77428-A079-4F2F-A5A4-7C28E39E303A}"/>
              </a:ext>
            </a:extLst>
          </p:cNvPr>
          <p:cNvSpPr>
            <a:spLocks noGrp="1"/>
          </p:cNvSpPr>
          <p:nvPr>
            <p:ph idx="1"/>
          </p:nvPr>
        </p:nvSpPr>
        <p:spPr/>
        <p:txBody>
          <a:bodyPr/>
          <a:lstStyle/>
          <a:p>
            <a:r>
              <a:rPr lang="en-US" b="0" i="0" dirty="0" err="1">
                <a:solidFill>
                  <a:srgbClr val="333333"/>
                </a:solidFill>
                <a:effectLst/>
                <a:latin typeface="Helvetica Neue"/>
              </a:rPr>
              <a:t>Mojaloop</a:t>
            </a:r>
            <a:r>
              <a:rPr lang="en-US" b="0" i="0" dirty="0">
                <a:solidFill>
                  <a:srgbClr val="333333"/>
                </a:solidFill>
                <a:effectLst/>
                <a:latin typeface="Helvetica Neue"/>
              </a:rPr>
              <a:t> is open source software for creating digital payments platforms that connect all customers, merchants, banks, and other financial providers in a country's economy.</a:t>
            </a:r>
          </a:p>
          <a:p>
            <a:r>
              <a:rPr lang="en-US" b="0" i="0" dirty="0">
                <a:solidFill>
                  <a:srgbClr val="333333"/>
                </a:solidFill>
                <a:effectLst/>
                <a:latin typeface="Helvetica Neue"/>
              </a:rPr>
              <a:t>A set of central services provides a hub through which money can flow from one DFSP to another. This is similar to how money moves through a central bank or clearing house in developed countries. It provides the following services</a:t>
            </a:r>
          </a:p>
          <a:p>
            <a:pPr lvl="1">
              <a:buFont typeface="Arial" panose="020B0604020202020204" pitchFamily="34" charset="0"/>
              <a:buChar char="•"/>
            </a:pPr>
            <a:r>
              <a:rPr lang="en-US" dirty="0">
                <a:solidFill>
                  <a:srgbClr val="333333"/>
                </a:solidFill>
                <a:latin typeface="Helvetica Neue"/>
              </a:rPr>
              <a:t>Receiver lookup</a:t>
            </a:r>
          </a:p>
          <a:p>
            <a:pPr lvl="1">
              <a:buFont typeface="Arial" panose="020B0604020202020204" pitchFamily="34" charset="0"/>
              <a:buChar char="•"/>
            </a:pPr>
            <a:r>
              <a:rPr lang="en-US" dirty="0">
                <a:solidFill>
                  <a:srgbClr val="333333"/>
                </a:solidFill>
                <a:latin typeface="Helvetica Neue"/>
              </a:rPr>
              <a:t>Submitting a Quote</a:t>
            </a:r>
          </a:p>
          <a:p>
            <a:pPr lvl="1">
              <a:buFont typeface="Arial" panose="020B0604020202020204" pitchFamily="34" charset="0"/>
              <a:buChar char="•"/>
            </a:pPr>
            <a:r>
              <a:rPr lang="en-US" dirty="0">
                <a:solidFill>
                  <a:srgbClr val="333333"/>
                </a:solidFill>
                <a:latin typeface="Helvetica Neue"/>
              </a:rPr>
              <a:t>Transfer of funds</a:t>
            </a:r>
            <a:endParaRPr lang="en-US" dirty="0"/>
          </a:p>
        </p:txBody>
      </p:sp>
    </p:spTree>
    <p:extLst>
      <p:ext uri="{BB962C8B-B14F-4D97-AF65-F5344CB8AC3E}">
        <p14:creationId xmlns:p14="http://schemas.microsoft.com/office/powerpoint/2010/main" val="4076917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F0502020204030204"/>
              <a:ea typeface="+mn-ea"/>
              <a:cs typeface="+mn-cs"/>
            </a:endParaRPr>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AE422CB-EBC9-4703-870C-8981A495893A}"/>
              </a:ext>
            </a:extLst>
          </p:cNvPr>
          <p:cNvSpPr>
            <a:spLocks noGrp="1"/>
          </p:cNvSpPr>
          <p:nvPr>
            <p:ph type="title"/>
          </p:nvPr>
        </p:nvSpPr>
        <p:spPr>
          <a:xfrm>
            <a:off x="-1" y="0"/>
            <a:ext cx="4050791" cy="1778794"/>
          </a:xfrm>
        </p:spPr>
        <p:txBody>
          <a:bodyPr anchor="ctr">
            <a:normAutofit fontScale="90000"/>
          </a:bodyPr>
          <a:lstStyle/>
          <a:p>
            <a:r>
              <a:rPr lang="en-US" sz="3600" dirty="0">
                <a:solidFill>
                  <a:schemeClr val="bg1"/>
                </a:solidFill>
              </a:rPr>
              <a:t>Proposed System</a:t>
            </a:r>
            <a:br>
              <a:rPr lang="en-US" sz="3600" dirty="0">
                <a:solidFill>
                  <a:schemeClr val="bg1"/>
                </a:solidFill>
              </a:rPr>
            </a:br>
            <a:br>
              <a:rPr lang="en-US" sz="3600" dirty="0">
                <a:solidFill>
                  <a:schemeClr val="bg1"/>
                </a:solidFill>
              </a:rPr>
            </a:br>
            <a:r>
              <a:rPr lang="en-US" sz="3600" dirty="0" err="1">
                <a:solidFill>
                  <a:schemeClr val="bg1"/>
                </a:solidFill>
              </a:rPr>
              <a:t>OpenIMIS</a:t>
            </a:r>
            <a:r>
              <a:rPr lang="en-US" sz="3600" dirty="0">
                <a:solidFill>
                  <a:schemeClr val="bg1"/>
                </a:solidFill>
              </a:rPr>
              <a:t> Mojaloop Adapter </a:t>
            </a:r>
          </a:p>
        </p:txBody>
      </p:sp>
      <p:sp>
        <p:nvSpPr>
          <p:cNvPr id="4" name="Content Placeholder 3">
            <a:extLst>
              <a:ext uri="{FF2B5EF4-FFF2-40B4-BE49-F238E27FC236}">
                <a16:creationId xmlns:a16="http://schemas.microsoft.com/office/drawing/2014/main" id="{154CE42E-40DB-4871-9D18-C333C2013434}"/>
              </a:ext>
            </a:extLst>
          </p:cNvPr>
          <p:cNvSpPr>
            <a:spLocks noGrp="1"/>
          </p:cNvSpPr>
          <p:nvPr>
            <p:ph idx="1"/>
          </p:nvPr>
        </p:nvSpPr>
        <p:spPr>
          <a:xfrm>
            <a:off x="4136230" y="792956"/>
            <a:ext cx="7408070" cy="5707857"/>
          </a:xfrm>
        </p:spPr>
        <p:txBody>
          <a:bodyPr>
            <a:normAutofit lnSpcReduction="10000"/>
          </a:bodyPr>
          <a:lstStyle/>
          <a:p>
            <a:r>
              <a:rPr lang="en-US" dirty="0"/>
              <a:t>Our proposed system is an adapter that connects the </a:t>
            </a:r>
            <a:r>
              <a:rPr lang="en-US" dirty="0" err="1"/>
              <a:t>OpenIMIS</a:t>
            </a:r>
            <a:r>
              <a:rPr lang="en-US" dirty="0"/>
              <a:t> System  to Digital Financial Service providers (DFSPs) connected to a Mojaloop switch.</a:t>
            </a:r>
          </a:p>
          <a:p>
            <a:r>
              <a:rPr lang="en-US" dirty="0"/>
              <a:t>This is to enable </a:t>
            </a:r>
            <a:r>
              <a:rPr lang="en-US" dirty="0" err="1"/>
              <a:t>insurees</a:t>
            </a:r>
            <a:r>
              <a:rPr lang="en-US" dirty="0"/>
              <a:t> pay their contributions to their insurance scheme using their bank accounts or mobile money wallets. Also, this will enable insurance providers to pay hospital claims via bank transfers all within the </a:t>
            </a:r>
            <a:r>
              <a:rPr lang="en-US" dirty="0" err="1"/>
              <a:t>OpenIMIS</a:t>
            </a:r>
            <a:r>
              <a:rPr lang="en-US" dirty="0"/>
              <a:t> system.</a:t>
            </a:r>
          </a:p>
          <a:p>
            <a:r>
              <a:rPr lang="en-US" dirty="0"/>
              <a:t>The adapter will provide an account linking service to link user financial accounts to the </a:t>
            </a:r>
            <a:r>
              <a:rPr lang="en-US" dirty="0" err="1"/>
              <a:t>openIMIS</a:t>
            </a:r>
            <a:r>
              <a:rPr lang="en-US" dirty="0"/>
              <a:t> system and give authorization for payments to be made. The adapter will also receive invoices from the Mojaloop system and facilitate the payment process.</a:t>
            </a:r>
          </a:p>
          <a:p>
            <a:r>
              <a:rPr lang="en-US" dirty="0"/>
              <a:t>For this to work, both payer and payee accounts need to belong to DFSPs connected to the Mojaloop switch. </a:t>
            </a:r>
          </a:p>
          <a:p>
            <a:r>
              <a:rPr lang="en-US" dirty="0"/>
              <a:t>We have identified the Mojaloop sandbox environment that we will use to simulate DFSPs connect via a Mojaloop switch. </a:t>
            </a:r>
            <a:r>
              <a:rPr lang="en-US" dirty="0">
                <a:hlinkClick r:id="rId2"/>
              </a:rPr>
              <a:t>https://sandbox.mojaloop.io/</a:t>
            </a:r>
            <a:endParaRPr lang="en-US" dirty="0"/>
          </a:p>
        </p:txBody>
      </p:sp>
    </p:spTree>
    <p:extLst>
      <p:ext uri="{BB962C8B-B14F-4D97-AF65-F5344CB8AC3E}">
        <p14:creationId xmlns:p14="http://schemas.microsoft.com/office/powerpoint/2010/main" val="3793211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97B948-1E46-4B5A-9CA9-2B4341832BD1}"/>
              </a:ext>
            </a:extLst>
          </p:cNvPr>
          <p:cNvSpPr>
            <a:spLocks noGrp="1"/>
          </p:cNvSpPr>
          <p:nvPr>
            <p:ph type="body" idx="1"/>
          </p:nvPr>
        </p:nvSpPr>
        <p:spPr>
          <a:xfrm>
            <a:off x="1066800" y="5772149"/>
            <a:ext cx="10058400" cy="520065"/>
          </a:xfrm>
        </p:spPr>
        <p:txBody>
          <a:bodyPr/>
          <a:lstStyle/>
          <a:p>
            <a:r>
              <a:rPr lang="en-US" dirty="0"/>
              <a:t>Proposed System Architecture – Part A</a:t>
            </a:r>
          </a:p>
        </p:txBody>
      </p:sp>
      <p:pic>
        <p:nvPicPr>
          <p:cNvPr id="5" name="Picture 4" descr="Graphical user interface, application&#10;&#10;Description automatically generated">
            <a:extLst>
              <a:ext uri="{FF2B5EF4-FFF2-40B4-BE49-F238E27FC236}">
                <a16:creationId xmlns:a16="http://schemas.microsoft.com/office/drawing/2014/main" id="{AF623497-B802-4D4E-A415-41759649C73A}"/>
              </a:ext>
            </a:extLst>
          </p:cNvPr>
          <p:cNvPicPr>
            <a:picLocks noChangeAspect="1"/>
          </p:cNvPicPr>
          <p:nvPr/>
        </p:nvPicPr>
        <p:blipFill rotWithShape="1">
          <a:blip r:embed="rId2"/>
          <a:srcRect l="13327" b="57083"/>
          <a:stretch/>
        </p:blipFill>
        <p:spPr>
          <a:xfrm>
            <a:off x="1066800" y="852487"/>
            <a:ext cx="10058400" cy="4410075"/>
          </a:xfrm>
          <a:prstGeom prst="rect">
            <a:avLst/>
          </a:prstGeom>
        </p:spPr>
      </p:pic>
    </p:spTree>
    <p:extLst>
      <p:ext uri="{BB962C8B-B14F-4D97-AF65-F5344CB8AC3E}">
        <p14:creationId xmlns:p14="http://schemas.microsoft.com/office/powerpoint/2010/main" val="2256676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97B948-1E46-4B5A-9CA9-2B4341832BD1}"/>
              </a:ext>
            </a:extLst>
          </p:cNvPr>
          <p:cNvSpPr>
            <a:spLocks noGrp="1"/>
          </p:cNvSpPr>
          <p:nvPr>
            <p:ph type="body" idx="1"/>
          </p:nvPr>
        </p:nvSpPr>
        <p:spPr>
          <a:xfrm>
            <a:off x="1066800" y="5772149"/>
            <a:ext cx="10058400" cy="520065"/>
          </a:xfrm>
        </p:spPr>
        <p:txBody>
          <a:bodyPr/>
          <a:lstStyle/>
          <a:p>
            <a:r>
              <a:rPr lang="en-US" dirty="0"/>
              <a:t>Proposed System Architecture – Part B</a:t>
            </a:r>
          </a:p>
        </p:txBody>
      </p:sp>
      <p:pic>
        <p:nvPicPr>
          <p:cNvPr id="4" name="Content Placeholder 4" descr="Graphical user interface, diagram&#10;&#10;Description automatically generated">
            <a:extLst>
              <a:ext uri="{FF2B5EF4-FFF2-40B4-BE49-F238E27FC236}">
                <a16:creationId xmlns:a16="http://schemas.microsoft.com/office/drawing/2014/main" id="{B8830199-F90B-4EEF-84A8-FCB9949AB688}"/>
              </a:ext>
            </a:extLst>
          </p:cNvPr>
          <p:cNvPicPr>
            <a:picLocks noChangeAspect="1"/>
          </p:cNvPicPr>
          <p:nvPr/>
        </p:nvPicPr>
        <p:blipFill>
          <a:blip r:embed="rId2"/>
          <a:stretch>
            <a:fillRect/>
          </a:stretch>
        </p:blipFill>
        <p:spPr>
          <a:xfrm>
            <a:off x="1066800" y="622093"/>
            <a:ext cx="10170825" cy="5022044"/>
          </a:xfrm>
          <a:prstGeom prst="rect">
            <a:avLst/>
          </a:prstGeom>
        </p:spPr>
      </p:pic>
    </p:spTree>
    <p:extLst>
      <p:ext uri="{BB962C8B-B14F-4D97-AF65-F5344CB8AC3E}">
        <p14:creationId xmlns:p14="http://schemas.microsoft.com/office/powerpoint/2010/main" val="1284598059"/>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2E5ECA37-C458-4BA2-A090-D7A19E07B434}">
  <ds:schemaRefs>
    <ds:schemaRef ds:uri="http://schemas.microsoft.com/sharepoint/v3/contenttype/forms"/>
  </ds:schemaRefs>
</ds:datastoreItem>
</file>

<file path=customXml/itemProps2.xml><?xml version="1.0" encoding="utf-8"?>
<ds:datastoreItem xmlns:ds="http://schemas.openxmlformats.org/officeDocument/2006/customXml" ds:itemID="{7A26AAF5-6CFC-4C52-B7DF-08410EDE67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4F503EC-3FFF-4193-A86F-39150E2BAC75}">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{E8F645ED-2C27-49B4-BE69-582B283A9227}tf11429527_win32</Template>
  <TotalTime>3171</TotalTime>
  <Words>262</Words>
  <Application>Microsoft Office PowerPoint</Application>
  <PresentationFormat>Widescreen</PresentationFormat>
  <Paragraphs>16</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Bookman Old Style</vt:lpstr>
      <vt:lpstr>Calibri</vt:lpstr>
      <vt:lpstr>Franklin Gothic Book</vt:lpstr>
      <vt:lpstr>Helvetica Neue</vt:lpstr>
      <vt:lpstr>1_RetrospectVTI</vt:lpstr>
      <vt:lpstr>OpenIMIS- Mojaloop-Mifos Integration</vt:lpstr>
      <vt:lpstr>What is Mojaloop</vt:lpstr>
      <vt:lpstr>Proposed System  OpenIMIS Mojaloop Adapter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OpenIMIS- Mojaloop-Mifos Integration</dc:title>
  <dc:creator>Yolande Margaret Goswell</dc:creator>
  <cp:lastModifiedBy>Yolande Margaret Goswell</cp:lastModifiedBy>
  <cp:revision>1</cp:revision>
  <dcterms:created xsi:type="dcterms:W3CDTF">2021-09-27T09:27:23Z</dcterms:created>
  <dcterms:modified xsi:type="dcterms:W3CDTF">2022-03-09T12:47:11Z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