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9"/>
  </p:notesMasterIdLst>
  <p:sldIdLst>
    <p:sldId id="256" r:id="rId2"/>
    <p:sldId id="257" r:id="rId3"/>
    <p:sldId id="263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3"/>
            <p14:sldId id="261"/>
            <p14:sldId id="262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BB1A5BDF-536B-4BCB-A33E-4876263A773D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browse/OSD-146" TargetMode="External"/><Relationship Id="rId7" Type="http://schemas.openxmlformats.org/officeDocument/2006/relationships/hyperlink" Target="https://openimis.atlassian.net/browse/OSD-150" TargetMode="External"/><Relationship Id="rId2" Type="http://schemas.openxmlformats.org/officeDocument/2006/relationships/hyperlink" Target="https://openimis.atlassian.net/browse/OSD-14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149" TargetMode="External"/><Relationship Id="rId5" Type="http://schemas.openxmlformats.org/officeDocument/2006/relationships/hyperlink" Target="https://openimis.atlassian.net/browse/OSD-148" TargetMode="External"/><Relationship Id="rId4" Type="http://schemas.openxmlformats.org/officeDocument/2006/relationships/hyperlink" Target="https://openimis.atlassian.net/browse/OSD-14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H" dirty="0"/>
              <a:t>4</a:t>
            </a:r>
            <a:r>
              <a:rPr lang="en-GB" dirty="0" smtClean="0"/>
              <a:t> </a:t>
            </a:r>
            <a:r>
              <a:rPr lang="en-CH" dirty="0" smtClean="0"/>
              <a:t>October </a:t>
            </a:r>
            <a:r>
              <a:rPr lang="en-GB" dirty="0" smtClean="0"/>
              <a:t>2021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 smtClean="0"/>
              <a:t>September</a:t>
            </a:r>
            <a:r>
              <a:rPr lang="en-GB" dirty="0" smtClean="0"/>
              <a:t> 2021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3946188"/>
          </a:xfrm>
        </p:spPr>
        <p:txBody>
          <a:bodyPr>
            <a:normAutofit/>
          </a:bodyPr>
          <a:lstStyle/>
          <a:p>
            <a:r>
              <a:rPr lang="en-GB" b="1" dirty="0" smtClean="0"/>
              <a:t>Support: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OSD-145</a:t>
            </a:r>
            <a:r>
              <a:rPr lang="en-US" dirty="0"/>
              <a:t>: </a:t>
            </a:r>
            <a:r>
              <a:rPr lang="en-GB" dirty="0">
                <a:hlinkClick r:id="rId2"/>
              </a:rPr>
              <a:t>Dedicated demo server for </a:t>
            </a:r>
            <a:r>
              <a:rPr lang="en-GB" dirty="0" smtClean="0">
                <a:hlinkClick r:id="rId2"/>
              </a:rPr>
              <a:t>Malawi</a:t>
            </a:r>
            <a:r>
              <a:rPr lang="en-CH" dirty="0" smtClean="0"/>
              <a:t> </a:t>
            </a:r>
            <a:r>
              <a:rPr lang="en-GB" dirty="0" smtClean="0"/>
              <a:t>– Escalated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OSD-146: </a:t>
            </a:r>
            <a:r>
              <a:rPr lang="en-GB" dirty="0">
                <a:hlinkClick r:id="rId3"/>
              </a:rPr>
              <a:t>Improve </a:t>
            </a:r>
            <a:r>
              <a:rPr lang="en-GB" dirty="0" err="1">
                <a:hlinkClick r:id="rId3"/>
              </a:rPr>
              <a:t>multilinguality</a:t>
            </a:r>
            <a:r>
              <a:rPr lang="en-GB" dirty="0">
                <a:hlinkClick r:id="rId3"/>
              </a:rPr>
              <a:t> in </a:t>
            </a:r>
            <a:r>
              <a:rPr lang="en-GB" dirty="0" smtClean="0">
                <a:hlinkClick r:id="rId3"/>
              </a:rPr>
              <a:t>openIMIS</a:t>
            </a:r>
            <a:r>
              <a:rPr lang="en-CH" dirty="0" smtClean="0"/>
              <a:t> </a:t>
            </a:r>
            <a:r>
              <a:rPr lang="en-GB" dirty="0" smtClean="0"/>
              <a:t>– Pending prioritization </a:t>
            </a:r>
            <a:endParaRPr lang="en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OSD-14</a:t>
            </a:r>
            <a:r>
              <a:rPr lang="en-CH" dirty="0" smtClean="0"/>
              <a:t>7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GB" dirty="0">
                <a:hlinkClick r:id="rId4"/>
              </a:rPr>
              <a:t>Security question from </a:t>
            </a:r>
            <a:r>
              <a:rPr lang="en-GB" dirty="0" smtClean="0">
                <a:hlinkClick r:id="rId4"/>
              </a:rPr>
              <a:t>Zanzibar</a:t>
            </a:r>
            <a:r>
              <a:rPr lang="en-CH" dirty="0" smtClean="0"/>
              <a:t> – In progress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OSD-14</a:t>
            </a:r>
            <a:r>
              <a:rPr lang="en-CH" dirty="0" smtClean="0"/>
              <a:t>8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u="sng" dirty="0" err="1">
                <a:hlinkClick r:id="rId5"/>
              </a:rPr>
              <a:t>Sql</a:t>
            </a:r>
            <a:r>
              <a:rPr lang="en-US" u="sng" dirty="0">
                <a:hlinkClick r:id="rId5"/>
              </a:rPr>
              <a:t> query takes too long to complete task</a:t>
            </a:r>
            <a:r>
              <a:rPr lang="en-US" u="sng" dirty="0" smtClean="0">
                <a:hlinkClick r:id="rId5"/>
              </a:rPr>
              <a:t>.</a:t>
            </a:r>
            <a:r>
              <a:rPr lang="en-CH" dirty="0" smtClean="0"/>
              <a:t> – 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OSD-14</a:t>
            </a:r>
            <a:r>
              <a:rPr lang="en-CH" dirty="0" smtClean="0"/>
              <a:t>9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dirty="0">
                <a:hlinkClick r:id="rId6"/>
              </a:rPr>
              <a:t>Creating a claims using Claim </a:t>
            </a:r>
            <a:r>
              <a:rPr lang="en-US" dirty="0" smtClean="0">
                <a:hlinkClick r:id="rId6"/>
              </a:rPr>
              <a:t>module</a:t>
            </a:r>
            <a:r>
              <a:rPr lang="en-CH" dirty="0" smtClean="0"/>
              <a:t> – Escalated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</a:t>
            </a:r>
            <a:r>
              <a:rPr lang="en-CH" dirty="0" smtClean="0"/>
              <a:t>50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u="sng" dirty="0">
                <a:hlinkClick r:id="rId7"/>
              </a:rPr>
              <a:t>Rest API becomes slow after some </a:t>
            </a:r>
            <a:r>
              <a:rPr lang="en-US" u="sng" dirty="0" smtClean="0">
                <a:hlinkClick r:id="rId7"/>
              </a:rPr>
              <a:t>transactions</a:t>
            </a:r>
            <a:r>
              <a:rPr lang="en-CH" dirty="0" smtClean="0"/>
              <a:t> – Waiting for support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September</a:t>
            </a:r>
            <a:r>
              <a:rPr lang="en-GB" dirty="0" smtClean="0"/>
              <a:t> 2021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394618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Maintenance/Development: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Bug</a:t>
            </a:r>
            <a:r>
              <a:rPr lang="en-CH" dirty="0" smtClean="0"/>
              <a:t> </a:t>
            </a:r>
            <a:r>
              <a:rPr lang="en-US" dirty="0" smtClean="0"/>
              <a:t>fixes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 reviews and integration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Configuration </a:t>
            </a:r>
            <a:r>
              <a:rPr lang="en-US" dirty="0"/>
              <a:t>on the modular on Server </a:t>
            </a:r>
            <a:r>
              <a:rPr lang="en-US" dirty="0" smtClean="0"/>
              <a:t>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H" dirty="0"/>
              <a:t>F</a:t>
            </a:r>
            <a:r>
              <a:rPr lang="en-US" dirty="0"/>
              <a:t>ix all issue of the SQL scripts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openIMIS </a:t>
            </a:r>
            <a:r>
              <a:rPr lang="en-US" dirty="0" err="1"/>
              <a:t>npm</a:t>
            </a:r>
            <a:r>
              <a:rPr lang="en-US" dirty="0"/>
              <a:t> and pip account (with BS and </a:t>
            </a:r>
            <a:r>
              <a:rPr lang="en-CH" dirty="0" smtClean="0"/>
              <a:t>P</a:t>
            </a:r>
            <a:r>
              <a:rPr lang="en-US" dirty="0" err="1" smtClean="0"/>
              <a:t>uru</a:t>
            </a:r>
            <a:r>
              <a:rPr lang="en-CH" dirty="0" smtClean="0"/>
              <a:t>shotam</a:t>
            </a:r>
            <a:r>
              <a:rPr lang="en-US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Publish from </a:t>
            </a:r>
            <a:r>
              <a:rPr lang="en-US" dirty="0" err="1"/>
              <a:t>Git</a:t>
            </a:r>
            <a:r>
              <a:rPr lang="en-CH" dirty="0"/>
              <a:t>H</a:t>
            </a:r>
            <a:r>
              <a:rPr lang="en-US" dirty="0" err="1" smtClean="0"/>
              <a:t>ub</a:t>
            </a:r>
            <a:r>
              <a:rPr lang="en-US" dirty="0" smtClean="0"/>
              <a:t> for both FE/BE with </a:t>
            </a:r>
            <a:r>
              <a:rPr lang="en-US" dirty="0" err="1" smtClean="0"/>
              <a:t>openIMIS</a:t>
            </a:r>
            <a:r>
              <a:rPr lang="en-US" dirty="0" smtClean="0"/>
              <a:t> account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Malawi implementation fixes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Advanced </a:t>
            </a:r>
            <a:r>
              <a:rPr lang="en-US" dirty="0" smtClean="0"/>
              <a:t>Continuous Integration script for BE modules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Continuous Integration</a:t>
            </a:r>
            <a:r>
              <a:rPr lang="en-US" dirty="0" smtClean="0"/>
              <a:t> </a:t>
            </a:r>
            <a:r>
              <a:rPr lang="en-US" dirty="0"/>
              <a:t>for the SQL </a:t>
            </a:r>
            <a:r>
              <a:rPr lang="en-US" dirty="0" smtClean="0"/>
              <a:t>server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¨</a:t>
            </a:r>
            <a:r>
              <a:rPr lang="en-US" dirty="0"/>
              <a:t>Auto update of release </a:t>
            </a:r>
            <a:r>
              <a:rPr lang="en-CH" dirty="0"/>
              <a:t>instance </a:t>
            </a:r>
            <a:r>
              <a:rPr lang="en-US" dirty="0"/>
              <a:t>every 4 hours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274386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3727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74501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672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Total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</a:t>
                      </a:r>
                      <a:r>
                        <a:rPr lang="en-GB" sz="2000" baseline="0" noProof="0" dirty="0" smtClean="0"/>
                        <a:t>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 percentage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48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240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1</a:t>
                      </a:r>
                      <a:r>
                        <a:rPr lang="en-CH" sz="2000" noProof="0" dirty="0" smtClean="0"/>
                        <a:t>35</a:t>
                      </a:r>
                      <a:endParaRPr lang="en-GB" sz="20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H" sz="2000" noProof="0" dirty="0" smtClean="0"/>
                        <a:t>5</a:t>
                      </a:r>
                      <a:r>
                        <a:rPr lang="en-GB" sz="2000" noProof="0" dirty="0" smtClean="0"/>
                        <a:t>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12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October 2021 Release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Components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Updated Web Application and DB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Updated </a:t>
            </a:r>
            <a:r>
              <a:rPr lang="en-GB" dirty="0"/>
              <a:t>mobile application &amp; REST </a:t>
            </a:r>
            <a:r>
              <a:rPr lang="en-GB" dirty="0" smtClean="0"/>
              <a:t>API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New migrated modules </a:t>
            </a:r>
            <a:endParaRPr lang="en-CH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CH" dirty="0" smtClean="0">
                <a:solidFill>
                  <a:schemeClr val="tx1"/>
                </a:solidFill>
              </a:rPr>
              <a:t>Users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CH" dirty="0" smtClean="0">
                <a:solidFill>
                  <a:schemeClr val="tx1"/>
                </a:solidFill>
              </a:rPr>
              <a:t>Medical Items and Services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CH" dirty="0" smtClean="0">
                <a:solidFill>
                  <a:schemeClr val="tx1"/>
                </a:solidFill>
              </a:rPr>
              <a:t>Pricelists 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Formal Sector modules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Claim-AI modules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FHIR R4 </a:t>
            </a:r>
            <a:r>
              <a:rPr lang="en-GB" dirty="0" smtClean="0"/>
              <a:t>module</a:t>
            </a:r>
            <a:r>
              <a:rPr lang="en-CH" dirty="0" smtClean="0"/>
              <a:t> (still in dev under E0)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DHIS2 ETL </a:t>
            </a:r>
            <a:r>
              <a:rPr lang="en-GB" dirty="0" smtClean="0"/>
              <a:t>module</a:t>
            </a:r>
            <a:r>
              <a:rPr lang="en-CH" dirty="0" smtClean="0"/>
              <a:t> (still in dev)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Timeline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302901"/>
              </p:ext>
            </p:extLst>
          </p:nvPr>
        </p:nvGraphicFramePr>
        <p:xfrm>
          <a:off x="6312876" y="2618804"/>
          <a:ext cx="5040924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462">
                  <a:extLst>
                    <a:ext uri="{9D8B030D-6E8A-4147-A177-3AD203B41FA5}">
                      <a16:colId xmlns:a16="http://schemas.microsoft.com/office/drawing/2014/main" val="931185551"/>
                    </a:ext>
                  </a:extLst>
                </a:gridCol>
                <a:gridCol w="2520462">
                  <a:extLst>
                    <a:ext uri="{9D8B030D-6E8A-4147-A177-3AD203B41FA5}">
                      <a16:colId xmlns:a16="http://schemas.microsoft.com/office/drawing/2014/main" val="490124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Activity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968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 freeze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26.08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263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IT Testing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26.08 -&gt; 9.9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540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Bug fix and implementers testing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15.09 -&gt; 14.10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200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release candidate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14.10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670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Release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27.10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434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12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Maintenance 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H" dirty="0" smtClean="0"/>
              <a:t>Finalize </a:t>
            </a:r>
            <a:r>
              <a:rPr lang="en-CH" dirty="0"/>
              <a:t>l</a:t>
            </a:r>
            <a:r>
              <a:rPr lang="en-CH" dirty="0" smtClean="0"/>
              <a:t>arge</a:t>
            </a:r>
            <a:r>
              <a:rPr lang="en-CH" dirty="0" smtClean="0"/>
              <a:t> </a:t>
            </a:r>
            <a:r>
              <a:rPr lang="en-CH" dirty="0"/>
              <a:t>d</a:t>
            </a:r>
            <a:r>
              <a:rPr lang="en-US" dirty="0" err="1" smtClean="0"/>
              <a:t>ata</a:t>
            </a:r>
            <a:r>
              <a:rPr lang="en-CH" dirty="0" smtClean="0"/>
              <a:t> set</a:t>
            </a:r>
            <a:r>
              <a:rPr lang="en-US" dirty="0" smtClean="0"/>
              <a:t> </a:t>
            </a:r>
            <a:r>
              <a:rPr lang="en-US" dirty="0" smtClean="0"/>
              <a:t>openIMIS instance </a:t>
            </a:r>
            <a:r>
              <a:rPr lang="en-US" dirty="0" smtClean="0">
                <a:solidFill>
                  <a:schemeClr val="tx1"/>
                </a:solidFill>
              </a:rPr>
              <a:t>installation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October 2021 release 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H" dirty="0" smtClean="0"/>
              <a:t>Generate </a:t>
            </a:r>
            <a:r>
              <a:rPr lang="en-CH" dirty="0" smtClean="0"/>
              <a:t>large data </a:t>
            </a:r>
            <a:r>
              <a:rPr lang="en-CH" dirty="0" smtClean="0"/>
              <a:t>set and train demo AI Model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Bug fixes &amp; PR 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279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openIMIS</vt:lpstr>
      <vt:lpstr> Maintenance and Support </vt:lpstr>
      <vt:lpstr>September 2021 activities</vt:lpstr>
      <vt:lpstr>September 2021 activities</vt:lpstr>
      <vt:lpstr>Time budget available</vt:lpstr>
      <vt:lpstr>October 2021 Release 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195</cp:revision>
  <dcterms:created xsi:type="dcterms:W3CDTF">2019-05-03T11:46:18Z</dcterms:created>
  <dcterms:modified xsi:type="dcterms:W3CDTF">2021-10-04T11:22:52Z</dcterms:modified>
</cp:coreProperties>
</file>