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0B18FB27-42E0-284F-8BC6-3D025426D24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80773"/>
            <a:ext cx="9144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60448"/>
            <a:ext cx="9144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 pitchFamily="2" charset="77"/>
                <a:cs typeface="Poppins" pitchFamily="2" charset="77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pic>
        <p:nvPicPr>
          <p:cNvPr id="6" name="Grafik 5" descr="Ein Bild, das Text, Uhr enthält.&#10;&#10;Automatisch generierte Beschreibung">
            <a:extLst>
              <a:ext uri="{FF2B5EF4-FFF2-40B4-BE49-F238E27FC236}">
                <a16:creationId xmlns:a16="http://schemas.microsoft.com/office/drawing/2014/main" id="{25B7370B-2AEC-4121-9CCC-42B209AEE50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326"/>
          <a:stretch/>
        </p:blipFill>
        <p:spPr>
          <a:xfrm>
            <a:off x="5192391" y="687148"/>
            <a:ext cx="1807218" cy="180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27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DE113884-B5C9-459E-B785-88DF562AFA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D2F2-D621-4C8E-AE0B-102EED05856D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AFFEC34F-F209-47B8-A25B-9D62ACADB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42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518EEE-8038-AC46-B178-685061859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1" y="1709742"/>
            <a:ext cx="105156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8D3AE9F-B099-48E3-9D63-E2686F55F6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1F441C40-D1A3-4021-BC20-FB80A0DAD9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0942"/>
            <a:ext cx="1647959" cy="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175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9257612C-9BB1-4B2E-8509-C3A41B6329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942077-9076-BD45-82A4-8F7139767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76044"/>
            <a:ext cx="51816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D2F2-D621-4C8E-AE0B-102EED05856D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EC34F-F209-47B8-A25B-9D62ACADB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227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569BCAFE-FF6C-48CB-B35B-192AA7C178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D2F2-D621-4C8E-AE0B-102EED05856D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EC34F-F209-47B8-A25B-9D62ACADB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03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64672233-ECC5-4ACD-981A-8BF10FB873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D2F2-D621-4C8E-AE0B-102EED05856D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EC34F-F209-47B8-A25B-9D62ACADB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50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D1AF98D-2D31-4CE4-ABEE-E9088C1CA8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0942"/>
            <a:ext cx="1647959" cy="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540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247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64469"/>
            <a:ext cx="10515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210CD2F2-D621-4C8E-AE0B-102EED05856D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AFFEC34F-F209-47B8-A25B-9D62ACADB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851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457189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0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914377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371566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828754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mis.atlassian.net/wiki/spaces/OP/pages/2614362157/Payment+and+accounts" TargetMode="External"/><Relationship Id="rId2" Type="http://schemas.openxmlformats.org/officeDocument/2006/relationships/hyperlink" Target="https://openimis.atlassian.net/wiki/spaces/OP/pages/3046277126/Calculation+rul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imis.atlassian.net/wiki/spaces/OP/pages/2757853191/Payment+plan" TargetMode="External"/><Relationship Id="rId5" Type="http://schemas.openxmlformats.org/officeDocument/2006/relationships/hyperlink" Target="https://openimis.atlassian.net/wiki/spaces/OP/pages/2858254346/Account+receivable+-+outbound+invoices" TargetMode="External"/><Relationship Id="rId4" Type="http://schemas.openxmlformats.org/officeDocument/2006/relationships/hyperlink" Target="https://openimis.atlassian.net/wiki/spaces/OP/pages/2460090369/Account+payable+-+inbound+invoices+bil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Payment </a:t>
            </a:r>
            <a:r>
              <a:rPr lang="de-CH" dirty="0"/>
              <a:t>L</a:t>
            </a:r>
            <a:r>
              <a:rPr lang="de-CH" dirty="0" smtClean="0"/>
              <a:t>ayer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Gumzo</a:t>
            </a:r>
            <a:endParaRPr lang="en-US" dirty="0" smtClean="0"/>
          </a:p>
          <a:p>
            <a:r>
              <a:rPr lang="en-US" dirty="0" smtClean="0"/>
              <a:t>6 </a:t>
            </a:r>
            <a:r>
              <a:rPr lang="en-US" dirty="0" smtClean="0"/>
              <a:t>September 2021</a:t>
            </a:r>
            <a:endParaRPr lang="en-US" dirty="0"/>
          </a:p>
        </p:txBody>
      </p:sp>
      <p:pic>
        <p:nvPicPr>
          <p:cNvPr id="4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015" y="104814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683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Key </a:t>
            </a:r>
            <a:r>
              <a:rPr lang="de-CH" dirty="0" err="1" smtClean="0"/>
              <a:t>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2 main resources «bill» and «invoice» 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Act as abstraction layer for payments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end signals so specific payments adaptors modules could act on business actions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Provide services that will act as business entry points for payments adaptor modules (and other modules)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Dedicated module to convert business object (claims, contributions, …) into bill and invoice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FHIR resources (to be defined)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Invoice 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PaymentNotice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2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75" y="1123780"/>
            <a:ext cx="10515600" cy="940411"/>
          </a:xfrm>
        </p:spPr>
        <p:txBody>
          <a:bodyPr/>
          <a:lstStyle/>
          <a:p>
            <a:r>
              <a:rPr lang="de-CH" dirty="0" err="1" smtClean="0"/>
              <a:t>Architecture</a:t>
            </a:r>
            <a:endParaRPr lang="en-US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432" y="286308"/>
            <a:ext cx="8558677" cy="6357088"/>
          </a:xfrm>
        </p:spPr>
      </p:pic>
    </p:spTree>
    <p:extLst>
      <p:ext uri="{BB962C8B-B14F-4D97-AF65-F5344CB8AC3E}">
        <p14:creationId xmlns:p14="http://schemas.microsoft.com/office/powerpoint/2010/main" val="225163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Calculations</a:t>
            </a:r>
            <a:r>
              <a:rPr lang="de-CH" dirty="0" smtClean="0"/>
              <a:t> </a:t>
            </a:r>
            <a:r>
              <a:rPr lang="de-CH" dirty="0" err="1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Dedicated module to convert business object are using calculation rules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Calculation rules are «simple» modules that host business logic code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To be a calculation rule, a module needs to have a class that is based on the </a:t>
            </a:r>
            <a:r>
              <a:rPr lang="en-US" sz="2400" dirty="0" err="1" smtClean="0"/>
              <a:t>AbstractCalculationRule</a:t>
            </a:r>
            <a:r>
              <a:rPr lang="en-US" sz="2400" dirty="0" smtClean="0"/>
              <a:t>, and implements the mandatory methods and listen to few signals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Advantages: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Calculation rules can be selected with a FE picker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Calculation rules can add parameters to existing FE page (the page need to have a calculation contribution point)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Version control is defined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Objects can depend on calculation rules (the exact rule to be used will depend on the one installed) such as the contribution plan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Wingdings" panose="05000000000000000000" pitchFamily="2" charset="2"/>
              </a:rPr>
              <a:t>In our case, the calculation rule would be linkable to contribution or payment* plan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4587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1112"/>
            <a:ext cx="10515600" cy="940411"/>
          </a:xfrm>
        </p:spPr>
        <p:txBody>
          <a:bodyPr/>
          <a:lstStyle/>
          <a:p>
            <a:r>
              <a:rPr lang="en-US" dirty="0" smtClean="0"/>
              <a:t>Tentative planning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6867" y="1329581"/>
            <a:ext cx="10100733" cy="5459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26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L</a:t>
            </a:r>
            <a:r>
              <a:rPr lang="de-CH" dirty="0" smtClean="0"/>
              <a:t>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hlinkClick r:id="rId2"/>
              </a:rPr>
              <a:t>Calculation </a:t>
            </a:r>
            <a:r>
              <a:rPr lang="en-GB" dirty="0" smtClean="0">
                <a:hlinkClick r:id="rId2"/>
              </a:rPr>
              <a:t>rules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hlinkClick r:id="rId3"/>
              </a:rPr>
              <a:t>Payment and accounts</a:t>
            </a:r>
            <a:endParaRPr lang="en-GB" dirty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Account payable - [inbound invoices] bill</a:t>
            </a:r>
            <a:endParaRPr lang="en-US" dirty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>
                <a:hlinkClick r:id="rId5"/>
              </a:rPr>
              <a:t>Account receivable - [outbound] invoices</a:t>
            </a:r>
            <a:endParaRPr lang="en-GB" dirty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>
                <a:hlinkClick r:id="rId6"/>
              </a:rPr>
              <a:t>Payment plan</a:t>
            </a:r>
            <a:endParaRPr lang="en-GB" dirty="0"/>
          </a:p>
          <a:p>
            <a:pPr marL="800089" lvl="1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549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">
  <a:themeElements>
    <a:clrScheme name="openIMIS colors">
      <a:dk1>
        <a:srgbClr val="000000"/>
      </a:dk1>
      <a:lt1>
        <a:srgbClr val="FFFFFF"/>
      </a:lt1>
      <a:dk2>
        <a:srgbClr val="4F4B4C"/>
      </a:dk2>
      <a:lt2>
        <a:srgbClr val="CCCBCB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EFBC53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" id="{EAFAC0FA-7F75-4BEE-BF2A-E58493C55658}" vid="{D1C84F7D-749D-4EE4-9535-A9276AA6834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</Template>
  <TotalTime>0</TotalTime>
  <Words>235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Poppins</vt:lpstr>
      <vt:lpstr>Poppins ExtraLight</vt:lpstr>
      <vt:lpstr>Poppins Light</vt:lpstr>
      <vt:lpstr>Poppins SemiBold</vt:lpstr>
      <vt:lpstr>Symbol</vt:lpstr>
      <vt:lpstr>Wingdings</vt:lpstr>
      <vt:lpstr>openIMIS</vt:lpstr>
      <vt:lpstr>Payment Layer</vt:lpstr>
      <vt:lpstr>Key principles</vt:lpstr>
      <vt:lpstr>Architecture</vt:lpstr>
      <vt:lpstr>Calculations rules</vt:lpstr>
      <vt:lpstr>Tentative planning</vt:lpstr>
      <vt:lpstr>Links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Payment layer</dc:title>
  <dc:creator>Patrick Delcroix</dc:creator>
  <cp:lastModifiedBy>Dragos Dobre</cp:lastModifiedBy>
  <cp:revision>9</cp:revision>
  <dcterms:created xsi:type="dcterms:W3CDTF">2021-09-02T06:28:50Z</dcterms:created>
  <dcterms:modified xsi:type="dcterms:W3CDTF">2021-09-06T12:09:33Z</dcterms:modified>
</cp:coreProperties>
</file>