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0"/>
  </p:notesMasterIdLst>
  <p:sldIdLst>
    <p:sldId id="256" r:id="rId2"/>
    <p:sldId id="263" r:id="rId3"/>
    <p:sldId id="264" r:id="rId4"/>
    <p:sldId id="257" r:id="rId5"/>
    <p:sldId id="267" r:id="rId6"/>
    <p:sldId id="266" r:id="rId7"/>
    <p:sldId id="260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64"/>
            <p14:sldId id="257"/>
            <p14:sldId id="267"/>
            <p14:sldId id="266"/>
            <p14:sldId id="260"/>
          </p14:sldIdLst>
        </p14:section>
        <p14:section name="Untitled Section" id="{3EB9EA23-95EB-4E45-BCB8-859A59874244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_fhir_r4_ig" TargetMode="External"/><Relationship Id="rId7" Type="http://schemas.openxmlformats.org/officeDocument/2006/relationships/hyperlink" Target="https://pypi.org/project/fhir.resources/" TargetMode="External"/><Relationship Id="rId2" Type="http://schemas.openxmlformats.org/officeDocument/2006/relationships/hyperlink" Target="https://openimis.github.io/openimis_fhir_r4_i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hl7.org/IG_Publisher_Documentation" TargetMode="External"/><Relationship Id="rId5" Type="http://schemas.openxmlformats.org/officeDocument/2006/relationships/hyperlink" Target="https://fshschool.org/" TargetMode="External"/><Relationship Id="rId4" Type="http://schemas.openxmlformats.org/officeDocument/2006/relationships/hyperlink" Target="https://github.com/openimis/openimis-be-api_fhir_r4_p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openIMIS Shelf Readiness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6 September </a:t>
            </a:r>
            <a:r>
              <a:rPr lang="en-GB" dirty="0" smtClean="0"/>
              <a:t>2021 </a:t>
            </a:r>
          </a:p>
          <a:p>
            <a:r>
              <a:rPr lang="en-GB" dirty="0"/>
              <a:t>Activity </a:t>
            </a:r>
            <a:r>
              <a:rPr lang="en-GB" dirty="0" smtClean="0"/>
              <a:t>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438" y="5958039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/>
        </p:blipFill>
        <p:spPr bwMode="auto">
          <a:xfrm>
            <a:off x="200279" y="5767349"/>
            <a:ext cx="945275" cy="9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WP1. openIMIS </a:t>
            </a:r>
            <a:r>
              <a:rPr lang="en-US" dirty="0"/>
              <a:t>FHIR </a:t>
            </a:r>
            <a:r>
              <a:rPr lang="en-US" dirty="0" smtClean="0"/>
              <a:t>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FHIR release four (R4) </a:t>
            </a:r>
            <a:r>
              <a:rPr lang="en-US" b="1" dirty="0" smtClean="0">
                <a:solidFill>
                  <a:srgbClr val="0070C0"/>
                </a:solidFill>
              </a:rPr>
              <a:t>integration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missing resources (ex. Contract, Enrolment Officer)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FHIR R4 extensions development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FHIR </a:t>
            </a:r>
            <a:r>
              <a:rPr lang="en-US" dirty="0"/>
              <a:t>R4 extensions </a:t>
            </a:r>
            <a:r>
              <a:rPr lang="en-US" dirty="0" smtClean="0"/>
              <a:t>development (</a:t>
            </a:r>
            <a:r>
              <a:rPr lang="en-US" dirty="0"/>
              <a:t>ex. </a:t>
            </a:r>
            <a:r>
              <a:rPr lang="en-US" dirty="0" smtClean="0"/>
              <a:t>insuree details)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openIMIS extensions development </a:t>
            </a:r>
            <a:r>
              <a:rPr lang="en-US" dirty="0" smtClean="0"/>
              <a:t>(</a:t>
            </a:r>
            <a:r>
              <a:rPr lang="en-US" dirty="0"/>
              <a:t>ex. </a:t>
            </a:r>
            <a:r>
              <a:rPr lang="en-US" dirty="0" smtClean="0"/>
              <a:t>medication </a:t>
            </a:r>
            <a:r>
              <a:rPr lang="en-US" dirty="0"/>
              <a:t>form and </a:t>
            </a:r>
            <a:r>
              <a:rPr lang="en-US" dirty="0" smtClean="0"/>
              <a:t>amount)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FHIR Authentication and </a:t>
            </a:r>
            <a:r>
              <a:rPr lang="en-US" b="1" dirty="0" smtClean="0">
                <a:solidFill>
                  <a:srgbClr val="00B050"/>
                </a:solidFill>
              </a:rPr>
              <a:t>Authorization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JWT authentication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openIMIS </a:t>
            </a:r>
            <a:r>
              <a:rPr lang="en-US" b="1" dirty="0">
                <a:solidFill>
                  <a:srgbClr val="0070C0"/>
                </a:solidFill>
              </a:rPr>
              <a:t>FHIR Quality </a:t>
            </a:r>
            <a:r>
              <a:rPr lang="en-US" b="1" dirty="0" smtClean="0">
                <a:solidFill>
                  <a:srgbClr val="0070C0"/>
                </a:solidFill>
              </a:rPr>
              <a:t>Assurance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tests for the FHIR REST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openIMIS FHIR module documentation</a:t>
            </a:r>
            <a:r>
              <a:rPr lang="en-US" dirty="0">
                <a:sym typeface="Wingdings" panose="05000000000000000000" pitchFamily="2" charset="2"/>
              </a:rPr>
              <a:t>  31.12.2021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openIMIS FHIR IG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Document interoperability data exchange </a:t>
            </a:r>
            <a:r>
              <a:rPr lang="en-US" dirty="0" smtClean="0"/>
              <a:t>workflows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WP2. </a:t>
            </a:r>
            <a:r>
              <a:rPr lang="en-US" dirty="0"/>
              <a:t>Packaging and </a:t>
            </a:r>
            <a:r>
              <a:rPr lang="en-US" dirty="0" smtClean="0"/>
              <a:t>Installation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Docker package </a:t>
            </a:r>
            <a:r>
              <a:rPr lang="en-US" b="1" dirty="0" smtClean="0">
                <a:solidFill>
                  <a:srgbClr val="00B050"/>
                </a:solidFill>
              </a:rPr>
              <a:t>improvement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Publish </a:t>
            </a:r>
            <a:r>
              <a:rPr lang="en-US" dirty="0" smtClean="0"/>
              <a:t>Docker compose </a:t>
            </a:r>
            <a:r>
              <a:rPr lang="en-US" dirty="0"/>
              <a:t>that don't need other files on the computer (using </a:t>
            </a:r>
            <a:r>
              <a:rPr lang="en-US" dirty="0" smtClean="0"/>
              <a:t>GitHub </a:t>
            </a:r>
            <a:r>
              <a:rPr lang="en-US" dirty="0"/>
              <a:t>context)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Comply </a:t>
            </a:r>
            <a:r>
              <a:rPr lang="en-US" dirty="0"/>
              <a:t>with Instant </a:t>
            </a:r>
            <a:r>
              <a:rPr lang="en-US" dirty="0" err="1"/>
              <a:t>OpenHIE’s</a:t>
            </a:r>
            <a:r>
              <a:rPr lang="en-US" dirty="0"/>
              <a:t> packaging/deployment </a:t>
            </a:r>
            <a:r>
              <a:rPr lang="en-US" dirty="0" smtClean="0"/>
              <a:t>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Developer </a:t>
            </a:r>
            <a:r>
              <a:rPr lang="en-US" b="1" dirty="0" smtClean="0"/>
              <a:t>initialization script </a:t>
            </a:r>
            <a:r>
              <a:rPr lang="en-US" dirty="0" smtClean="0">
                <a:sym typeface="Wingdings" panose="05000000000000000000" pitchFamily="2" charset="2"/>
              </a:rPr>
              <a:t> 31.12.2021</a:t>
            </a:r>
            <a:endParaRPr lang="en-US" b="1" dirty="0" smtClean="0"/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facilitate the initialization of a ready to start openIMIS development </a:t>
            </a:r>
            <a:r>
              <a:rPr lang="en-US" dirty="0" smtClean="0"/>
              <a:t>environment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48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R4 (integration, extensions, QA)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openIMIS </a:t>
            </a:r>
            <a:r>
              <a:rPr lang="en-GB" dirty="0" smtClean="0"/>
              <a:t>FHIR R4 IG</a:t>
            </a:r>
            <a:r>
              <a:rPr lang="en-GB" dirty="0" smtClean="0"/>
              <a:t>: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openimis.github.io/openimis_fhir_r4_ig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US" dirty="0" smtClean="0"/>
              <a:t>GitHub openIMIS FHIR R4 IG: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github.com/openimis/openimis_fhir_r4_ig</a:t>
            </a:r>
            <a:r>
              <a:rPr lang="en-US" u="sng" dirty="0" smtClean="0"/>
              <a:t> </a:t>
            </a:r>
            <a:endParaRPr lang="en-US" u="sng" dirty="0" smtClean="0"/>
          </a:p>
          <a:p>
            <a:r>
              <a:rPr lang="en-US" dirty="0"/>
              <a:t>GitHub openIMIS FHIR R4 </a:t>
            </a:r>
            <a:r>
              <a:rPr lang="en-US" dirty="0" smtClean="0"/>
              <a:t>module: 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github.com/openimis/openimis-be-api_fhir_r4_py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Profiling and IG tools: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SUSHI</a:t>
            </a:r>
            <a:r>
              <a:rPr lang="en-US" dirty="0" smtClean="0"/>
              <a:t>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6"/>
              </a:rPr>
              <a:t>IG Publisher</a:t>
            </a:r>
            <a:endParaRPr lang="en-US" dirty="0" smtClean="0"/>
          </a:p>
          <a:p>
            <a:r>
              <a:rPr lang="en-US" dirty="0" smtClean="0"/>
              <a:t>Python FHIR library: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7"/>
              </a:rPr>
              <a:t>FHIR® Resources (R4, STU3, DSTU2)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R4 (integration, extensions, QA)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profiles: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OpenIMISInsurancePlan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OpenIMISEnrolmentOfficerPractitioner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OpenIMISEnrolmentOfficerPractitionerRole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OpenIMISHealthFacilityOrganization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OpenIMISContract</a:t>
            </a:r>
            <a:r>
              <a:rPr lang="en-GB" dirty="0" smtClean="0"/>
              <a:t> (Informal Sector)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en-GB" dirty="0"/>
              <a:t>Removed profiles: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OpenIMISCondition</a:t>
            </a:r>
            <a:r>
              <a:rPr lang="en-GB" dirty="0"/>
              <a:t> (Diagnosis)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Updated profiles: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OpenIMISActivityDefinition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OpenIMISGroup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OpenIMISLocation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OpenIMISMedication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OpenIMISPatient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OpenIMISClaimAdministratorPractitioner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OpenIMISClaimAdministratorPractitionerRole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5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R4 (integration, extensions, QA)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334000" cy="4000921"/>
          </a:xfrm>
        </p:spPr>
        <p:txBody>
          <a:bodyPr>
            <a:normAutofit/>
          </a:bodyPr>
          <a:lstStyle/>
          <a:p>
            <a:r>
              <a:rPr lang="en-GB" dirty="0" smtClean="0"/>
              <a:t>Profiles to do: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OpenIMISContract</a:t>
            </a:r>
            <a:r>
              <a:rPr lang="en-GB" dirty="0"/>
              <a:t> </a:t>
            </a:r>
            <a:r>
              <a:rPr lang="en-GB" dirty="0" smtClean="0"/>
              <a:t>(Formal </a:t>
            </a:r>
            <a:r>
              <a:rPr lang="en-GB" dirty="0"/>
              <a:t>Sector)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OpenIMISCoverageEligibilityRequest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</a:t>
            </a:r>
            <a:r>
              <a:rPr lang="en-GB" dirty="0" err="1" smtClean="0"/>
              <a:t>CoverageEligibilityResponse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</a:t>
            </a:r>
            <a:r>
              <a:rPr lang="en-GB" dirty="0" err="1" smtClean="0"/>
              <a:t>CommunicationRequest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</a:t>
            </a:r>
            <a:r>
              <a:rPr lang="en-GB" dirty="0" err="1" smtClean="0"/>
              <a:t>Coverage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</a:t>
            </a:r>
            <a:r>
              <a:rPr lang="en-GB" dirty="0" err="1" smtClean="0"/>
              <a:t>Claim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/>
              <a:t>OpenIMIS</a:t>
            </a:r>
            <a:r>
              <a:rPr lang="en-GB" dirty="0" err="1" smtClean="0"/>
              <a:t>ClaimResponse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Code Systems: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Diagnosis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PatientEducationLevel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PatientProfession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PatientIdentificationType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PatientContactRelationship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GroupType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GroupConfirmationType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OrganizationLegalForm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0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openIMIS Shelf Readiness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/>
        </p:blipFill>
        <p:spPr bwMode="auto">
          <a:xfrm>
            <a:off x="11129117" y="121744"/>
            <a:ext cx="945275" cy="945275"/>
          </a:xfrm>
          <a:prstGeom prst="rect">
            <a:avLst/>
          </a:prstGeom>
        </p:spPr>
      </p:pic>
      <p:pic>
        <p:nvPicPr>
          <p:cNvPr id="6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06" y="5346500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Global architecture for mobile apps </a:t>
            </a:r>
            <a:r>
              <a:rPr lang="en-GB" dirty="0" err="1" smtClean="0"/>
              <a:t>usecase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55" y="2072658"/>
            <a:ext cx="8659690" cy="45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292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openIMIS Shelf Readiness</vt:lpstr>
      <vt:lpstr>WP1. openIMIS FHIR Module</vt:lpstr>
      <vt:lpstr>WP2. Packaging and Installation</vt:lpstr>
      <vt:lpstr>FHIR R4 (integration, extensions, QA)</vt:lpstr>
      <vt:lpstr>FHIR R4 (integration, extensions, QA)</vt:lpstr>
      <vt:lpstr>FHIR R4 (integration, extensions, QA)</vt:lpstr>
      <vt:lpstr>openIMIS Shelf Readiness</vt:lpstr>
      <vt:lpstr>Global architecture for mobile apps usecase 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193</cp:revision>
  <dcterms:created xsi:type="dcterms:W3CDTF">2019-05-03T11:46:18Z</dcterms:created>
  <dcterms:modified xsi:type="dcterms:W3CDTF">2021-09-06T12:09:40Z</dcterms:modified>
</cp:coreProperties>
</file>