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94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erfaces" id="{2073D94C-39CD-4F04-9339-5911950B39F9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22" autoAdjust="0"/>
    <p:restoredTop sz="94559"/>
  </p:normalViewPr>
  <p:slideViewPr>
    <p:cSldViewPr snapToGrid="0" snapToObjects="1">
      <p:cViewPr varScale="1">
        <p:scale>
          <a:sx n="88" d="100"/>
          <a:sy n="88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6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324" y="736460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1434-DADB-4E08-80AC-54DDF62A811D}" type="datetime1">
              <a:rPr lang="de-DE" smtClean="0"/>
              <a:t>02.09.2021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Uwe Wahser: Process &amp; Workflow Re-Factoring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7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76044"/>
            <a:ext cx="38862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19E2-4064-4C6D-BB4D-09AEA9C73A6F}" type="datetime1">
              <a:rPr lang="de-DE" smtClean="0"/>
              <a:t>02.09.2021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Uwe Wahser: Process &amp; Workflow Re-Factoring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DDB3-4ECE-4A2A-A7B4-A3B09EE1BFED}" type="datetime1">
              <a:rPr lang="de-DE" smtClean="0"/>
              <a:t>02.09.2021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Uwe Wahser: Process &amp; Workflow Re-Factoring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409700" cy="471456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79F0-7B12-49D2-A617-1AC0B8447A1F}" type="datetime1">
              <a:rPr lang="de-DE" smtClean="0"/>
              <a:t>02.09.2021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Uwe Wahser: Process &amp; Workflow Re-Factoring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9" y="296381"/>
            <a:ext cx="1409700" cy="471455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360000" y="1800000"/>
            <a:ext cx="8424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15F185F3-E968-4DD4-8415-C06A5FF453BE}" type="datetime1">
              <a:rPr lang="de-DE" noProof="0" smtClean="0"/>
              <a:t>02.09.2021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US" noProof="0"/>
              <a:t>Uwe Wahser: Process &amp; Workflow Re-Factoring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359999" y="359999"/>
            <a:ext cx="612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055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2252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64470"/>
            <a:ext cx="78867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7353613A-9C76-4157-9264-F26E31CD6CB6}" type="datetime1">
              <a:rPr lang="de-DE" smtClean="0"/>
              <a:t>02.09.2021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r>
              <a:rPr lang="en-US"/>
              <a:t>Uwe Wahser: Process &amp; Workflow Re-Factoring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  <p:sldLayoutId id="2147483661" r:id="rId8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6FB8B928-CD13-46B5-9F25-68B93D1084DD}"/>
              </a:ext>
            </a:extLst>
          </p:cNvPr>
          <p:cNvSpPr txBox="1"/>
          <p:nvPr/>
        </p:nvSpPr>
        <p:spPr>
          <a:xfrm>
            <a:off x="5492270" y="2141668"/>
            <a:ext cx="3249935" cy="1813021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BAHMNI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7F9F135-928F-4EBD-B6BF-E95C31B9C14E}"/>
              </a:ext>
            </a:extLst>
          </p:cNvPr>
          <p:cNvCxnSpPr>
            <a:cxnSpLocks/>
            <a:stCxn id="33" idx="2"/>
            <a:endCxn id="13" idx="6"/>
          </p:cNvCxnSpPr>
          <p:nvPr/>
        </p:nvCxnSpPr>
        <p:spPr>
          <a:xfrm flipH="1" flipV="1">
            <a:off x="2254985" y="3747639"/>
            <a:ext cx="3809392" cy="23419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BE52BD1-076B-4055-AF6D-2E083DD047FF}"/>
              </a:ext>
            </a:extLst>
          </p:cNvPr>
          <p:cNvSpPr txBox="1"/>
          <p:nvPr/>
        </p:nvSpPr>
        <p:spPr>
          <a:xfrm>
            <a:off x="458843" y="4990722"/>
            <a:ext cx="4763938" cy="1154927"/>
          </a:xfrm>
          <a:prstGeom prst="rect">
            <a:avLst/>
          </a:prstGeom>
          <a:solidFill>
            <a:schemeClr val="bg2"/>
          </a:soli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Payment Layer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A299E77-2F7D-4B24-9771-62B313372F65}"/>
              </a:ext>
            </a:extLst>
          </p:cNvPr>
          <p:cNvCxnSpPr>
            <a:cxnSpLocks/>
            <a:stCxn id="18" idx="2"/>
            <a:endCxn id="13" idx="5"/>
          </p:cNvCxnSpPr>
          <p:nvPr/>
        </p:nvCxnSpPr>
        <p:spPr>
          <a:xfrm flipH="1" flipV="1">
            <a:off x="2223481" y="3813386"/>
            <a:ext cx="3840896" cy="339445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D99E9DC-9E6D-465D-8C14-61CC7F76B64B}"/>
              </a:ext>
            </a:extLst>
          </p:cNvPr>
          <p:cNvCxnSpPr>
            <a:cxnSpLocks/>
            <a:stCxn id="45" idx="2"/>
            <a:endCxn id="13" idx="5"/>
          </p:cNvCxnSpPr>
          <p:nvPr/>
        </p:nvCxnSpPr>
        <p:spPr>
          <a:xfrm flipH="1" flipV="1">
            <a:off x="2223481" y="3813386"/>
            <a:ext cx="3161826" cy="909512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90E699B-52F2-41EA-90AA-12E654652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openIMIS </a:t>
            </a:r>
            <a:r>
              <a:rPr lang="de-DE" dirty="0" err="1"/>
              <a:t>Integrations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8CBBF-FC7B-4680-A227-763915AF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5CD5-75D3-4D89-92DB-C2AA90586C3C}" type="datetime1">
              <a:rPr lang="de-DE" smtClean="0"/>
              <a:t>02.09.2021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91ADB-E206-436D-8FC9-8A9F4DC2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Uwe Wahser: Process &amp; Workflow Re-Factoring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20B2-DA5D-4B28-8CA3-94C964A2E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4559CC-4A96-4565-9E0A-0D67123CF8B5}"/>
              </a:ext>
            </a:extLst>
          </p:cNvPr>
          <p:cNvSpPr txBox="1"/>
          <p:nvPr/>
        </p:nvSpPr>
        <p:spPr>
          <a:xfrm>
            <a:off x="470726" y="3547466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openIMIS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5ADE64-BE7B-4B3F-A878-3980A8C9190A}"/>
              </a:ext>
            </a:extLst>
          </p:cNvPr>
          <p:cNvSpPr txBox="1"/>
          <p:nvPr/>
        </p:nvSpPr>
        <p:spPr>
          <a:xfrm>
            <a:off x="5617125" y="2592406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Odoo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309A1B-43C1-4A8C-BBC9-FA950DF35262}"/>
              </a:ext>
            </a:extLst>
          </p:cNvPr>
          <p:cNvSpPr txBox="1"/>
          <p:nvPr/>
        </p:nvSpPr>
        <p:spPr>
          <a:xfrm>
            <a:off x="2934003" y="3661458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OpenHIM</a:t>
            </a:r>
            <a:endParaRPr lang="en-GB" b="1" u="sng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4361F-06F7-4FA3-A63B-A3D5E9BE29B3}"/>
              </a:ext>
            </a:extLst>
          </p:cNvPr>
          <p:cNvSpPr txBox="1"/>
          <p:nvPr/>
        </p:nvSpPr>
        <p:spPr>
          <a:xfrm>
            <a:off x="2996450" y="2189872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DHIS2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F551E-DCDD-4071-B21B-31A787465AB3}"/>
              </a:ext>
            </a:extLst>
          </p:cNvPr>
          <p:cNvSpPr txBox="1"/>
          <p:nvPr/>
        </p:nvSpPr>
        <p:spPr>
          <a:xfrm>
            <a:off x="6191951" y="3970268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OpenMRS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593662-F64F-4AFE-9C78-49E5562C7C2B}"/>
              </a:ext>
            </a:extLst>
          </p:cNvPr>
          <p:cNvSpPr txBox="1"/>
          <p:nvPr/>
        </p:nvSpPr>
        <p:spPr>
          <a:xfrm>
            <a:off x="6833700" y="3038898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OpenELIS</a:t>
            </a:r>
            <a:endParaRPr lang="en-GB" b="1" u="sng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0E1201C-08D6-4015-B744-38229CAA5657}"/>
              </a:ext>
            </a:extLst>
          </p:cNvPr>
          <p:cNvSpPr/>
          <p:nvPr/>
        </p:nvSpPr>
        <p:spPr>
          <a:xfrm>
            <a:off x="2039865" y="3654657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1C0DBDB-5F41-496F-A747-7251BF1F5376}"/>
              </a:ext>
            </a:extLst>
          </p:cNvPr>
          <p:cNvSpPr/>
          <p:nvPr/>
        </p:nvSpPr>
        <p:spPr>
          <a:xfrm>
            <a:off x="2826443" y="3773363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F64221B-89F9-4180-9299-02A8C0D8170B}"/>
              </a:ext>
            </a:extLst>
          </p:cNvPr>
          <p:cNvSpPr/>
          <p:nvPr/>
        </p:nvSpPr>
        <p:spPr>
          <a:xfrm>
            <a:off x="3212863" y="3570955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D393F6F-642A-40B6-9A3B-73FC76123FF6}"/>
              </a:ext>
            </a:extLst>
          </p:cNvPr>
          <p:cNvSpPr/>
          <p:nvPr/>
        </p:nvSpPr>
        <p:spPr>
          <a:xfrm>
            <a:off x="4473214" y="3540923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BCA970F-8762-42BB-8544-42664331C705}"/>
              </a:ext>
            </a:extLst>
          </p:cNvPr>
          <p:cNvSpPr/>
          <p:nvPr/>
        </p:nvSpPr>
        <p:spPr>
          <a:xfrm>
            <a:off x="3275310" y="2457252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11FEFE7-0BAF-4F6E-A27F-68C62CBB389E}"/>
              </a:ext>
            </a:extLst>
          </p:cNvPr>
          <p:cNvSpPr/>
          <p:nvPr/>
        </p:nvSpPr>
        <p:spPr>
          <a:xfrm>
            <a:off x="6064377" y="4059849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9C0D2D1-60AE-4488-AB9B-A654C2F25665}"/>
              </a:ext>
            </a:extLst>
          </p:cNvPr>
          <p:cNvSpPr/>
          <p:nvPr/>
        </p:nvSpPr>
        <p:spPr>
          <a:xfrm>
            <a:off x="5730007" y="2864549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E7B95CC-517C-4682-9E44-1C049458DB0A}"/>
              </a:ext>
            </a:extLst>
          </p:cNvPr>
          <p:cNvCxnSpPr>
            <a:cxnSpLocks/>
            <a:stCxn id="18" idx="2"/>
            <a:endCxn id="16" idx="6"/>
          </p:cNvCxnSpPr>
          <p:nvPr/>
        </p:nvCxnSpPr>
        <p:spPr>
          <a:xfrm flipH="1" flipV="1">
            <a:off x="4688334" y="3633905"/>
            <a:ext cx="1376043" cy="518926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D7503B7-8729-4299-9BE0-C25B06B99010}"/>
              </a:ext>
            </a:extLst>
          </p:cNvPr>
          <p:cNvCxnSpPr>
            <a:cxnSpLocks/>
            <a:stCxn id="19" idx="3"/>
            <a:endCxn id="16" idx="7"/>
          </p:cNvCxnSpPr>
          <p:nvPr/>
        </p:nvCxnSpPr>
        <p:spPr>
          <a:xfrm flipH="1">
            <a:off x="4656830" y="3023278"/>
            <a:ext cx="1104681" cy="544879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FFCB2C3-6888-46B5-94E9-8C2685837D1C}"/>
              </a:ext>
            </a:extLst>
          </p:cNvPr>
          <p:cNvCxnSpPr>
            <a:cxnSpLocks/>
            <a:stCxn id="15" idx="0"/>
            <a:endCxn id="17" idx="4"/>
          </p:cNvCxnSpPr>
          <p:nvPr/>
        </p:nvCxnSpPr>
        <p:spPr>
          <a:xfrm flipV="1">
            <a:off x="3320423" y="2643215"/>
            <a:ext cx="62447" cy="927740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2991FA-75BB-4E00-84D8-8BF77C86004E}"/>
              </a:ext>
            </a:extLst>
          </p:cNvPr>
          <p:cNvCxnSpPr>
            <a:cxnSpLocks/>
            <a:stCxn id="13" idx="5"/>
            <a:endCxn id="14" idx="1"/>
          </p:cNvCxnSpPr>
          <p:nvPr/>
        </p:nvCxnSpPr>
        <p:spPr>
          <a:xfrm flipV="1">
            <a:off x="2223481" y="3800597"/>
            <a:ext cx="634466" cy="12789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D479251-8B6F-451E-A370-EA775D2BC4C0}"/>
              </a:ext>
            </a:extLst>
          </p:cNvPr>
          <p:cNvSpPr txBox="1"/>
          <p:nvPr/>
        </p:nvSpPr>
        <p:spPr>
          <a:xfrm>
            <a:off x="6191951" y="3588495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>
            <a:defPPr>
              <a:defRPr lang="de-DE"/>
            </a:defPPr>
            <a:lvl1pPr algn="ctr">
              <a:defRPr b="1" u="sng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GB" dirty="0"/>
              <a:t>OpenMRS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AB7DAC-2E76-4E0D-850C-7F37A9A1CF15}"/>
              </a:ext>
            </a:extLst>
          </p:cNvPr>
          <p:cNvSpPr/>
          <p:nvPr/>
        </p:nvSpPr>
        <p:spPr>
          <a:xfrm>
            <a:off x="6064377" y="3678076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39C3F1-B9A0-441B-91C1-B1F4DA274B95}"/>
              </a:ext>
            </a:extLst>
          </p:cNvPr>
          <p:cNvCxnSpPr>
            <a:cxnSpLocks/>
            <a:stCxn id="33" idx="2"/>
            <a:endCxn id="16" idx="6"/>
          </p:cNvCxnSpPr>
          <p:nvPr/>
        </p:nvCxnSpPr>
        <p:spPr>
          <a:xfrm flipH="1" flipV="1">
            <a:off x="4688334" y="3633905"/>
            <a:ext cx="1376043" cy="137153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6E69A5A-3A9C-45A0-98D9-A205BCDB76AA}"/>
              </a:ext>
            </a:extLst>
          </p:cNvPr>
          <p:cNvCxnSpPr>
            <a:cxnSpLocks/>
            <a:stCxn id="13" idx="7"/>
            <a:endCxn id="17" idx="3"/>
          </p:cNvCxnSpPr>
          <p:nvPr/>
        </p:nvCxnSpPr>
        <p:spPr>
          <a:xfrm flipV="1">
            <a:off x="2223481" y="2615981"/>
            <a:ext cx="1083333" cy="1065910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D1FE4F1-F4C7-419E-AAE3-75F6F8DFE878}"/>
              </a:ext>
            </a:extLst>
          </p:cNvPr>
          <p:cNvCxnSpPr>
            <a:cxnSpLocks/>
            <a:stCxn id="19" idx="3"/>
            <a:endCxn id="13" idx="6"/>
          </p:cNvCxnSpPr>
          <p:nvPr/>
        </p:nvCxnSpPr>
        <p:spPr>
          <a:xfrm flipH="1">
            <a:off x="2254985" y="3023278"/>
            <a:ext cx="3506526" cy="724361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4F958A2-2490-42D9-A0F7-C0FE3A38761C}"/>
              </a:ext>
            </a:extLst>
          </p:cNvPr>
          <p:cNvSpPr txBox="1"/>
          <p:nvPr/>
        </p:nvSpPr>
        <p:spPr>
          <a:xfrm>
            <a:off x="5509159" y="4540336"/>
            <a:ext cx="3233045" cy="365125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Beneficiary Registry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28BFDC4-493F-48C4-8331-A57D7C228712}"/>
              </a:ext>
            </a:extLst>
          </p:cNvPr>
          <p:cNvSpPr/>
          <p:nvPr/>
        </p:nvSpPr>
        <p:spPr>
          <a:xfrm>
            <a:off x="4429037" y="3887577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352EF6F-7CAD-4AFF-BD5B-B358879265E5}"/>
              </a:ext>
            </a:extLst>
          </p:cNvPr>
          <p:cNvSpPr/>
          <p:nvPr/>
        </p:nvSpPr>
        <p:spPr>
          <a:xfrm>
            <a:off x="5385307" y="4629916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A427F33-6239-4B23-BE43-CACA99C83097}"/>
              </a:ext>
            </a:extLst>
          </p:cNvPr>
          <p:cNvCxnSpPr>
            <a:cxnSpLocks/>
            <a:stCxn id="45" idx="2"/>
            <a:endCxn id="44" idx="6"/>
          </p:cNvCxnSpPr>
          <p:nvPr/>
        </p:nvCxnSpPr>
        <p:spPr>
          <a:xfrm flipH="1" flipV="1">
            <a:off x="4644157" y="3980559"/>
            <a:ext cx="741150" cy="742339"/>
          </a:xfrm>
          <a:prstGeom prst="straightConnector1">
            <a:avLst/>
          </a:prstGeom>
          <a:ln w="25400">
            <a:solidFill>
              <a:schemeClr val="accent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AAEB490-CA2D-4716-BA0A-5D06E1034F9C}"/>
              </a:ext>
            </a:extLst>
          </p:cNvPr>
          <p:cNvSpPr txBox="1"/>
          <p:nvPr/>
        </p:nvSpPr>
        <p:spPr>
          <a:xfrm>
            <a:off x="759909" y="5490335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Accounting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6AD795-7884-44AB-A173-4FDE3BCE2D84}"/>
              </a:ext>
            </a:extLst>
          </p:cNvPr>
          <p:cNvSpPr txBox="1"/>
          <p:nvPr/>
        </p:nvSpPr>
        <p:spPr>
          <a:xfrm>
            <a:off x="3283819" y="5490335"/>
            <a:ext cx="1681650" cy="365125"/>
          </a:xfrm>
          <a:prstGeom prst="rect">
            <a:avLst/>
          </a:prstGeom>
          <a:solidFill>
            <a:schemeClr val="bg2"/>
          </a:soli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Banking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477406D-37C9-4C25-98B7-792E2F0FED66}"/>
              </a:ext>
            </a:extLst>
          </p:cNvPr>
          <p:cNvSpPr/>
          <p:nvPr/>
        </p:nvSpPr>
        <p:spPr>
          <a:xfrm>
            <a:off x="2355095" y="5579916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F2288A5-0242-4BA0-9250-5E4E54240E08}"/>
              </a:ext>
            </a:extLst>
          </p:cNvPr>
          <p:cNvSpPr/>
          <p:nvPr/>
        </p:nvSpPr>
        <p:spPr>
          <a:xfrm>
            <a:off x="3176259" y="5579916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AFF3F01-85D6-44CE-87F8-9D936CF5D74C}"/>
              </a:ext>
            </a:extLst>
          </p:cNvPr>
          <p:cNvCxnSpPr>
            <a:cxnSpLocks/>
            <a:stCxn id="62" idx="2"/>
            <a:endCxn id="61" idx="6"/>
          </p:cNvCxnSpPr>
          <p:nvPr/>
        </p:nvCxnSpPr>
        <p:spPr>
          <a:xfrm flipH="1">
            <a:off x="2570215" y="5672898"/>
            <a:ext cx="606044" cy="0"/>
          </a:xfrm>
          <a:prstGeom prst="straightConnector1">
            <a:avLst/>
          </a:prstGeom>
          <a:ln w="25400">
            <a:solidFill>
              <a:srgbClr val="FFC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8F384FB9-4953-4885-9861-4574C414FA3A}"/>
              </a:ext>
            </a:extLst>
          </p:cNvPr>
          <p:cNvSpPr/>
          <p:nvPr/>
        </p:nvSpPr>
        <p:spPr>
          <a:xfrm>
            <a:off x="810053" y="5382222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DD54872-2BB4-4E96-A099-75C5E07747A5}"/>
              </a:ext>
            </a:extLst>
          </p:cNvPr>
          <p:cNvCxnSpPr>
            <a:cxnSpLocks/>
            <a:stCxn id="13" idx="4"/>
            <a:endCxn id="66" idx="7"/>
          </p:cNvCxnSpPr>
          <p:nvPr/>
        </p:nvCxnSpPr>
        <p:spPr>
          <a:xfrm flipH="1">
            <a:off x="993669" y="3840620"/>
            <a:ext cx="1153756" cy="1568836"/>
          </a:xfrm>
          <a:prstGeom prst="straightConnector1">
            <a:avLst/>
          </a:prstGeom>
          <a:ln w="25400">
            <a:solidFill>
              <a:srgbClr val="FFC000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92A022BF-852E-467F-897D-4938DBF6E7ED}"/>
              </a:ext>
            </a:extLst>
          </p:cNvPr>
          <p:cNvSpPr/>
          <p:nvPr/>
        </p:nvSpPr>
        <p:spPr>
          <a:xfrm>
            <a:off x="4559171" y="5393953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D6252E4-67E6-41A6-B3B9-64992008EF11}"/>
              </a:ext>
            </a:extLst>
          </p:cNvPr>
          <p:cNvCxnSpPr>
            <a:cxnSpLocks/>
            <a:stCxn id="13" idx="4"/>
            <a:endCxn id="73" idx="1"/>
          </p:cNvCxnSpPr>
          <p:nvPr/>
        </p:nvCxnSpPr>
        <p:spPr>
          <a:xfrm>
            <a:off x="2147425" y="3840620"/>
            <a:ext cx="2443250" cy="1580567"/>
          </a:xfrm>
          <a:prstGeom prst="straightConnector1">
            <a:avLst/>
          </a:prstGeom>
          <a:ln w="25400">
            <a:solidFill>
              <a:srgbClr val="FFC000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E08BA9C7-A692-49D9-85FE-EA6CB054DB21}"/>
              </a:ext>
            </a:extLst>
          </p:cNvPr>
          <p:cNvSpPr/>
          <p:nvPr/>
        </p:nvSpPr>
        <p:spPr>
          <a:xfrm>
            <a:off x="3065419" y="3968176"/>
            <a:ext cx="215120" cy="1859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C38F697-5139-441D-A23F-709366720D4E}"/>
              </a:ext>
            </a:extLst>
          </p:cNvPr>
          <p:cNvCxnSpPr>
            <a:cxnSpLocks/>
            <a:stCxn id="84" idx="3"/>
            <a:endCxn id="66" idx="7"/>
          </p:cNvCxnSpPr>
          <p:nvPr/>
        </p:nvCxnSpPr>
        <p:spPr>
          <a:xfrm flipH="1">
            <a:off x="993669" y="4126905"/>
            <a:ext cx="2103254" cy="1282551"/>
          </a:xfrm>
          <a:prstGeom prst="straightConnector1">
            <a:avLst/>
          </a:prstGeom>
          <a:ln w="25400">
            <a:solidFill>
              <a:srgbClr val="FFC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F0D8F8CD-7E23-4EED-9C23-4F5657D8348F}"/>
              </a:ext>
            </a:extLst>
          </p:cNvPr>
          <p:cNvCxnSpPr>
            <a:cxnSpLocks/>
            <a:stCxn id="84" idx="5"/>
            <a:endCxn id="73" idx="1"/>
          </p:cNvCxnSpPr>
          <p:nvPr/>
        </p:nvCxnSpPr>
        <p:spPr>
          <a:xfrm>
            <a:off x="3249035" y="4126905"/>
            <a:ext cx="1341640" cy="1294282"/>
          </a:xfrm>
          <a:prstGeom prst="straightConnector1">
            <a:avLst/>
          </a:prstGeom>
          <a:ln w="25400">
            <a:solidFill>
              <a:srgbClr val="FFC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A07AE106-DA32-4B41-BA31-1339583B063B}"/>
              </a:ext>
            </a:extLst>
          </p:cNvPr>
          <p:cNvSpPr txBox="1"/>
          <p:nvPr/>
        </p:nvSpPr>
        <p:spPr>
          <a:xfrm>
            <a:off x="1677182" y="5945041"/>
            <a:ext cx="1193172" cy="365125"/>
          </a:xfrm>
          <a:prstGeom prst="rect">
            <a:avLst/>
          </a:prstGeom>
          <a:solidFill>
            <a:schemeClr val="bg2"/>
          </a:soli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Mifos</a:t>
            </a:r>
            <a:endParaRPr lang="en-GB" b="1" u="sng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1D5A7C3-5329-452D-BF27-6D00120CC331}"/>
              </a:ext>
            </a:extLst>
          </p:cNvPr>
          <p:cNvSpPr txBox="1"/>
          <p:nvPr/>
        </p:nvSpPr>
        <p:spPr>
          <a:xfrm>
            <a:off x="3086228" y="5942411"/>
            <a:ext cx="1392711" cy="365125"/>
          </a:xfrm>
          <a:prstGeom prst="rect">
            <a:avLst/>
          </a:prstGeom>
          <a:solidFill>
            <a:schemeClr val="bg2"/>
          </a:soli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b="1" u="sng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MojaLoop</a:t>
            </a:r>
            <a:endParaRPr lang="en-GB" b="1" u="sng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26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B371517CA51A4591FD761B9ADB223C" ma:contentTypeVersion="13" ma:contentTypeDescription="Ein neues Dokument erstellen." ma:contentTypeScope="" ma:versionID="00ff617a9e8b09e7952abec984001a4c">
  <xsd:schema xmlns:xsd="http://www.w3.org/2001/XMLSchema" xmlns:xs="http://www.w3.org/2001/XMLSchema" xmlns:p="http://schemas.microsoft.com/office/2006/metadata/properties" xmlns:ns2="18d388d1-21b6-4723-90bf-9d2d04a13d0a" xmlns:ns3="799dd36a-efdc-49ab-bd5b-ecf48f8d8ab7" targetNamespace="http://schemas.microsoft.com/office/2006/metadata/properties" ma:root="true" ma:fieldsID="a39838bb844bf6974e4e5cacd98002bd" ns2:_="" ns3:_="">
    <xsd:import namespace="18d388d1-21b6-4723-90bf-9d2d04a13d0a"/>
    <xsd:import namespace="799dd36a-efdc-49ab-bd5b-ecf48f8d8a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388d1-21b6-4723-90bf-9d2d04a13d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ink" ma:index="20" nillable="true" ma:displayName="link" ma:format="Image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dd36a-efdc-49ab-bd5b-ecf48f8d8a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 xmlns="18d388d1-21b6-4723-90bf-9d2d04a13d0a">
      <Url xsi:nil="true"/>
      <Description xsi:nil="true"/>
    </link>
  </documentManagement>
</p:properties>
</file>

<file path=customXml/itemProps1.xml><?xml version="1.0" encoding="utf-8"?>
<ds:datastoreItem xmlns:ds="http://schemas.openxmlformats.org/officeDocument/2006/customXml" ds:itemID="{C83A36C4-5B80-4170-8591-CEA737FAE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d388d1-21b6-4723-90bf-9d2d04a13d0a"/>
    <ds:schemaRef ds:uri="799dd36a-efdc-49ab-bd5b-ecf48f8d8a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44678F-AB8A-4B19-9296-7D84845C54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A6BD8D-C203-4741-AB40-C8E35A042997}">
  <ds:schemaRefs>
    <ds:schemaRef ds:uri="http://schemas.microsoft.com/office/2006/metadata/properties"/>
    <ds:schemaRef ds:uri="799dd36a-efdc-49ab-bd5b-ecf48f8d8ab7"/>
    <ds:schemaRef ds:uri="http://purl.org/dc/terms/"/>
    <ds:schemaRef ds:uri="18d388d1-21b6-4723-90bf-9d2d04a13d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IMIS_master</Template>
  <TotalTime>0</TotalTime>
  <Words>27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Office</vt:lpstr>
      <vt:lpstr>openIMIS Integrations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2019-05-31T15:29:35Z</dcterms:created>
  <dcterms:modified xsi:type="dcterms:W3CDTF">2021-09-02T08:21:23Z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28500</vt:r8>
  </property>
  <property fmtid="{D5CDD505-2E9C-101B-9397-08002B2CF9AE}" pid="3" name="ContentTypeId">
    <vt:lpwstr>0x01010044B371517CA51A4591FD761B9ADB223C</vt:lpwstr>
  </property>
  <property fmtid="{D5CDD505-2E9C-101B-9397-08002B2CF9AE}" pid="4" name="ComplianceAssetI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