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41" TargetMode="External"/><Relationship Id="rId2" Type="http://schemas.openxmlformats.org/officeDocument/2006/relationships/hyperlink" Target="https://openimis.atlassian.net/browse/OSD-1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imis.atlassian.net/browse/OSD-14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5</a:t>
            </a:r>
            <a:r>
              <a:rPr lang="en-GB" dirty="0" smtClean="0"/>
              <a:t> July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June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OSD-130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  <a:r>
              <a:rPr lang="en-GB" dirty="0">
                <a:hlinkClick r:id="rId2"/>
              </a:rPr>
              <a:t>Change to new </a:t>
            </a:r>
            <a:r>
              <a:rPr lang="en-GB" dirty="0" smtClean="0">
                <a:hlinkClick r:id="rId2"/>
              </a:rPr>
              <a:t>logo</a:t>
            </a:r>
            <a:r>
              <a:rPr lang="en-GB" dirty="0" smtClean="0"/>
              <a:t> –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OSD-141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Read csv file and save content to database using </a:t>
            </a:r>
            <a:r>
              <a:rPr lang="en-US" dirty="0" err="1">
                <a:hlinkClick r:id="rId3"/>
              </a:rPr>
              <a:t>Graphql</a:t>
            </a:r>
            <a:r>
              <a:rPr lang="en-US" dirty="0">
                <a:hlinkClick r:id="rId3"/>
              </a:rPr>
              <a:t> and Django framework</a:t>
            </a:r>
            <a:r>
              <a:rPr lang="en-GB" dirty="0" smtClean="0"/>
              <a:t> </a:t>
            </a:r>
            <a:r>
              <a:rPr lang="en-GB" dirty="0"/>
              <a:t>– Waiting for 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OSD-142+OSD-143: </a:t>
            </a:r>
            <a:r>
              <a:rPr lang="en-US" u="sng" dirty="0">
                <a:hlinkClick r:id="rId4"/>
              </a:rPr>
              <a:t>Problem with Rest </a:t>
            </a:r>
            <a:r>
              <a:rPr lang="en-US" u="sng" dirty="0" err="1">
                <a:hlinkClick r:id="rId4"/>
              </a:rPr>
              <a:t>Api</a:t>
            </a:r>
            <a:r>
              <a:rPr lang="en-US" u="sng" dirty="0">
                <a:hlinkClick r:id="rId4"/>
              </a:rPr>
              <a:t> code </a:t>
            </a:r>
            <a:r>
              <a:rPr lang="en-US" u="sng" dirty="0" smtClean="0">
                <a:hlinkClick r:id="rId4"/>
              </a:rPr>
              <a:t>customizations</a:t>
            </a:r>
            <a:r>
              <a:rPr lang="en-GB" dirty="0" smtClean="0"/>
              <a:t> </a:t>
            </a:r>
            <a:r>
              <a:rPr lang="en-GB" dirty="0"/>
              <a:t>– Waiting for </a:t>
            </a:r>
            <a:r>
              <a:rPr lang="en-GB" dirty="0" smtClean="0"/>
              <a:t>customer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Bugfixes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2 </a:t>
            </a:r>
            <a:r>
              <a:rPr lang="en-US" dirty="0" smtClean="0"/>
              <a:t>configuration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72664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164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68%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&amp; PR </a:t>
            </a:r>
          </a:p>
          <a:p>
            <a:endParaRPr lang="en-GB" dirty="0" smtClean="0"/>
          </a:p>
          <a:p>
            <a:r>
              <a:rPr lang="en-GB" b="1" dirty="0" smtClean="0"/>
              <a:t>Anniversary release</a:t>
            </a:r>
            <a:r>
              <a:rPr lang="en-GB" dirty="0" smtClean="0"/>
              <a:t>: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Date to be decided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mobile application &amp; REST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Formal Sector modules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Claim-AI modules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FHIR R4 </a:t>
            </a:r>
            <a:r>
              <a:rPr lang="en-GB" dirty="0" smtClean="0"/>
              <a:t>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DHIS2 ETL module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126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Maintenance and Support </vt:lpstr>
      <vt:lpstr>June 2021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183</cp:revision>
  <dcterms:created xsi:type="dcterms:W3CDTF">2019-05-03T11:46:18Z</dcterms:created>
  <dcterms:modified xsi:type="dcterms:W3CDTF">2021-07-05T11:26:11Z</dcterms:modified>
</cp:coreProperties>
</file>