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9"/>
  </p:notesMasterIdLst>
  <p:sldIdLst>
    <p:sldId id="256" r:id="rId2"/>
    <p:sldId id="257" r:id="rId3"/>
    <p:sldId id="266" r:id="rId4"/>
    <p:sldId id="260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57"/>
            <p14:sldId id="266"/>
            <p14:sldId id="260"/>
          </p14:sldIdLst>
        </p14:section>
        <p14:section name="Untitled Section" id="{3EB9EA23-95EB-4E45-BCB8-859A59874244}">
          <p14:sldIdLst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D0D5"/>
    <a:srgbClr val="0063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4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05/07/2021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0B18FB27-42E0-284F-8BC6-3D025426D24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80773"/>
            <a:ext cx="9144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0448"/>
            <a:ext cx="9144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pic>
        <p:nvPicPr>
          <p:cNvPr id="6" name="Grafik 5" descr="Ein Bild, das Text, Uhr enthält.&#10;&#10;Automatisch generierte Beschreibung">
            <a:extLst>
              <a:ext uri="{FF2B5EF4-FFF2-40B4-BE49-F238E27FC236}">
                <a16:creationId xmlns:a16="http://schemas.microsoft.com/office/drawing/2014/main" id="{25B7370B-2AEC-4121-9CCC-42B209AEE50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26"/>
          <a:stretch/>
        </p:blipFill>
        <p:spPr>
          <a:xfrm>
            <a:off x="5192391" y="687148"/>
            <a:ext cx="1807218" cy="180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34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DE113884-B5C9-459E-B785-88DF562AFA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91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1" y="1709742"/>
            <a:ext cx="105156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8D3AE9F-B099-48E3-9D63-E2686F55F6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1F441C40-D1A3-4021-BC20-FB80A0DAD9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47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9257612C-9BB1-4B2E-8509-C3A41B6329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78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569BCAFE-FF6C-48CB-B35B-192AA7C178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10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64672233-ECC5-4ACD-981A-8BF10FB873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65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D1AF98D-2D31-4CE4-ABEE-E9088C1CA8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72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247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64469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90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189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377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566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754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openimis/openimis-be-api_fhir_r4_py/tree/develop" TargetMode="External"/><Relationship Id="rId2" Type="http://schemas.openxmlformats.org/officeDocument/2006/relationships/hyperlink" Target="https://openimis.atlassian.net/wiki/spaces/OP/pages/2922545205/1.3+FHIR+Authentication+and+Authorisa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openimis/openimis-dist_dkr" TargetMode="External"/><Relationship Id="rId2" Type="http://schemas.openxmlformats.org/officeDocument/2006/relationships/hyperlink" Target="https://openimis.atlassian.net/wiki/spaces/OP/pages/2922545340/2.1+Docker+package+improvemen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openimis/openimis-dist_instant_openhie/tree/develo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openIMIS Shelf Readiness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5 July </a:t>
            </a:r>
            <a:r>
              <a:rPr lang="en-GB" dirty="0" smtClean="0"/>
              <a:t>2021 </a:t>
            </a:r>
          </a:p>
          <a:p>
            <a:r>
              <a:rPr lang="en-GB" dirty="0"/>
              <a:t>Activity </a:t>
            </a:r>
            <a:r>
              <a:rPr lang="en-GB" dirty="0" smtClean="0"/>
              <a:t>Report</a:t>
            </a:r>
            <a:endParaRPr lang="en-GB" dirty="0" smtClean="0"/>
          </a:p>
          <a:p>
            <a:endParaRPr lang="en-GB" dirty="0" smtClean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015" y="258049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Delivering innovative technology for better lives.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9438" y="5958039"/>
            <a:ext cx="2631587" cy="725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lum bright="70000" contrast="-70000"/>
          </a:blip>
          <a:stretch/>
        </p:blipFill>
        <p:spPr bwMode="auto">
          <a:xfrm>
            <a:off x="200279" y="5767349"/>
            <a:ext cx="945275" cy="94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1.3 FHIR </a:t>
            </a:r>
            <a:r>
              <a:rPr lang="en-GB" dirty="0"/>
              <a:t>Authentication and Authorisation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64" y="1927074"/>
            <a:ext cx="7750417" cy="476973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openIMIS </a:t>
            </a:r>
            <a:r>
              <a:rPr lang="en-GB" dirty="0"/>
              <a:t>wiki page</a:t>
            </a:r>
            <a:r>
              <a:rPr lang="en-GB" dirty="0" smtClean="0"/>
              <a:t>: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u="sng" dirty="0" smtClean="0">
                <a:hlinkClick r:id="rId2" tooltip="https://openimis.atlassian.net/wiki/spaces/OP/pages/2922545205/1.3+FHIR+Authentication+and+Authorisation"/>
              </a:rPr>
              <a:t>1.3 FHIR Authentication and </a:t>
            </a:r>
            <a:r>
              <a:rPr lang="en-US" u="sng" dirty="0" err="1" smtClean="0">
                <a:hlinkClick r:id="rId2" tooltip="https://openimis.atlassian.net/wiki/spaces/OP/pages/2922545205/1.3+FHIR+Authentication+and+Authorisation"/>
              </a:rPr>
              <a:t>Authorisation</a:t>
            </a:r>
            <a:r>
              <a:rPr lang="en-US" dirty="0" smtClean="0"/>
              <a:t> </a:t>
            </a:r>
            <a:endParaRPr lang="en-GB" dirty="0"/>
          </a:p>
          <a:p>
            <a:r>
              <a:rPr lang="en-US" dirty="0"/>
              <a:t>GitHub FHIR R4 module: </a:t>
            </a:r>
            <a:endParaRPr lang="en-US" dirty="0" smtClean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u="sng" dirty="0" smtClean="0">
                <a:hlinkClick r:id="rId3" tooltip="https://github.com/openimis/openimis-be-api_fhir_r4_py/tree/develop"/>
              </a:rPr>
              <a:t>https</a:t>
            </a:r>
            <a:r>
              <a:rPr lang="en-US" u="sng" dirty="0">
                <a:hlinkClick r:id="rId3" tooltip="https://github.com/openimis/openimis-be-api_fhir_r4_py/tree/develop"/>
              </a:rPr>
              <a:t>://</a:t>
            </a:r>
            <a:r>
              <a:rPr lang="en-US" u="sng" dirty="0" smtClean="0">
                <a:hlinkClick r:id="rId3" tooltip="https://github.com/openimis/openimis-be-api_fhir_r4_py/tree/develop"/>
              </a:rPr>
              <a:t>github.com/openimis/openimis-be-api_fhir_r4_py</a:t>
            </a:r>
            <a:endParaRPr lang="en-US" u="sng" dirty="0" smtClean="0"/>
          </a:p>
          <a:p>
            <a:r>
              <a:rPr lang="en-US" dirty="0"/>
              <a:t>Developments:</a:t>
            </a:r>
            <a:endParaRPr lang="en-GB" dirty="0"/>
          </a:p>
          <a:p>
            <a:pPr marL="447675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FHIR R4 module manages the same JWT authentication mechanism as the new modular openIMIS </a:t>
            </a:r>
          </a:p>
          <a:p>
            <a:pPr marL="447675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/</a:t>
            </a:r>
            <a:r>
              <a:rPr lang="en-GB" dirty="0">
                <a:solidFill>
                  <a:schemeClr val="tx1"/>
                </a:solidFill>
              </a:rPr>
              <a:t>login endpoint developed to receive the JWT from FHIR REST API </a:t>
            </a:r>
          </a:p>
          <a:p>
            <a:pPr marL="447675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All other FHIR endpoints requires Authorization header with JWT bearer token</a:t>
            </a:r>
          </a:p>
          <a:p>
            <a:pPr marL="447675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Added FHIR Authorisation based on User’s role and attached authorities </a:t>
            </a:r>
          </a:p>
          <a:p>
            <a:pPr marL="447675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Missing authorities (permissions) in </a:t>
            </a:r>
            <a:r>
              <a:rPr lang="en-GB" dirty="0" smtClean="0">
                <a:solidFill>
                  <a:schemeClr val="tx1"/>
                </a:solidFill>
              </a:rPr>
              <a:t>8 openIMIS </a:t>
            </a:r>
            <a:r>
              <a:rPr lang="en-GB" dirty="0">
                <a:solidFill>
                  <a:schemeClr val="tx1"/>
                </a:solidFill>
              </a:rPr>
              <a:t>business modules (</a:t>
            </a:r>
            <a:r>
              <a:rPr lang="en-GB" dirty="0" err="1">
                <a:solidFill>
                  <a:schemeClr val="tx1"/>
                </a:solidFill>
              </a:rPr>
              <a:t>e.g</a:t>
            </a:r>
            <a:r>
              <a:rPr lang="en-GB" dirty="0">
                <a:solidFill>
                  <a:schemeClr val="tx1"/>
                </a:solidFill>
              </a:rPr>
              <a:t> Claim module) were added</a:t>
            </a:r>
          </a:p>
          <a:p>
            <a:pPr marL="447675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Because </a:t>
            </a:r>
            <a:r>
              <a:rPr lang="en-US" dirty="0" smtClean="0">
                <a:solidFill>
                  <a:schemeClr val="tx1"/>
                </a:solidFill>
              </a:rPr>
              <a:t>authorization </a:t>
            </a:r>
            <a:r>
              <a:rPr lang="en-US" dirty="0">
                <a:solidFill>
                  <a:schemeClr val="tx1"/>
                </a:solidFill>
              </a:rPr>
              <a:t>is also based on User’s configured locations, the FHIR </a:t>
            </a:r>
            <a:r>
              <a:rPr lang="en-US" dirty="0" smtClean="0">
                <a:solidFill>
                  <a:schemeClr val="tx1"/>
                </a:solidFill>
              </a:rPr>
              <a:t>module takes </a:t>
            </a:r>
            <a:r>
              <a:rPr lang="en-US" dirty="0">
                <a:solidFill>
                  <a:schemeClr val="tx1"/>
                </a:solidFill>
              </a:rPr>
              <a:t>the query set from business modules</a:t>
            </a:r>
            <a:endParaRPr lang="en-US" dirty="0" smtClean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2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729" y="2453586"/>
            <a:ext cx="4359519" cy="34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2.1 Docker package improvement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openIMIS wiki page: </a:t>
            </a:r>
            <a:endParaRPr lang="en-GB" dirty="0" smtClean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u="sng" dirty="0" smtClean="0">
                <a:hlinkClick r:id="rId2" tooltip="https://openimis.atlassian.net/wiki/spaces/OP/pages/2922545340/2.1+Docker+package+improvement"/>
              </a:rPr>
              <a:t>2.1 Docker package improvement</a:t>
            </a:r>
            <a:endParaRPr lang="en-GB" dirty="0"/>
          </a:p>
          <a:p>
            <a:r>
              <a:rPr lang="en-GB" dirty="0"/>
              <a:t>GitHub openIMIS Docker: </a:t>
            </a:r>
            <a:endParaRPr lang="en-GB" dirty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u="sng" dirty="0" smtClean="0">
                <a:hlinkClick r:id="rId3" tooltip="https://github.com/openimis/openimis-dist_dkr/tree/develop"/>
              </a:rPr>
              <a:t>https</a:t>
            </a:r>
            <a:r>
              <a:rPr lang="en-GB" u="sng" dirty="0">
                <a:hlinkClick r:id="rId3" tooltip="https://github.com/openimis/openimis-dist_dkr/tree/develop"/>
              </a:rPr>
              <a:t>://</a:t>
            </a:r>
            <a:r>
              <a:rPr lang="en-GB" u="sng" dirty="0" smtClean="0">
                <a:hlinkClick r:id="rId3" tooltip="https://github.com/openimis/openimis-dist_dkr/tree/develop"/>
              </a:rPr>
              <a:t>github.com/openimis/openimis-dist_dkr</a:t>
            </a:r>
            <a:endParaRPr lang="en-GB" dirty="0"/>
          </a:p>
          <a:p>
            <a:r>
              <a:rPr lang="en-GB" dirty="0"/>
              <a:t>GitHub openIMIS Instant OpenHIE: </a:t>
            </a:r>
            <a:endParaRPr lang="en-GB" dirty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u="sng" dirty="0" smtClean="0">
                <a:hlinkClick r:id="rId4" tooltip="https://github.com/openimis/openimis-dist_instant_openhie/tree/develop"/>
              </a:rPr>
              <a:t>https</a:t>
            </a:r>
            <a:r>
              <a:rPr lang="en-GB" u="sng" dirty="0">
                <a:hlinkClick r:id="rId4" tooltip="https://github.com/openimis/openimis-dist_instant_openhie/tree/develop"/>
              </a:rPr>
              <a:t>://</a:t>
            </a:r>
            <a:r>
              <a:rPr lang="en-GB" u="sng" dirty="0" smtClean="0">
                <a:hlinkClick r:id="rId4" tooltip="https://github.com/openimis/openimis-dist_instant_openhie/tree/develop"/>
              </a:rPr>
              <a:t>github.com/openimis/openimis-dist_instant_openhie</a:t>
            </a:r>
            <a:endParaRPr lang="en-GB" dirty="0"/>
          </a:p>
          <a:p>
            <a:r>
              <a:rPr lang="en-US" dirty="0"/>
              <a:t>Developments: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openIMIS Docker package has been improved to allow User’s configuration from outside the repositories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Instant OpenHIE compliant Docker package has been developed reducing manual steps and allowing for easy configuration with other services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Communication started with </a:t>
            </a:r>
            <a:r>
              <a:rPr lang="en-GB" dirty="0" err="1" smtClean="0"/>
              <a:t>Jembi</a:t>
            </a:r>
            <a:r>
              <a:rPr lang="en-GB" dirty="0" smtClean="0"/>
              <a:t> to integrate the Instant </a:t>
            </a:r>
            <a:r>
              <a:rPr lang="en-GB" dirty="0"/>
              <a:t>OpenHIE compliant Docker package </a:t>
            </a:r>
            <a:r>
              <a:rPr lang="en-GB" dirty="0" smtClean="0"/>
              <a:t>with the Instant OpenHIE GitHub repository</a:t>
            </a:r>
            <a:endParaRPr lang="en-GB" dirty="0" smtClean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38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openIMIS Shelf Readiness</a:t>
            </a:r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645" y="5329181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lum bright="70000" contrast="-70000"/>
          </a:blip>
          <a:stretch/>
        </p:blipFill>
        <p:spPr bwMode="auto">
          <a:xfrm>
            <a:off x="11129117" y="121744"/>
            <a:ext cx="945275" cy="945275"/>
          </a:xfrm>
          <a:prstGeom prst="rect">
            <a:avLst/>
          </a:prstGeom>
        </p:spPr>
      </p:pic>
      <p:pic>
        <p:nvPicPr>
          <p:cNvPr id="6" name="Picture 2" descr="Delivering innovative technology for better lives."/>
          <p:cNvPicPr>
            <a:picLocks noChangeAspect="1" noChangeArrowheads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1906" y="5346500"/>
            <a:ext cx="2631587" cy="725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6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WP1. openIMIS </a:t>
            </a:r>
            <a:r>
              <a:rPr lang="en-US" dirty="0"/>
              <a:t>FHIR </a:t>
            </a:r>
            <a:r>
              <a:rPr lang="en-US" dirty="0" smtClean="0"/>
              <a:t>Module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Objectives </a:t>
            </a:r>
            <a:r>
              <a:rPr lang="en-US" sz="2100" dirty="0">
                <a:solidFill>
                  <a:schemeClr val="accent5"/>
                </a:solidFill>
              </a:rPr>
              <a:t>(activities)</a:t>
            </a:r>
            <a:r>
              <a:rPr lang="en-US" dirty="0" smtClean="0"/>
              <a:t>: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FHIR release four (R4) </a:t>
            </a:r>
            <a:r>
              <a:rPr lang="en-US" b="1" dirty="0" smtClean="0"/>
              <a:t>integration</a:t>
            </a:r>
            <a:r>
              <a:rPr lang="en-US" dirty="0">
                <a:sym typeface="Wingdings" panose="05000000000000000000" pitchFamily="2" charset="2"/>
              </a:rPr>
              <a:t>  30.09.2021</a:t>
            </a:r>
            <a:endParaRPr lang="en-US" b="1" dirty="0" smtClean="0"/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Develop missing resources (ex. Contract, Enrolment Officer)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FHIR R4 extensions development</a:t>
            </a:r>
            <a:r>
              <a:rPr lang="en-US" dirty="0">
                <a:sym typeface="Wingdings" panose="05000000000000000000" pitchFamily="2" charset="2"/>
              </a:rPr>
              <a:t>  30.09.2021</a:t>
            </a:r>
            <a:endParaRPr lang="en-US" b="1" dirty="0" smtClean="0"/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FHIR </a:t>
            </a:r>
            <a:r>
              <a:rPr lang="en-US" dirty="0"/>
              <a:t>R4 extensions </a:t>
            </a:r>
            <a:r>
              <a:rPr lang="en-US" dirty="0" smtClean="0"/>
              <a:t>development (</a:t>
            </a:r>
            <a:r>
              <a:rPr lang="en-US" dirty="0"/>
              <a:t>ex. </a:t>
            </a:r>
            <a:r>
              <a:rPr lang="en-US" dirty="0" smtClean="0"/>
              <a:t>insuree details)</a:t>
            </a: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/>
              <a:t>openIMIS extensions development </a:t>
            </a:r>
            <a:r>
              <a:rPr lang="en-US" dirty="0" smtClean="0"/>
              <a:t>(</a:t>
            </a:r>
            <a:r>
              <a:rPr lang="en-US" dirty="0"/>
              <a:t>ex. </a:t>
            </a:r>
            <a:r>
              <a:rPr lang="en-US" dirty="0" smtClean="0"/>
              <a:t>medication </a:t>
            </a:r>
            <a:r>
              <a:rPr lang="en-US" dirty="0"/>
              <a:t>form and </a:t>
            </a:r>
            <a:r>
              <a:rPr lang="en-US" dirty="0" smtClean="0"/>
              <a:t>amount)</a:t>
            </a: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FHIR Authentication and </a:t>
            </a:r>
            <a:r>
              <a:rPr lang="en-US" b="1" dirty="0" smtClean="0"/>
              <a:t>Authorization </a:t>
            </a:r>
            <a:r>
              <a:rPr lang="en-US" dirty="0" smtClean="0">
                <a:sym typeface="Wingdings" panose="05000000000000000000" pitchFamily="2" charset="2"/>
              </a:rPr>
              <a:t> 30.06.2021</a:t>
            </a:r>
            <a:endParaRPr lang="en-US" b="1" dirty="0" smtClean="0"/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JWT authentication management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openIMIS </a:t>
            </a:r>
            <a:r>
              <a:rPr lang="en-US" b="1" dirty="0"/>
              <a:t>FHIR Quality </a:t>
            </a:r>
            <a:r>
              <a:rPr lang="en-US" b="1" dirty="0" smtClean="0"/>
              <a:t>Assurance</a:t>
            </a:r>
            <a:r>
              <a:rPr lang="en-US" dirty="0">
                <a:sym typeface="Wingdings" panose="05000000000000000000" pitchFamily="2" charset="2"/>
              </a:rPr>
              <a:t>  30.09.2021</a:t>
            </a:r>
            <a:endParaRPr lang="en-US" b="1" dirty="0" smtClean="0"/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Develop tests for the FHIR REST API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openIMIS FHIR module documentation</a:t>
            </a:r>
            <a:r>
              <a:rPr lang="en-US" dirty="0">
                <a:sym typeface="Wingdings" panose="05000000000000000000" pitchFamily="2" charset="2"/>
              </a:rPr>
              <a:t>  31.12.2021</a:t>
            </a:r>
            <a:endParaRPr lang="en-US" b="1" dirty="0" smtClean="0"/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openIMIS FHIR IG</a:t>
            </a: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/>
              <a:t>Document interoperability data exchange </a:t>
            </a:r>
            <a:r>
              <a:rPr lang="en-US" dirty="0" smtClean="0"/>
              <a:t>workflows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81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WP2. </a:t>
            </a:r>
            <a:r>
              <a:rPr lang="en-US" dirty="0"/>
              <a:t>Packaging and </a:t>
            </a:r>
            <a:r>
              <a:rPr lang="en-US" dirty="0" smtClean="0"/>
              <a:t>Installation</a:t>
            </a:r>
            <a:endParaRPr lang="en-GB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 </a:t>
            </a:r>
            <a:r>
              <a:rPr lang="en-US" sz="2100" dirty="0">
                <a:solidFill>
                  <a:schemeClr val="accent5"/>
                </a:solidFill>
              </a:rPr>
              <a:t>(activities)</a:t>
            </a:r>
            <a:r>
              <a:rPr lang="en-US" dirty="0" smtClean="0"/>
              <a:t>: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Docker package </a:t>
            </a:r>
            <a:r>
              <a:rPr lang="en-US" b="1" dirty="0" smtClean="0"/>
              <a:t>improvement</a:t>
            </a:r>
            <a:r>
              <a:rPr lang="en-US" dirty="0">
                <a:sym typeface="Wingdings" panose="05000000000000000000" pitchFamily="2" charset="2"/>
              </a:rPr>
              <a:t>  30.06.2021</a:t>
            </a:r>
            <a:endParaRPr lang="en-US" b="1" dirty="0" smtClean="0"/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/>
              <a:t>Publish </a:t>
            </a:r>
            <a:r>
              <a:rPr lang="en-US" dirty="0" smtClean="0"/>
              <a:t>Docker compose </a:t>
            </a:r>
            <a:r>
              <a:rPr lang="en-US" dirty="0"/>
              <a:t>that don't need other files on the computer (using </a:t>
            </a:r>
            <a:r>
              <a:rPr lang="en-US" dirty="0" smtClean="0"/>
              <a:t>GitHub </a:t>
            </a:r>
            <a:r>
              <a:rPr lang="en-US" dirty="0"/>
              <a:t>context)</a:t>
            </a: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Comply </a:t>
            </a:r>
            <a:r>
              <a:rPr lang="en-US" dirty="0"/>
              <a:t>with Instant </a:t>
            </a:r>
            <a:r>
              <a:rPr lang="en-US" dirty="0" err="1"/>
              <a:t>OpenHIE’s</a:t>
            </a:r>
            <a:r>
              <a:rPr lang="en-US" dirty="0"/>
              <a:t> packaging/deployment </a:t>
            </a:r>
            <a:r>
              <a:rPr lang="en-US" dirty="0" smtClean="0"/>
              <a:t>strategy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Developer </a:t>
            </a:r>
            <a:r>
              <a:rPr lang="en-US" b="1" dirty="0" smtClean="0"/>
              <a:t>initialization script </a:t>
            </a:r>
            <a:r>
              <a:rPr lang="en-US" dirty="0" smtClean="0">
                <a:sym typeface="Wingdings" panose="05000000000000000000" pitchFamily="2" charset="2"/>
              </a:rPr>
              <a:t> 31.12.2021</a:t>
            </a:r>
            <a:endParaRPr lang="en-US" b="1" dirty="0" smtClean="0"/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/>
              <a:t>facilitate the initialization of a ready to start openIMIS development </a:t>
            </a:r>
            <a:r>
              <a:rPr lang="en-US" dirty="0" smtClean="0"/>
              <a:t>environment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08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Global architecture for mobile apps </a:t>
            </a:r>
            <a:r>
              <a:rPr lang="en-GB" dirty="0" err="1" smtClean="0"/>
              <a:t>usecase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7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6155" y="2072658"/>
            <a:ext cx="8659690" cy="4595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26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">
  <a:themeElements>
    <a:clrScheme name="openIMIS colors">
      <a:dk1>
        <a:srgbClr val="000000"/>
      </a:dk1>
      <a:lt1>
        <a:srgbClr val="FFFFFF"/>
      </a:lt1>
      <a:dk2>
        <a:srgbClr val="4F4B4C"/>
      </a:dk2>
      <a:lt2>
        <a:srgbClr val="CCCBCB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EFBC53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" id="{EAFAC0FA-7F75-4BEE-BF2A-E58493C55658}" vid="{D1C84F7D-749D-4EE4-9535-A9276AA683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</Template>
  <TotalTime>0</TotalTime>
  <Words>355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Poppins</vt:lpstr>
      <vt:lpstr>Poppins ExtraLight</vt:lpstr>
      <vt:lpstr>Poppins Light</vt:lpstr>
      <vt:lpstr>Poppins SemiBold</vt:lpstr>
      <vt:lpstr>Symbol</vt:lpstr>
      <vt:lpstr>Wingdings</vt:lpstr>
      <vt:lpstr>openIMIS</vt:lpstr>
      <vt:lpstr> openIMIS Shelf Readiness</vt:lpstr>
      <vt:lpstr>1.3 FHIR Authentication and Authorisation</vt:lpstr>
      <vt:lpstr>2.1 Docker package improvement</vt:lpstr>
      <vt:lpstr>openIMIS Shelf Readiness</vt:lpstr>
      <vt:lpstr>WP1. openIMIS FHIR Module</vt:lpstr>
      <vt:lpstr>WP2. Packaging and Installation</vt:lpstr>
      <vt:lpstr>Global architecture for mobile apps usecase 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Dragos Dobre</cp:lastModifiedBy>
  <cp:revision>187</cp:revision>
  <dcterms:created xsi:type="dcterms:W3CDTF">2019-05-03T11:46:18Z</dcterms:created>
  <dcterms:modified xsi:type="dcterms:W3CDTF">2021-07-05T09:20:56Z</dcterms:modified>
</cp:coreProperties>
</file>