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16"/>
  </p:notesMasterIdLst>
  <p:sldIdLst>
    <p:sldId id="256" r:id="rId2"/>
    <p:sldId id="326" r:id="rId3"/>
    <p:sldId id="328" r:id="rId4"/>
    <p:sldId id="327" r:id="rId5"/>
    <p:sldId id="260" r:id="rId6"/>
    <p:sldId id="274" r:id="rId7"/>
    <p:sldId id="323" r:id="rId8"/>
    <p:sldId id="324" r:id="rId9"/>
    <p:sldId id="293" r:id="rId10"/>
    <p:sldId id="306" r:id="rId11"/>
    <p:sldId id="294" r:id="rId12"/>
    <p:sldId id="321" r:id="rId13"/>
    <p:sldId id="329" r:id="rId14"/>
    <p:sldId id="325" r:id="rId15"/>
  </p:sldIdLst>
  <p:sldSz cx="12192000" cy="6858000"/>
  <p:notesSz cx="6858000" cy="12192000"/>
  <p:embeddedFontLst>
    <p:embeddedFont>
      <p:font typeface="Poppins Light" panose="020B0604020202020204" charset="0"/>
      <p:regular r:id="rId17"/>
      <p:bold r:id="rId18"/>
      <p:italic r:id="rId19"/>
      <p:boldItalic r:id="rId20"/>
    </p:embeddedFont>
    <p:embeddedFont>
      <p:font typeface="Poppins SemiBold" panose="020B0604020202020204" charset="0"/>
      <p:regular r:id="rId21"/>
      <p:bold r:id="rId22"/>
      <p:italic r:id="rId23"/>
      <p:boldItalic r:id="rId24"/>
    </p:embeddedFont>
    <p:embeddedFont>
      <p:font typeface="Poppins ExtraLight" panose="020B0604020202020204" charset="0"/>
      <p:regular r:id="rId25"/>
      <p:bold r:id="rId26"/>
      <p:italic r:id="rId27"/>
      <p:boldItalic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8C54857-F400-4D7E-A0D0-5C3A8B04F014}">
          <p14:sldIdLst>
            <p14:sldId id="256"/>
            <p14:sldId id="326"/>
            <p14:sldId id="328"/>
            <p14:sldId id="327"/>
          </p14:sldIdLst>
        </p14:section>
        <p14:section name="Presentation" id="{94AA90C6-17E4-4F8E-87B2-ECA33E027956}">
          <p14:sldIdLst>
            <p14:sldId id="260"/>
            <p14:sldId id="274"/>
            <p14:sldId id="323"/>
            <p14:sldId id="324"/>
            <p14:sldId id="293"/>
            <p14:sldId id="306"/>
            <p14:sldId id="294"/>
            <p14:sldId id="321"/>
            <p14:sldId id="329"/>
            <p14:sldId id="325"/>
          </p14:sldIdLst>
        </p14:section>
        <p14:section name="Extra" id="{87AC9890-5D27-4EF8-98B8-708530FA3E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1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7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6" y="102"/>
      </p:cViewPr>
      <p:guideLst>
        <p:guide orient="horz" pos="2160"/>
        <p:guide pos="61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949B2-E7A6-4410-BD25-D073326393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963F25C-50E7-4504-B683-4484A6044E18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Gathering 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>
            <a:solidFill>
              <a:schemeClr val="bg1"/>
            </a:solidFill>
          </a:endParaRPr>
        </a:p>
      </dgm:t>
    </dgm:pt>
    <dgm:pt modelId="{E373C10D-B690-4F83-B094-D6D26162E482}" type="parTrans" cxnId="{39F221F8-BB7B-4658-B01F-3DB5D4C2CC01}">
      <dgm:prSet/>
      <dgm:spPr/>
      <dgm:t>
        <a:bodyPr/>
        <a:lstStyle/>
        <a:p>
          <a:endParaRPr lang="en-US"/>
        </a:p>
      </dgm:t>
    </dgm:pt>
    <dgm:pt modelId="{59900023-FF69-4EFA-AE85-5555D8687685}" type="sibTrans" cxnId="{39F221F8-BB7B-4658-B01F-3DB5D4C2CC01}">
      <dgm:prSet/>
      <dgm:spPr/>
      <dgm:t>
        <a:bodyPr/>
        <a:lstStyle/>
        <a:p>
          <a:endParaRPr lang="en-US"/>
        </a:p>
      </dgm:t>
    </dgm:pt>
    <dgm:pt modelId="{EF736C1E-35D7-49D7-B46B-2B782DA2E8FA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Cleaning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>
            <a:solidFill>
              <a:schemeClr val="bg1"/>
            </a:solidFill>
          </a:endParaRPr>
        </a:p>
      </dgm:t>
    </dgm:pt>
    <dgm:pt modelId="{63E9E4BD-FB54-4959-8386-738307648D52}" type="parTrans" cxnId="{592AFE8C-780F-44D3-B890-6B94B2CF8764}">
      <dgm:prSet/>
      <dgm:spPr/>
      <dgm:t>
        <a:bodyPr/>
        <a:lstStyle/>
        <a:p>
          <a:endParaRPr lang="en-US"/>
        </a:p>
      </dgm:t>
    </dgm:pt>
    <dgm:pt modelId="{AD727F7F-468A-471B-A7B9-3601BD110EDD}" type="sibTrans" cxnId="{592AFE8C-780F-44D3-B890-6B94B2CF8764}">
      <dgm:prSet/>
      <dgm:spPr/>
      <dgm:t>
        <a:bodyPr/>
        <a:lstStyle/>
        <a:p>
          <a:endParaRPr lang="en-US"/>
        </a:p>
      </dgm:t>
    </dgm:pt>
    <dgm:pt modelId="{05C7044A-C8C1-4BC3-9417-49E2D28FE5B1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Data analysis</a:t>
          </a:r>
          <a:endParaRPr lang="en-US" dirty="0">
            <a:solidFill>
              <a:schemeClr val="bg1"/>
            </a:solidFill>
          </a:endParaRPr>
        </a:p>
      </dgm:t>
    </dgm:pt>
    <dgm:pt modelId="{12EC5A38-8B88-4C44-81CC-7295BC801489}" type="parTrans" cxnId="{E062B09C-4C55-4854-B8DB-2F1710D06BF9}">
      <dgm:prSet/>
      <dgm:spPr/>
      <dgm:t>
        <a:bodyPr/>
        <a:lstStyle/>
        <a:p>
          <a:endParaRPr lang="en-US"/>
        </a:p>
      </dgm:t>
    </dgm:pt>
    <dgm:pt modelId="{F663CA9A-ABA5-4758-A0F8-DF15BDD259E9}" type="sibTrans" cxnId="{E062B09C-4C55-4854-B8DB-2F1710D06BF9}">
      <dgm:prSet/>
      <dgm:spPr/>
      <dgm:t>
        <a:bodyPr/>
        <a:lstStyle/>
        <a:p>
          <a:endParaRPr lang="en-US"/>
        </a:p>
      </dgm:t>
    </dgm:pt>
    <dgm:pt modelId="{2A18FD6B-B350-41BD-A03D-10F27C942CCC}">
      <dgm:prSet/>
      <dgm:spPr>
        <a:solidFill>
          <a:schemeClr val="accent1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 metrics and acceptance criteria</a:t>
          </a:r>
          <a:endParaRPr lang="en-US" b="1" dirty="0">
            <a:solidFill>
              <a:schemeClr val="bg1"/>
            </a:solidFill>
          </a:endParaRPr>
        </a:p>
      </dgm:t>
    </dgm:pt>
    <dgm:pt modelId="{90A1F193-6F4A-47CF-A9B4-2B9319CBE9DE}" type="parTrans" cxnId="{C2F09486-C266-4C55-9275-552566CC844D}">
      <dgm:prSet/>
      <dgm:spPr/>
      <dgm:t>
        <a:bodyPr/>
        <a:lstStyle/>
        <a:p>
          <a:endParaRPr lang="en-US"/>
        </a:p>
      </dgm:t>
    </dgm:pt>
    <dgm:pt modelId="{69087967-7387-4E1A-A14E-3A7AF5106D8B}" type="sibTrans" cxnId="{C2F09486-C266-4C55-9275-552566CC844D}">
      <dgm:prSet/>
      <dgm:spPr/>
      <dgm:t>
        <a:bodyPr/>
        <a:lstStyle/>
        <a:p>
          <a:endParaRPr lang="en-US"/>
        </a:p>
      </dgm:t>
    </dgm:pt>
    <dgm:pt modelId="{843F8DFE-7B0A-4000-9A9E-D324BCB236D3}">
      <dgm:prSet/>
      <dgm:spPr>
        <a:solidFill>
          <a:srgbClr val="006374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Training and evaluating ML model</a:t>
          </a:r>
          <a:endParaRPr lang="en-US" b="1" dirty="0">
            <a:solidFill>
              <a:schemeClr val="bg1"/>
            </a:solidFill>
          </a:endParaRPr>
        </a:p>
      </dgm:t>
    </dgm:pt>
    <dgm:pt modelId="{B83BB6B5-EF32-469E-8957-6690C662C52F}" type="parTrans" cxnId="{8F4E0DAC-AD7E-4517-A229-3EC48407A4B8}">
      <dgm:prSet/>
      <dgm:spPr/>
      <dgm:t>
        <a:bodyPr/>
        <a:lstStyle/>
        <a:p>
          <a:endParaRPr lang="en-US"/>
        </a:p>
      </dgm:t>
    </dgm:pt>
    <dgm:pt modelId="{4BE5A81C-E258-4A50-81DF-CD5225825802}" type="sibTrans" cxnId="{8F4E0DAC-AD7E-4517-A229-3EC48407A4B8}">
      <dgm:prSet/>
      <dgm:spPr/>
      <dgm:t>
        <a:bodyPr/>
        <a:lstStyle/>
        <a:p>
          <a:endParaRPr lang="en-US"/>
        </a:p>
      </dgm:t>
    </dgm:pt>
    <dgm:pt modelId="{CFFC4D21-3569-4E1A-B7A8-827B168BEB60}">
      <dgm:prSet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Claim-AI</a:t>
          </a:r>
          <a:r>
            <a:rPr lang="en-GB" b="1" dirty="0" smtClean="0"/>
            <a:t> module development</a:t>
          </a:r>
          <a:endParaRPr lang="en-GB" b="1" dirty="0"/>
        </a:p>
      </dgm:t>
    </dgm:pt>
    <dgm:pt modelId="{75BDE7BD-7A72-479C-BBC1-EC5F5E013A47}" type="parTrans" cxnId="{CC0EE84D-E13E-4F21-9523-DCC7BED159DF}">
      <dgm:prSet/>
      <dgm:spPr/>
      <dgm:t>
        <a:bodyPr/>
        <a:lstStyle/>
        <a:p>
          <a:endParaRPr lang="en-US"/>
        </a:p>
      </dgm:t>
    </dgm:pt>
    <dgm:pt modelId="{8BECE398-593E-48E1-AD42-C9A66D4CA187}" type="sibTrans" cxnId="{CC0EE84D-E13E-4F21-9523-DCC7BED159DF}">
      <dgm:prSet/>
      <dgm:spPr/>
      <dgm:t>
        <a:bodyPr/>
        <a:lstStyle/>
        <a:p>
          <a:endParaRPr lang="en-US"/>
        </a:p>
      </dgm:t>
    </dgm:pt>
    <dgm:pt modelId="{8BB1B10C-6FA7-49DD-8B2C-AB0AC3322CF0}">
      <dgm:prSet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Claim-AI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smtClean="0"/>
            <a:t>Quality monitor module development</a:t>
          </a:r>
          <a:endParaRPr lang="en-GB" b="1" dirty="0"/>
        </a:p>
      </dgm:t>
    </dgm:pt>
    <dgm:pt modelId="{0129566D-B56D-46B6-8AD3-08BFC616AB34}" type="parTrans" cxnId="{2BD0BB93-E568-4F31-AFA0-BEFD952D61EA}">
      <dgm:prSet/>
      <dgm:spPr/>
      <dgm:t>
        <a:bodyPr/>
        <a:lstStyle/>
        <a:p>
          <a:endParaRPr lang="en-US"/>
        </a:p>
      </dgm:t>
    </dgm:pt>
    <dgm:pt modelId="{9E81970F-506B-4064-9022-76F517071985}" type="sibTrans" cxnId="{2BD0BB93-E568-4F31-AFA0-BEFD952D61EA}">
      <dgm:prSet/>
      <dgm:spPr/>
      <dgm:t>
        <a:bodyPr/>
        <a:lstStyle/>
        <a:p>
          <a:endParaRPr lang="en-US"/>
        </a:p>
      </dgm:t>
    </dgm:pt>
    <dgm:pt modelId="{CC05369E-E668-4CF3-9A94-087A52E740F9}">
      <dgm:prSet/>
      <dgm:spPr/>
      <dgm:t>
        <a:bodyPr/>
        <a:lstStyle/>
        <a:p>
          <a:r>
            <a:rPr lang="en-GB" b="1" dirty="0" smtClean="0"/>
            <a:t>User acceptance testing</a:t>
          </a:r>
          <a:endParaRPr lang="en-GB" b="1" dirty="0"/>
        </a:p>
      </dgm:t>
    </dgm:pt>
    <dgm:pt modelId="{0D5B8B96-C018-4739-AD86-F9FDFDE861B5}" type="parTrans" cxnId="{465CB2E1-E885-4BF2-BAED-C281A9E7E515}">
      <dgm:prSet/>
      <dgm:spPr/>
      <dgm:t>
        <a:bodyPr/>
        <a:lstStyle/>
        <a:p>
          <a:endParaRPr lang="en-US"/>
        </a:p>
      </dgm:t>
    </dgm:pt>
    <dgm:pt modelId="{E091D07C-0FD8-4E5C-B0DD-1BCE4CDB82FF}" type="sibTrans" cxnId="{465CB2E1-E885-4BF2-BAED-C281A9E7E515}">
      <dgm:prSet/>
      <dgm:spPr/>
      <dgm:t>
        <a:bodyPr/>
        <a:lstStyle/>
        <a:p>
          <a:endParaRPr lang="en-US"/>
        </a:p>
      </dgm:t>
    </dgm:pt>
    <dgm:pt modelId="{7D012AE2-759D-46EB-A304-CEA88A842B92}" type="pres">
      <dgm:prSet presAssocID="{85C949B2-E7A6-4410-BD25-D07332639332}" presName="Name0" presStyleCnt="0">
        <dgm:presLayoutVars>
          <dgm:dir/>
          <dgm:animLvl val="lvl"/>
          <dgm:resizeHandles val="exact"/>
        </dgm:presLayoutVars>
      </dgm:prSet>
      <dgm:spPr/>
    </dgm:pt>
    <dgm:pt modelId="{12F1CE6F-0506-4D09-9E94-8E5D9D60D00C}" type="pres">
      <dgm:prSet presAssocID="{3963F25C-50E7-4504-B683-4484A6044E1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69CB2-63E7-4ED7-B1CD-628B3EBFCD9D}" type="pres">
      <dgm:prSet presAssocID="{59900023-FF69-4EFA-AE85-5555D8687685}" presName="parTxOnlySpace" presStyleCnt="0"/>
      <dgm:spPr/>
    </dgm:pt>
    <dgm:pt modelId="{043B0D0C-7C9F-41B0-A0B4-329E44117575}" type="pres">
      <dgm:prSet presAssocID="{EF736C1E-35D7-49D7-B46B-2B782DA2E8F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44F6C-9721-4791-822C-3ECDE0DEF58E}" type="pres">
      <dgm:prSet presAssocID="{AD727F7F-468A-471B-A7B9-3601BD110EDD}" presName="parTxOnlySpace" presStyleCnt="0"/>
      <dgm:spPr/>
    </dgm:pt>
    <dgm:pt modelId="{60E456A3-622C-46CC-B980-B01B2996749A}" type="pres">
      <dgm:prSet presAssocID="{05C7044A-C8C1-4BC3-9417-49E2D28FE5B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94E1A-8638-4243-B881-743DC005E0B8}" type="pres">
      <dgm:prSet presAssocID="{F663CA9A-ABA5-4758-A0F8-DF15BDD259E9}" presName="parTxOnlySpace" presStyleCnt="0"/>
      <dgm:spPr/>
    </dgm:pt>
    <dgm:pt modelId="{2B623FAD-2CFA-4028-BFE1-4956F0258BDC}" type="pres">
      <dgm:prSet presAssocID="{2A18FD6B-B350-41BD-A03D-10F27C942CCC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EA76B-D41B-4933-B6E3-B804336C371F}" type="pres">
      <dgm:prSet presAssocID="{69087967-7387-4E1A-A14E-3A7AF5106D8B}" presName="parTxOnlySpace" presStyleCnt="0"/>
      <dgm:spPr/>
    </dgm:pt>
    <dgm:pt modelId="{BB2A61F3-AC0E-46C1-8A8F-937CF45434AF}" type="pres">
      <dgm:prSet presAssocID="{843F8DFE-7B0A-4000-9A9E-D324BCB236D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43BD8-D912-497B-954A-F41219970714}" type="pres">
      <dgm:prSet presAssocID="{4BE5A81C-E258-4A50-81DF-CD5225825802}" presName="parTxOnlySpace" presStyleCnt="0"/>
      <dgm:spPr/>
    </dgm:pt>
    <dgm:pt modelId="{4ACA1646-0787-477D-B13D-CD2C0EB0717B}" type="pres">
      <dgm:prSet presAssocID="{CFFC4D21-3569-4E1A-B7A8-827B168BEB60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FDB73-26B6-4569-9B21-D3297B06C2B5}" type="pres">
      <dgm:prSet presAssocID="{8BECE398-593E-48E1-AD42-C9A66D4CA187}" presName="parTxOnlySpace" presStyleCnt="0"/>
      <dgm:spPr/>
    </dgm:pt>
    <dgm:pt modelId="{793E5C8A-BBEF-46CF-9EA1-FBB619822C55}" type="pres">
      <dgm:prSet presAssocID="{8BB1B10C-6FA7-49DD-8B2C-AB0AC3322CF0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A16C5-B02D-4073-AF87-5BF6259EE8C9}" type="pres">
      <dgm:prSet presAssocID="{9E81970F-506B-4064-9022-76F517071985}" presName="parTxOnlySpace" presStyleCnt="0"/>
      <dgm:spPr/>
    </dgm:pt>
    <dgm:pt modelId="{D4F83988-54B1-4C50-94B4-13A642405519}" type="pres">
      <dgm:prSet presAssocID="{CC05369E-E668-4CF3-9A94-087A52E740F9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DBF20-60C0-499A-B579-4450A1E35AF5}" type="presOf" srcId="{2A18FD6B-B350-41BD-A03D-10F27C942CCC}" destId="{2B623FAD-2CFA-4028-BFE1-4956F0258BDC}" srcOrd="0" destOrd="0" presId="urn:microsoft.com/office/officeart/2005/8/layout/chevron1"/>
    <dgm:cxn modelId="{545C6B84-844B-4871-B8E7-9138B97978AE}" type="presOf" srcId="{843F8DFE-7B0A-4000-9A9E-D324BCB236D3}" destId="{BB2A61F3-AC0E-46C1-8A8F-937CF45434AF}" srcOrd="0" destOrd="0" presId="urn:microsoft.com/office/officeart/2005/8/layout/chevron1"/>
    <dgm:cxn modelId="{8F4E0DAC-AD7E-4517-A229-3EC48407A4B8}" srcId="{85C949B2-E7A6-4410-BD25-D07332639332}" destId="{843F8DFE-7B0A-4000-9A9E-D324BCB236D3}" srcOrd="4" destOrd="0" parTransId="{B83BB6B5-EF32-469E-8957-6690C662C52F}" sibTransId="{4BE5A81C-E258-4A50-81DF-CD5225825802}"/>
    <dgm:cxn modelId="{2BD0BB93-E568-4F31-AFA0-BEFD952D61EA}" srcId="{85C949B2-E7A6-4410-BD25-D07332639332}" destId="{8BB1B10C-6FA7-49DD-8B2C-AB0AC3322CF0}" srcOrd="6" destOrd="0" parTransId="{0129566D-B56D-46B6-8AD3-08BFC616AB34}" sibTransId="{9E81970F-506B-4064-9022-76F517071985}"/>
    <dgm:cxn modelId="{0A4CEA4D-5F55-46AE-AA7A-BFA04F0FB13D}" type="presOf" srcId="{CFFC4D21-3569-4E1A-B7A8-827B168BEB60}" destId="{4ACA1646-0787-477D-B13D-CD2C0EB0717B}" srcOrd="0" destOrd="0" presId="urn:microsoft.com/office/officeart/2005/8/layout/chevron1"/>
    <dgm:cxn modelId="{39F221F8-BB7B-4658-B01F-3DB5D4C2CC01}" srcId="{85C949B2-E7A6-4410-BD25-D07332639332}" destId="{3963F25C-50E7-4504-B683-4484A6044E18}" srcOrd="0" destOrd="0" parTransId="{E373C10D-B690-4F83-B094-D6D26162E482}" sibTransId="{59900023-FF69-4EFA-AE85-5555D8687685}"/>
    <dgm:cxn modelId="{91F3D3EA-5A2B-444E-848B-1CBEED9D8290}" type="presOf" srcId="{05C7044A-C8C1-4BC3-9417-49E2D28FE5B1}" destId="{60E456A3-622C-46CC-B980-B01B2996749A}" srcOrd="0" destOrd="0" presId="urn:microsoft.com/office/officeart/2005/8/layout/chevron1"/>
    <dgm:cxn modelId="{256E241A-8A75-4969-88BD-6F6FD926C5BF}" type="presOf" srcId="{3963F25C-50E7-4504-B683-4484A6044E18}" destId="{12F1CE6F-0506-4D09-9E94-8E5D9D60D00C}" srcOrd="0" destOrd="0" presId="urn:microsoft.com/office/officeart/2005/8/layout/chevron1"/>
    <dgm:cxn modelId="{CC0EE84D-E13E-4F21-9523-DCC7BED159DF}" srcId="{85C949B2-E7A6-4410-BD25-D07332639332}" destId="{CFFC4D21-3569-4E1A-B7A8-827B168BEB60}" srcOrd="5" destOrd="0" parTransId="{75BDE7BD-7A72-479C-BBC1-EC5F5E013A47}" sibTransId="{8BECE398-593E-48E1-AD42-C9A66D4CA187}"/>
    <dgm:cxn modelId="{00626E69-2168-496B-8295-C39D5E32C747}" type="presOf" srcId="{8BB1B10C-6FA7-49DD-8B2C-AB0AC3322CF0}" destId="{793E5C8A-BBEF-46CF-9EA1-FBB619822C55}" srcOrd="0" destOrd="0" presId="urn:microsoft.com/office/officeart/2005/8/layout/chevron1"/>
    <dgm:cxn modelId="{C2F09486-C266-4C55-9275-552566CC844D}" srcId="{85C949B2-E7A6-4410-BD25-D07332639332}" destId="{2A18FD6B-B350-41BD-A03D-10F27C942CCC}" srcOrd="3" destOrd="0" parTransId="{90A1F193-6F4A-47CF-A9B4-2B9319CBE9DE}" sibTransId="{69087967-7387-4E1A-A14E-3A7AF5106D8B}"/>
    <dgm:cxn modelId="{465CB2E1-E885-4BF2-BAED-C281A9E7E515}" srcId="{85C949B2-E7A6-4410-BD25-D07332639332}" destId="{CC05369E-E668-4CF3-9A94-087A52E740F9}" srcOrd="7" destOrd="0" parTransId="{0D5B8B96-C018-4739-AD86-F9FDFDE861B5}" sibTransId="{E091D07C-0FD8-4E5C-B0DD-1BCE4CDB82FF}"/>
    <dgm:cxn modelId="{8703F67D-847A-4DC9-9500-132DFA73006A}" type="presOf" srcId="{CC05369E-E668-4CF3-9A94-087A52E740F9}" destId="{D4F83988-54B1-4C50-94B4-13A642405519}" srcOrd="0" destOrd="0" presId="urn:microsoft.com/office/officeart/2005/8/layout/chevron1"/>
    <dgm:cxn modelId="{9205C398-E070-47E5-88DD-3FD3D7ACD2EE}" type="presOf" srcId="{EF736C1E-35D7-49D7-B46B-2B782DA2E8FA}" destId="{043B0D0C-7C9F-41B0-A0B4-329E44117575}" srcOrd="0" destOrd="0" presId="urn:microsoft.com/office/officeart/2005/8/layout/chevron1"/>
    <dgm:cxn modelId="{592AFE8C-780F-44D3-B890-6B94B2CF8764}" srcId="{85C949B2-E7A6-4410-BD25-D07332639332}" destId="{EF736C1E-35D7-49D7-B46B-2B782DA2E8FA}" srcOrd="1" destOrd="0" parTransId="{63E9E4BD-FB54-4959-8386-738307648D52}" sibTransId="{AD727F7F-468A-471B-A7B9-3601BD110EDD}"/>
    <dgm:cxn modelId="{207EDA09-1DA0-4C64-BEBA-7DE87B048EDE}" type="presOf" srcId="{85C949B2-E7A6-4410-BD25-D07332639332}" destId="{7D012AE2-759D-46EB-A304-CEA88A842B92}" srcOrd="0" destOrd="0" presId="urn:microsoft.com/office/officeart/2005/8/layout/chevron1"/>
    <dgm:cxn modelId="{E062B09C-4C55-4854-B8DB-2F1710D06BF9}" srcId="{85C949B2-E7A6-4410-BD25-D07332639332}" destId="{05C7044A-C8C1-4BC3-9417-49E2D28FE5B1}" srcOrd="2" destOrd="0" parTransId="{12EC5A38-8B88-4C44-81CC-7295BC801489}" sibTransId="{F663CA9A-ABA5-4758-A0F8-DF15BDD259E9}"/>
    <dgm:cxn modelId="{5EBBBC4F-137C-4496-9335-8A61D075D9E2}" type="presParOf" srcId="{7D012AE2-759D-46EB-A304-CEA88A842B92}" destId="{12F1CE6F-0506-4D09-9E94-8E5D9D60D00C}" srcOrd="0" destOrd="0" presId="urn:microsoft.com/office/officeart/2005/8/layout/chevron1"/>
    <dgm:cxn modelId="{9C62D03B-A5C1-4E2E-AAF7-5EB3F9B0B65E}" type="presParOf" srcId="{7D012AE2-759D-46EB-A304-CEA88A842B92}" destId="{43669CB2-63E7-4ED7-B1CD-628B3EBFCD9D}" srcOrd="1" destOrd="0" presId="urn:microsoft.com/office/officeart/2005/8/layout/chevron1"/>
    <dgm:cxn modelId="{E891A095-A794-4AFF-B1A5-DF58724F0835}" type="presParOf" srcId="{7D012AE2-759D-46EB-A304-CEA88A842B92}" destId="{043B0D0C-7C9F-41B0-A0B4-329E44117575}" srcOrd="2" destOrd="0" presId="urn:microsoft.com/office/officeart/2005/8/layout/chevron1"/>
    <dgm:cxn modelId="{D5218300-36E1-460B-A3E8-47DB6A887694}" type="presParOf" srcId="{7D012AE2-759D-46EB-A304-CEA88A842B92}" destId="{53F44F6C-9721-4791-822C-3ECDE0DEF58E}" srcOrd="3" destOrd="0" presId="urn:microsoft.com/office/officeart/2005/8/layout/chevron1"/>
    <dgm:cxn modelId="{0CBFE1D1-0FCA-42C9-B984-0A8FFD5E8AB7}" type="presParOf" srcId="{7D012AE2-759D-46EB-A304-CEA88A842B92}" destId="{60E456A3-622C-46CC-B980-B01B2996749A}" srcOrd="4" destOrd="0" presId="urn:microsoft.com/office/officeart/2005/8/layout/chevron1"/>
    <dgm:cxn modelId="{2F52F31F-5FB5-44EC-BC3D-BD3B60574115}" type="presParOf" srcId="{7D012AE2-759D-46EB-A304-CEA88A842B92}" destId="{9BB94E1A-8638-4243-B881-743DC005E0B8}" srcOrd="5" destOrd="0" presId="urn:microsoft.com/office/officeart/2005/8/layout/chevron1"/>
    <dgm:cxn modelId="{167B4ABE-E960-4C87-92D1-7C6F46232856}" type="presParOf" srcId="{7D012AE2-759D-46EB-A304-CEA88A842B92}" destId="{2B623FAD-2CFA-4028-BFE1-4956F0258BDC}" srcOrd="6" destOrd="0" presId="urn:microsoft.com/office/officeart/2005/8/layout/chevron1"/>
    <dgm:cxn modelId="{EB2528E9-AC9F-48FB-8139-5C542E2B5D35}" type="presParOf" srcId="{7D012AE2-759D-46EB-A304-CEA88A842B92}" destId="{6B9EA76B-D41B-4933-B6E3-B804336C371F}" srcOrd="7" destOrd="0" presId="urn:microsoft.com/office/officeart/2005/8/layout/chevron1"/>
    <dgm:cxn modelId="{7AFBC5E8-AFDE-41FC-9127-8EB17B5FD9F4}" type="presParOf" srcId="{7D012AE2-759D-46EB-A304-CEA88A842B92}" destId="{BB2A61F3-AC0E-46C1-8A8F-937CF45434AF}" srcOrd="8" destOrd="0" presId="urn:microsoft.com/office/officeart/2005/8/layout/chevron1"/>
    <dgm:cxn modelId="{09D2D66B-6B8D-4BC3-9FA7-7840826AA751}" type="presParOf" srcId="{7D012AE2-759D-46EB-A304-CEA88A842B92}" destId="{B7043BD8-D912-497B-954A-F41219970714}" srcOrd="9" destOrd="0" presId="urn:microsoft.com/office/officeart/2005/8/layout/chevron1"/>
    <dgm:cxn modelId="{A46FA375-4F67-4BC0-AD8B-B22E361E2A73}" type="presParOf" srcId="{7D012AE2-759D-46EB-A304-CEA88A842B92}" destId="{4ACA1646-0787-477D-B13D-CD2C0EB0717B}" srcOrd="10" destOrd="0" presId="urn:microsoft.com/office/officeart/2005/8/layout/chevron1"/>
    <dgm:cxn modelId="{7BE074E9-43F0-4032-8C14-8360E4F5786C}" type="presParOf" srcId="{7D012AE2-759D-46EB-A304-CEA88A842B92}" destId="{0B8FDB73-26B6-4569-9B21-D3297B06C2B5}" srcOrd="11" destOrd="0" presId="urn:microsoft.com/office/officeart/2005/8/layout/chevron1"/>
    <dgm:cxn modelId="{7C92D2CE-D11F-4D45-A4C4-2835C2A2AED9}" type="presParOf" srcId="{7D012AE2-759D-46EB-A304-CEA88A842B92}" destId="{793E5C8A-BBEF-46CF-9EA1-FBB619822C55}" srcOrd="12" destOrd="0" presId="urn:microsoft.com/office/officeart/2005/8/layout/chevron1"/>
    <dgm:cxn modelId="{E7358C89-342B-417F-9370-9CDBD9563B4B}" type="presParOf" srcId="{7D012AE2-759D-46EB-A304-CEA88A842B92}" destId="{C5FA16C5-B02D-4073-AF87-5BF6259EE8C9}" srcOrd="13" destOrd="0" presId="urn:microsoft.com/office/officeart/2005/8/layout/chevron1"/>
    <dgm:cxn modelId="{EFA392EA-FE5B-400C-8E09-34E1E6EBE209}" type="presParOf" srcId="{7D012AE2-759D-46EB-A304-CEA88A842B92}" destId="{D4F83988-54B1-4C50-94B4-13A642405519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949B2-E7A6-4410-BD25-D073326393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963F25C-50E7-4504-B683-4484A6044E18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Gathering 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>
            <a:solidFill>
              <a:schemeClr val="bg1"/>
            </a:solidFill>
          </a:endParaRPr>
        </a:p>
      </dgm:t>
    </dgm:pt>
    <dgm:pt modelId="{E373C10D-B690-4F83-B094-D6D26162E482}" type="parTrans" cxnId="{39F221F8-BB7B-4658-B01F-3DB5D4C2CC01}">
      <dgm:prSet/>
      <dgm:spPr/>
      <dgm:t>
        <a:bodyPr/>
        <a:lstStyle/>
        <a:p>
          <a:endParaRPr lang="en-US"/>
        </a:p>
      </dgm:t>
    </dgm:pt>
    <dgm:pt modelId="{59900023-FF69-4EFA-AE85-5555D8687685}" type="sibTrans" cxnId="{39F221F8-BB7B-4658-B01F-3DB5D4C2CC01}">
      <dgm:prSet/>
      <dgm:spPr/>
      <dgm:t>
        <a:bodyPr/>
        <a:lstStyle/>
        <a:p>
          <a:endParaRPr lang="en-US"/>
        </a:p>
      </dgm:t>
    </dgm:pt>
    <dgm:pt modelId="{EF736C1E-35D7-49D7-B46B-2B782DA2E8FA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Cleaning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>
            <a:solidFill>
              <a:schemeClr val="bg1"/>
            </a:solidFill>
          </a:endParaRPr>
        </a:p>
      </dgm:t>
    </dgm:pt>
    <dgm:pt modelId="{63E9E4BD-FB54-4959-8386-738307648D52}" type="parTrans" cxnId="{592AFE8C-780F-44D3-B890-6B94B2CF8764}">
      <dgm:prSet/>
      <dgm:spPr/>
      <dgm:t>
        <a:bodyPr/>
        <a:lstStyle/>
        <a:p>
          <a:endParaRPr lang="en-US"/>
        </a:p>
      </dgm:t>
    </dgm:pt>
    <dgm:pt modelId="{AD727F7F-468A-471B-A7B9-3601BD110EDD}" type="sibTrans" cxnId="{592AFE8C-780F-44D3-B890-6B94B2CF8764}">
      <dgm:prSet/>
      <dgm:spPr/>
      <dgm:t>
        <a:bodyPr/>
        <a:lstStyle/>
        <a:p>
          <a:endParaRPr lang="en-US"/>
        </a:p>
      </dgm:t>
    </dgm:pt>
    <dgm:pt modelId="{05C7044A-C8C1-4BC3-9417-49E2D28FE5B1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Data analysis</a:t>
          </a:r>
          <a:endParaRPr lang="en-US" dirty="0">
            <a:solidFill>
              <a:schemeClr val="bg1"/>
            </a:solidFill>
          </a:endParaRPr>
        </a:p>
      </dgm:t>
    </dgm:pt>
    <dgm:pt modelId="{12EC5A38-8B88-4C44-81CC-7295BC801489}" type="parTrans" cxnId="{E062B09C-4C55-4854-B8DB-2F1710D06BF9}">
      <dgm:prSet/>
      <dgm:spPr/>
      <dgm:t>
        <a:bodyPr/>
        <a:lstStyle/>
        <a:p>
          <a:endParaRPr lang="en-US"/>
        </a:p>
      </dgm:t>
    </dgm:pt>
    <dgm:pt modelId="{F663CA9A-ABA5-4758-A0F8-DF15BDD259E9}" type="sibTrans" cxnId="{E062B09C-4C55-4854-B8DB-2F1710D06BF9}">
      <dgm:prSet/>
      <dgm:spPr/>
      <dgm:t>
        <a:bodyPr/>
        <a:lstStyle/>
        <a:p>
          <a:endParaRPr lang="en-US"/>
        </a:p>
      </dgm:t>
    </dgm:pt>
    <dgm:pt modelId="{2A18FD6B-B350-41BD-A03D-10F27C942CCC}">
      <dgm:prSet/>
      <dgm:spPr>
        <a:solidFill>
          <a:schemeClr val="accent1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 metrics and acceptance criteria</a:t>
          </a:r>
          <a:endParaRPr lang="en-US" b="1" dirty="0">
            <a:solidFill>
              <a:schemeClr val="bg1"/>
            </a:solidFill>
          </a:endParaRPr>
        </a:p>
      </dgm:t>
    </dgm:pt>
    <dgm:pt modelId="{90A1F193-6F4A-47CF-A9B4-2B9319CBE9DE}" type="parTrans" cxnId="{C2F09486-C266-4C55-9275-552566CC844D}">
      <dgm:prSet/>
      <dgm:spPr/>
      <dgm:t>
        <a:bodyPr/>
        <a:lstStyle/>
        <a:p>
          <a:endParaRPr lang="en-US"/>
        </a:p>
      </dgm:t>
    </dgm:pt>
    <dgm:pt modelId="{69087967-7387-4E1A-A14E-3A7AF5106D8B}" type="sibTrans" cxnId="{C2F09486-C266-4C55-9275-552566CC844D}">
      <dgm:prSet/>
      <dgm:spPr/>
      <dgm:t>
        <a:bodyPr/>
        <a:lstStyle/>
        <a:p>
          <a:endParaRPr lang="en-US"/>
        </a:p>
      </dgm:t>
    </dgm:pt>
    <dgm:pt modelId="{843F8DFE-7B0A-4000-9A9E-D324BCB236D3}">
      <dgm:prSet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Training and evaluating ML model</a:t>
          </a:r>
          <a:endParaRPr lang="en-US" b="1" dirty="0">
            <a:solidFill>
              <a:schemeClr val="tx1"/>
            </a:solidFill>
          </a:endParaRPr>
        </a:p>
      </dgm:t>
    </dgm:pt>
    <dgm:pt modelId="{B83BB6B5-EF32-469E-8957-6690C662C52F}" type="parTrans" cxnId="{8F4E0DAC-AD7E-4517-A229-3EC48407A4B8}">
      <dgm:prSet/>
      <dgm:spPr/>
      <dgm:t>
        <a:bodyPr/>
        <a:lstStyle/>
        <a:p>
          <a:endParaRPr lang="en-US"/>
        </a:p>
      </dgm:t>
    </dgm:pt>
    <dgm:pt modelId="{4BE5A81C-E258-4A50-81DF-CD5225825802}" type="sibTrans" cxnId="{8F4E0DAC-AD7E-4517-A229-3EC48407A4B8}">
      <dgm:prSet/>
      <dgm:spPr/>
      <dgm:t>
        <a:bodyPr/>
        <a:lstStyle/>
        <a:p>
          <a:endParaRPr lang="en-US"/>
        </a:p>
      </dgm:t>
    </dgm:pt>
    <dgm:pt modelId="{CFFC4D21-3569-4E1A-B7A8-827B168BEB60}">
      <dgm:prSet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Claim-AI</a:t>
          </a:r>
          <a:r>
            <a:rPr lang="en-GB" b="1" dirty="0" smtClean="0"/>
            <a:t> module development</a:t>
          </a:r>
          <a:endParaRPr lang="en-GB" b="1" dirty="0"/>
        </a:p>
      </dgm:t>
    </dgm:pt>
    <dgm:pt modelId="{75BDE7BD-7A72-479C-BBC1-EC5F5E013A47}" type="parTrans" cxnId="{CC0EE84D-E13E-4F21-9523-DCC7BED159DF}">
      <dgm:prSet/>
      <dgm:spPr/>
      <dgm:t>
        <a:bodyPr/>
        <a:lstStyle/>
        <a:p>
          <a:endParaRPr lang="en-US"/>
        </a:p>
      </dgm:t>
    </dgm:pt>
    <dgm:pt modelId="{8BECE398-593E-48E1-AD42-C9A66D4CA187}" type="sibTrans" cxnId="{CC0EE84D-E13E-4F21-9523-DCC7BED159DF}">
      <dgm:prSet/>
      <dgm:spPr/>
      <dgm:t>
        <a:bodyPr/>
        <a:lstStyle/>
        <a:p>
          <a:endParaRPr lang="en-US"/>
        </a:p>
      </dgm:t>
    </dgm:pt>
    <dgm:pt modelId="{8BB1B10C-6FA7-49DD-8B2C-AB0AC3322CF0}">
      <dgm:prSet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Claim-AI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smtClean="0"/>
            <a:t>Quality monitor module development</a:t>
          </a:r>
          <a:endParaRPr lang="en-GB" b="1" dirty="0"/>
        </a:p>
      </dgm:t>
    </dgm:pt>
    <dgm:pt modelId="{0129566D-B56D-46B6-8AD3-08BFC616AB34}" type="parTrans" cxnId="{2BD0BB93-E568-4F31-AFA0-BEFD952D61EA}">
      <dgm:prSet/>
      <dgm:spPr/>
      <dgm:t>
        <a:bodyPr/>
        <a:lstStyle/>
        <a:p>
          <a:endParaRPr lang="en-US"/>
        </a:p>
      </dgm:t>
    </dgm:pt>
    <dgm:pt modelId="{9E81970F-506B-4064-9022-76F517071985}" type="sibTrans" cxnId="{2BD0BB93-E568-4F31-AFA0-BEFD952D61EA}">
      <dgm:prSet/>
      <dgm:spPr/>
      <dgm:t>
        <a:bodyPr/>
        <a:lstStyle/>
        <a:p>
          <a:endParaRPr lang="en-US"/>
        </a:p>
      </dgm:t>
    </dgm:pt>
    <dgm:pt modelId="{CC05369E-E668-4CF3-9A94-087A52E740F9}">
      <dgm:prSet/>
      <dgm:spPr/>
      <dgm:t>
        <a:bodyPr/>
        <a:lstStyle/>
        <a:p>
          <a:r>
            <a:rPr lang="en-GB" b="1" dirty="0" smtClean="0"/>
            <a:t>User acceptance testing</a:t>
          </a:r>
          <a:endParaRPr lang="en-GB" b="1" dirty="0"/>
        </a:p>
      </dgm:t>
    </dgm:pt>
    <dgm:pt modelId="{0D5B8B96-C018-4739-AD86-F9FDFDE861B5}" type="parTrans" cxnId="{465CB2E1-E885-4BF2-BAED-C281A9E7E515}">
      <dgm:prSet/>
      <dgm:spPr/>
      <dgm:t>
        <a:bodyPr/>
        <a:lstStyle/>
        <a:p>
          <a:endParaRPr lang="en-US"/>
        </a:p>
      </dgm:t>
    </dgm:pt>
    <dgm:pt modelId="{E091D07C-0FD8-4E5C-B0DD-1BCE4CDB82FF}" type="sibTrans" cxnId="{465CB2E1-E885-4BF2-BAED-C281A9E7E515}">
      <dgm:prSet/>
      <dgm:spPr/>
      <dgm:t>
        <a:bodyPr/>
        <a:lstStyle/>
        <a:p>
          <a:endParaRPr lang="en-US"/>
        </a:p>
      </dgm:t>
    </dgm:pt>
    <dgm:pt modelId="{7D012AE2-759D-46EB-A304-CEA88A842B92}" type="pres">
      <dgm:prSet presAssocID="{85C949B2-E7A6-4410-BD25-D07332639332}" presName="Name0" presStyleCnt="0">
        <dgm:presLayoutVars>
          <dgm:dir/>
          <dgm:animLvl val="lvl"/>
          <dgm:resizeHandles val="exact"/>
        </dgm:presLayoutVars>
      </dgm:prSet>
      <dgm:spPr/>
    </dgm:pt>
    <dgm:pt modelId="{12F1CE6F-0506-4D09-9E94-8E5D9D60D00C}" type="pres">
      <dgm:prSet presAssocID="{3963F25C-50E7-4504-B683-4484A6044E1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69CB2-63E7-4ED7-B1CD-628B3EBFCD9D}" type="pres">
      <dgm:prSet presAssocID="{59900023-FF69-4EFA-AE85-5555D8687685}" presName="parTxOnlySpace" presStyleCnt="0"/>
      <dgm:spPr/>
    </dgm:pt>
    <dgm:pt modelId="{043B0D0C-7C9F-41B0-A0B4-329E44117575}" type="pres">
      <dgm:prSet presAssocID="{EF736C1E-35D7-49D7-B46B-2B782DA2E8F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44F6C-9721-4791-822C-3ECDE0DEF58E}" type="pres">
      <dgm:prSet presAssocID="{AD727F7F-468A-471B-A7B9-3601BD110EDD}" presName="parTxOnlySpace" presStyleCnt="0"/>
      <dgm:spPr/>
    </dgm:pt>
    <dgm:pt modelId="{60E456A3-622C-46CC-B980-B01B2996749A}" type="pres">
      <dgm:prSet presAssocID="{05C7044A-C8C1-4BC3-9417-49E2D28FE5B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94E1A-8638-4243-B881-743DC005E0B8}" type="pres">
      <dgm:prSet presAssocID="{F663CA9A-ABA5-4758-A0F8-DF15BDD259E9}" presName="parTxOnlySpace" presStyleCnt="0"/>
      <dgm:spPr/>
    </dgm:pt>
    <dgm:pt modelId="{2B623FAD-2CFA-4028-BFE1-4956F0258BDC}" type="pres">
      <dgm:prSet presAssocID="{2A18FD6B-B350-41BD-A03D-10F27C942CCC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EA76B-D41B-4933-B6E3-B804336C371F}" type="pres">
      <dgm:prSet presAssocID="{69087967-7387-4E1A-A14E-3A7AF5106D8B}" presName="parTxOnlySpace" presStyleCnt="0"/>
      <dgm:spPr/>
    </dgm:pt>
    <dgm:pt modelId="{BB2A61F3-AC0E-46C1-8A8F-937CF45434AF}" type="pres">
      <dgm:prSet presAssocID="{843F8DFE-7B0A-4000-9A9E-D324BCB236D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43BD8-D912-497B-954A-F41219970714}" type="pres">
      <dgm:prSet presAssocID="{4BE5A81C-E258-4A50-81DF-CD5225825802}" presName="parTxOnlySpace" presStyleCnt="0"/>
      <dgm:spPr/>
    </dgm:pt>
    <dgm:pt modelId="{4ACA1646-0787-477D-B13D-CD2C0EB0717B}" type="pres">
      <dgm:prSet presAssocID="{CFFC4D21-3569-4E1A-B7A8-827B168BEB60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FDB73-26B6-4569-9B21-D3297B06C2B5}" type="pres">
      <dgm:prSet presAssocID="{8BECE398-593E-48E1-AD42-C9A66D4CA187}" presName="parTxOnlySpace" presStyleCnt="0"/>
      <dgm:spPr/>
    </dgm:pt>
    <dgm:pt modelId="{793E5C8A-BBEF-46CF-9EA1-FBB619822C55}" type="pres">
      <dgm:prSet presAssocID="{8BB1B10C-6FA7-49DD-8B2C-AB0AC3322CF0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A16C5-B02D-4073-AF87-5BF6259EE8C9}" type="pres">
      <dgm:prSet presAssocID="{9E81970F-506B-4064-9022-76F517071985}" presName="parTxOnlySpace" presStyleCnt="0"/>
      <dgm:spPr/>
    </dgm:pt>
    <dgm:pt modelId="{D4F83988-54B1-4C50-94B4-13A642405519}" type="pres">
      <dgm:prSet presAssocID="{CC05369E-E668-4CF3-9A94-087A52E740F9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DBF20-60C0-499A-B579-4450A1E35AF5}" type="presOf" srcId="{2A18FD6B-B350-41BD-A03D-10F27C942CCC}" destId="{2B623FAD-2CFA-4028-BFE1-4956F0258BDC}" srcOrd="0" destOrd="0" presId="urn:microsoft.com/office/officeart/2005/8/layout/chevron1"/>
    <dgm:cxn modelId="{545C6B84-844B-4871-B8E7-9138B97978AE}" type="presOf" srcId="{843F8DFE-7B0A-4000-9A9E-D324BCB236D3}" destId="{BB2A61F3-AC0E-46C1-8A8F-937CF45434AF}" srcOrd="0" destOrd="0" presId="urn:microsoft.com/office/officeart/2005/8/layout/chevron1"/>
    <dgm:cxn modelId="{8F4E0DAC-AD7E-4517-A229-3EC48407A4B8}" srcId="{85C949B2-E7A6-4410-BD25-D07332639332}" destId="{843F8DFE-7B0A-4000-9A9E-D324BCB236D3}" srcOrd="4" destOrd="0" parTransId="{B83BB6B5-EF32-469E-8957-6690C662C52F}" sibTransId="{4BE5A81C-E258-4A50-81DF-CD5225825802}"/>
    <dgm:cxn modelId="{2BD0BB93-E568-4F31-AFA0-BEFD952D61EA}" srcId="{85C949B2-E7A6-4410-BD25-D07332639332}" destId="{8BB1B10C-6FA7-49DD-8B2C-AB0AC3322CF0}" srcOrd="6" destOrd="0" parTransId="{0129566D-B56D-46B6-8AD3-08BFC616AB34}" sibTransId="{9E81970F-506B-4064-9022-76F517071985}"/>
    <dgm:cxn modelId="{0A4CEA4D-5F55-46AE-AA7A-BFA04F0FB13D}" type="presOf" srcId="{CFFC4D21-3569-4E1A-B7A8-827B168BEB60}" destId="{4ACA1646-0787-477D-B13D-CD2C0EB0717B}" srcOrd="0" destOrd="0" presId="urn:microsoft.com/office/officeart/2005/8/layout/chevron1"/>
    <dgm:cxn modelId="{39F221F8-BB7B-4658-B01F-3DB5D4C2CC01}" srcId="{85C949B2-E7A6-4410-BD25-D07332639332}" destId="{3963F25C-50E7-4504-B683-4484A6044E18}" srcOrd="0" destOrd="0" parTransId="{E373C10D-B690-4F83-B094-D6D26162E482}" sibTransId="{59900023-FF69-4EFA-AE85-5555D8687685}"/>
    <dgm:cxn modelId="{91F3D3EA-5A2B-444E-848B-1CBEED9D8290}" type="presOf" srcId="{05C7044A-C8C1-4BC3-9417-49E2D28FE5B1}" destId="{60E456A3-622C-46CC-B980-B01B2996749A}" srcOrd="0" destOrd="0" presId="urn:microsoft.com/office/officeart/2005/8/layout/chevron1"/>
    <dgm:cxn modelId="{256E241A-8A75-4969-88BD-6F6FD926C5BF}" type="presOf" srcId="{3963F25C-50E7-4504-B683-4484A6044E18}" destId="{12F1CE6F-0506-4D09-9E94-8E5D9D60D00C}" srcOrd="0" destOrd="0" presId="urn:microsoft.com/office/officeart/2005/8/layout/chevron1"/>
    <dgm:cxn modelId="{CC0EE84D-E13E-4F21-9523-DCC7BED159DF}" srcId="{85C949B2-E7A6-4410-BD25-D07332639332}" destId="{CFFC4D21-3569-4E1A-B7A8-827B168BEB60}" srcOrd="5" destOrd="0" parTransId="{75BDE7BD-7A72-479C-BBC1-EC5F5E013A47}" sibTransId="{8BECE398-593E-48E1-AD42-C9A66D4CA187}"/>
    <dgm:cxn modelId="{00626E69-2168-496B-8295-C39D5E32C747}" type="presOf" srcId="{8BB1B10C-6FA7-49DD-8B2C-AB0AC3322CF0}" destId="{793E5C8A-BBEF-46CF-9EA1-FBB619822C55}" srcOrd="0" destOrd="0" presId="urn:microsoft.com/office/officeart/2005/8/layout/chevron1"/>
    <dgm:cxn modelId="{C2F09486-C266-4C55-9275-552566CC844D}" srcId="{85C949B2-E7A6-4410-BD25-D07332639332}" destId="{2A18FD6B-B350-41BD-A03D-10F27C942CCC}" srcOrd="3" destOrd="0" parTransId="{90A1F193-6F4A-47CF-A9B4-2B9319CBE9DE}" sibTransId="{69087967-7387-4E1A-A14E-3A7AF5106D8B}"/>
    <dgm:cxn modelId="{465CB2E1-E885-4BF2-BAED-C281A9E7E515}" srcId="{85C949B2-E7A6-4410-BD25-D07332639332}" destId="{CC05369E-E668-4CF3-9A94-087A52E740F9}" srcOrd="7" destOrd="0" parTransId="{0D5B8B96-C018-4739-AD86-F9FDFDE861B5}" sibTransId="{E091D07C-0FD8-4E5C-B0DD-1BCE4CDB82FF}"/>
    <dgm:cxn modelId="{8703F67D-847A-4DC9-9500-132DFA73006A}" type="presOf" srcId="{CC05369E-E668-4CF3-9A94-087A52E740F9}" destId="{D4F83988-54B1-4C50-94B4-13A642405519}" srcOrd="0" destOrd="0" presId="urn:microsoft.com/office/officeart/2005/8/layout/chevron1"/>
    <dgm:cxn modelId="{9205C398-E070-47E5-88DD-3FD3D7ACD2EE}" type="presOf" srcId="{EF736C1E-35D7-49D7-B46B-2B782DA2E8FA}" destId="{043B0D0C-7C9F-41B0-A0B4-329E44117575}" srcOrd="0" destOrd="0" presId="urn:microsoft.com/office/officeart/2005/8/layout/chevron1"/>
    <dgm:cxn modelId="{592AFE8C-780F-44D3-B890-6B94B2CF8764}" srcId="{85C949B2-E7A6-4410-BD25-D07332639332}" destId="{EF736C1E-35D7-49D7-B46B-2B782DA2E8FA}" srcOrd="1" destOrd="0" parTransId="{63E9E4BD-FB54-4959-8386-738307648D52}" sibTransId="{AD727F7F-468A-471B-A7B9-3601BD110EDD}"/>
    <dgm:cxn modelId="{207EDA09-1DA0-4C64-BEBA-7DE87B048EDE}" type="presOf" srcId="{85C949B2-E7A6-4410-BD25-D07332639332}" destId="{7D012AE2-759D-46EB-A304-CEA88A842B92}" srcOrd="0" destOrd="0" presId="urn:microsoft.com/office/officeart/2005/8/layout/chevron1"/>
    <dgm:cxn modelId="{E062B09C-4C55-4854-B8DB-2F1710D06BF9}" srcId="{85C949B2-E7A6-4410-BD25-D07332639332}" destId="{05C7044A-C8C1-4BC3-9417-49E2D28FE5B1}" srcOrd="2" destOrd="0" parTransId="{12EC5A38-8B88-4C44-81CC-7295BC801489}" sibTransId="{F663CA9A-ABA5-4758-A0F8-DF15BDD259E9}"/>
    <dgm:cxn modelId="{5EBBBC4F-137C-4496-9335-8A61D075D9E2}" type="presParOf" srcId="{7D012AE2-759D-46EB-A304-CEA88A842B92}" destId="{12F1CE6F-0506-4D09-9E94-8E5D9D60D00C}" srcOrd="0" destOrd="0" presId="urn:microsoft.com/office/officeart/2005/8/layout/chevron1"/>
    <dgm:cxn modelId="{9C62D03B-A5C1-4E2E-AAF7-5EB3F9B0B65E}" type="presParOf" srcId="{7D012AE2-759D-46EB-A304-CEA88A842B92}" destId="{43669CB2-63E7-4ED7-B1CD-628B3EBFCD9D}" srcOrd="1" destOrd="0" presId="urn:microsoft.com/office/officeart/2005/8/layout/chevron1"/>
    <dgm:cxn modelId="{E891A095-A794-4AFF-B1A5-DF58724F0835}" type="presParOf" srcId="{7D012AE2-759D-46EB-A304-CEA88A842B92}" destId="{043B0D0C-7C9F-41B0-A0B4-329E44117575}" srcOrd="2" destOrd="0" presId="urn:microsoft.com/office/officeart/2005/8/layout/chevron1"/>
    <dgm:cxn modelId="{D5218300-36E1-460B-A3E8-47DB6A887694}" type="presParOf" srcId="{7D012AE2-759D-46EB-A304-CEA88A842B92}" destId="{53F44F6C-9721-4791-822C-3ECDE0DEF58E}" srcOrd="3" destOrd="0" presId="urn:microsoft.com/office/officeart/2005/8/layout/chevron1"/>
    <dgm:cxn modelId="{0CBFE1D1-0FCA-42C9-B984-0A8FFD5E8AB7}" type="presParOf" srcId="{7D012AE2-759D-46EB-A304-CEA88A842B92}" destId="{60E456A3-622C-46CC-B980-B01B2996749A}" srcOrd="4" destOrd="0" presId="urn:microsoft.com/office/officeart/2005/8/layout/chevron1"/>
    <dgm:cxn modelId="{2F52F31F-5FB5-44EC-BC3D-BD3B60574115}" type="presParOf" srcId="{7D012AE2-759D-46EB-A304-CEA88A842B92}" destId="{9BB94E1A-8638-4243-B881-743DC005E0B8}" srcOrd="5" destOrd="0" presId="urn:microsoft.com/office/officeart/2005/8/layout/chevron1"/>
    <dgm:cxn modelId="{167B4ABE-E960-4C87-92D1-7C6F46232856}" type="presParOf" srcId="{7D012AE2-759D-46EB-A304-CEA88A842B92}" destId="{2B623FAD-2CFA-4028-BFE1-4956F0258BDC}" srcOrd="6" destOrd="0" presId="urn:microsoft.com/office/officeart/2005/8/layout/chevron1"/>
    <dgm:cxn modelId="{EB2528E9-AC9F-48FB-8139-5C542E2B5D35}" type="presParOf" srcId="{7D012AE2-759D-46EB-A304-CEA88A842B92}" destId="{6B9EA76B-D41B-4933-B6E3-B804336C371F}" srcOrd="7" destOrd="0" presId="urn:microsoft.com/office/officeart/2005/8/layout/chevron1"/>
    <dgm:cxn modelId="{7AFBC5E8-AFDE-41FC-9127-8EB17B5FD9F4}" type="presParOf" srcId="{7D012AE2-759D-46EB-A304-CEA88A842B92}" destId="{BB2A61F3-AC0E-46C1-8A8F-937CF45434AF}" srcOrd="8" destOrd="0" presId="urn:microsoft.com/office/officeart/2005/8/layout/chevron1"/>
    <dgm:cxn modelId="{09D2D66B-6B8D-4BC3-9FA7-7840826AA751}" type="presParOf" srcId="{7D012AE2-759D-46EB-A304-CEA88A842B92}" destId="{B7043BD8-D912-497B-954A-F41219970714}" srcOrd="9" destOrd="0" presId="urn:microsoft.com/office/officeart/2005/8/layout/chevron1"/>
    <dgm:cxn modelId="{A46FA375-4F67-4BC0-AD8B-B22E361E2A73}" type="presParOf" srcId="{7D012AE2-759D-46EB-A304-CEA88A842B92}" destId="{4ACA1646-0787-477D-B13D-CD2C0EB0717B}" srcOrd="10" destOrd="0" presId="urn:microsoft.com/office/officeart/2005/8/layout/chevron1"/>
    <dgm:cxn modelId="{7BE074E9-43F0-4032-8C14-8360E4F5786C}" type="presParOf" srcId="{7D012AE2-759D-46EB-A304-CEA88A842B92}" destId="{0B8FDB73-26B6-4569-9B21-D3297B06C2B5}" srcOrd="11" destOrd="0" presId="urn:microsoft.com/office/officeart/2005/8/layout/chevron1"/>
    <dgm:cxn modelId="{7C92D2CE-D11F-4D45-A4C4-2835C2A2AED9}" type="presParOf" srcId="{7D012AE2-759D-46EB-A304-CEA88A842B92}" destId="{793E5C8A-BBEF-46CF-9EA1-FBB619822C55}" srcOrd="12" destOrd="0" presId="urn:microsoft.com/office/officeart/2005/8/layout/chevron1"/>
    <dgm:cxn modelId="{E7358C89-342B-417F-9370-9CDBD9563B4B}" type="presParOf" srcId="{7D012AE2-759D-46EB-A304-CEA88A842B92}" destId="{C5FA16C5-B02D-4073-AF87-5BF6259EE8C9}" srcOrd="13" destOrd="0" presId="urn:microsoft.com/office/officeart/2005/8/layout/chevron1"/>
    <dgm:cxn modelId="{EFA392EA-FE5B-400C-8E09-34E1E6EBE209}" type="presParOf" srcId="{7D012AE2-759D-46EB-A304-CEA88A842B92}" destId="{D4F83988-54B1-4C50-94B4-13A642405519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949B2-E7A6-4410-BD25-D073326393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963F25C-50E7-4504-B683-4484A6044E18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Gathering 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>
            <a:solidFill>
              <a:schemeClr val="bg1"/>
            </a:solidFill>
          </a:endParaRPr>
        </a:p>
      </dgm:t>
    </dgm:pt>
    <dgm:pt modelId="{E373C10D-B690-4F83-B094-D6D26162E482}" type="parTrans" cxnId="{39F221F8-BB7B-4658-B01F-3DB5D4C2CC01}">
      <dgm:prSet/>
      <dgm:spPr/>
      <dgm:t>
        <a:bodyPr/>
        <a:lstStyle/>
        <a:p>
          <a:endParaRPr lang="en-US"/>
        </a:p>
      </dgm:t>
    </dgm:pt>
    <dgm:pt modelId="{59900023-FF69-4EFA-AE85-5555D8687685}" type="sibTrans" cxnId="{39F221F8-BB7B-4658-B01F-3DB5D4C2CC01}">
      <dgm:prSet/>
      <dgm:spPr/>
      <dgm:t>
        <a:bodyPr/>
        <a:lstStyle/>
        <a:p>
          <a:endParaRPr lang="en-US"/>
        </a:p>
      </dgm:t>
    </dgm:pt>
    <dgm:pt modelId="{EF736C1E-35D7-49D7-B46B-2B782DA2E8FA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Cleaning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>
            <a:solidFill>
              <a:schemeClr val="bg1"/>
            </a:solidFill>
          </a:endParaRPr>
        </a:p>
      </dgm:t>
    </dgm:pt>
    <dgm:pt modelId="{63E9E4BD-FB54-4959-8386-738307648D52}" type="parTrans" cxnId="{592AFE8C-780F-44D3-B890-6B94B2CF8764}">
      <dgm:prSet/>
      <dgm:spPr/>
      <dgm:t>
        <a:bodyPr/>
        <a:lstStyle/>
        <a:p>
          <a:endParaRPr lang="en-US"/>
        </a:p>
      </dgm:t>
    </dgm:pt>
    <dgm:pt modelId="{AD727F7F-468A-471B-A7B9-3601BD110EDD}" type="sibTrans" cxnId="{592AFE8C-780F-44D3-B890-6B94B2CF8764}">
      <dgm:prSet/>
      <dgm:spPr/>
      <dgm:t>
        <a:bodyPr/>
        <a:lstStyle/>
        <a:p>
          <a:endParaRPr lang="en-US"/>
        </a:p>
      </dgm:t>
    </dgm:pt>
    <dgm:pt modelId="{05C7044A-C8C1-4BC3-9417-49E2D28FE5B1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Data analysis</a:t>
          </a:r>
          <a:endParaRPr lang="en-US" dirty="0">
            <a:solidFill>
              <a:schemeClr val="bg1"/>
            </a:solidFill>
          </a:endParaRPr>
        </a:p>
      </dgm:t>
    </dgm:pt>
    <dgm:pt modelId="{12EC5A38-8B88-4C44-81CC-7295BC801489}" type="parTrans" cxnId="{E062B09C-4C55-4854-B8DB-2F1710D06BF9}">
      <dgm:prSet/>
      <dgm:spPr/>
      <dgm:t>
        <a:bodyPr/>
        <a:lstStyle/>
        <a:p>
          <a:endParaRPr lang="en-US"/>
        </a:p>
      </dgm:t>
    </dgm:pt>
    <dgm:pt modelId="{F663CA9A-ABA5-4758-A0F8-DF15BDD259E9}" type="sibTrans" cxnId="{E062B09C-4C55-4854-B8DB-2F1710D06BF9}">
      <dgm:prSet/>
      <dgm:spPr/>
      <dgm:t>
        <a:bodyPr/>
        <a:lstStyle/>
        <a:p>
          <a:endParaRPr lang="en-US"/>
        </a:p>
      </dgm:t>
    </dgm:pt>
    <dgm:pt modelId="{2A18FD6B-B350-41BD-A03D-10F27C942CCC}">
      <dgm:prSet/>
      <dgm:spPr>
        <a:solidFill>
          <a:schemeClr val="accent1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 metrics and acceptance criteria</a:t>
          </a:r>
          <a:endParaRPr lang="en-US" b="1" dirty="0">
            <a:solidFill>
              <a:schemeClr val="bg1"/>
            </a:solidFill>
          </a:endParaRPr>
        </a:p>
      </dgm:t>
    </dgm:pt>
    <dgm:pt modelId="{90A1F193-6F4A-47CF-A9B4-2B9319CBE9DE}" type="parTrans" cxnId="{C2F09486-C266-4C55-9275-552566CC844D}">
      <dgm:prSet/>
      <dgm:spPr/>
      <dgm:t>
        <a:bodyPr/>
        <a:lstStyle/>
        <a:p>
          <a:endParaRPr lang="en-US"/>
        </a:p>
      </dgm:t>
    </dgm:pt>
    <dgm:pt modelId="{69087967-7387-4E1A-A14E-3A7AF5106D8B}" type="sibTrans" cxnId="{C2F09486-C266-4C55-9275-552566CC844D}">
      <dgm:prSet/>
      <dgm:spPr/>
      <dgm:t>
        <a:bodyPr/>
        <a:lstStyle/>
        <a:p>
          <a:endParaRPr lang="en-US"/>
        </a:p>
      </dgm:t>
    </dgm:pt>
    <dgm:pt modelId="{843F8DFE-7B0A-4000-9A9E-D324BCB236D3}">
      <dgm:prSet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Training and evaluating ML model</a:t>
          </a:r>
          <a:endParaRPr lang="en-US" b="1" dirty="0">
            <a:solidFill>
              <a:schemeClr val="tx1"/>
            </a:solidFill>
          </a:endParaRPr>
        </a:p>
      </dgm:t>
    </dgm:pt>
    <dgm:pt modelId="{B83BB6B5-EF32-469E-8957-6690C662C52F}" type="parTrans" cxnId="{8F4E0DAC-AD7E-4517-A229-3EC48407A4B8}">
      <dgm:prSet/>
      <dgm:spPr/>
      <dgm:t>
        <a:bodyPr/>
        <a:lstStyle/>
        <a:p>
          <a:endParaRPr lang="en-US"/>
        </a:p>
      </dgm:t>
    </dgm:pt>
    <dgm:pt modelId="{4BE5A81C-E258-4A50-81DF-CD5225825802}" type="sibTrans" cxnId="{8F4E0DAC-AD7E-4517-A229-3EC48407A4B8}">
      <dgm:prSet/>
      <dgm:spPr/>
      <dgm:t>
        <a:bodyPr/>
        <a:lstStyle/>
        <a:p>
          <a:endParaRPr lang="en-US"/>
        </a:p>
      </dgm:t>
    </dgm:pt>
    <dgm:pt modelId="{7D012AE2-759D-46EB-A304-CEA88A842B92}" type="pres">
      <dgm:prSet presAssocID="{85C949B2-E7A6-4410-BD25-D07332639332}" presName="Name0" presStyleCnt="0">
        <dgm:presLayoutVars>
          <dgm:dir/>
          <dgm:animLvl val="lvl"/>
          <dgm:resizeHandles val="exact"/>
        </dgm:presLayoutVars>
      </dgm:prSet>
      <dgm:spPr/>
    </dgm:pt>
    <dgm:pt modelId="{12F1CE6F-0506-4D09-9E94-8E5D9D60D00C}" type="pres">
      <dgm:prSet presAssocID="{3963F25C-50E7-4504-B683-4484A6044E1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69CB2-63E7-4ED7-B1CD-628B3EBFCD9D}" type="pres">
      <dgm:prSet presAssocID="{59900023-FF69-4EFA-AE85-5555D8687685}" presName="parTxOnlySpace" presStyleCnt="0"/>
      <dgm:spPr/>
    </dgm:pt>
    <dgm:pt modelId="{043B0D0C-7C9F-41B0-A0B4-329E44117575}" type="pres">
      <dgm:prSet presAssocID="{EF736C1E-35D7-49D7-B46B-2B782DA2E8F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44F6C-9721-4791-822C-3ECDE0DEF58E}" type="pres">
      <dgm:prSet presAssocID="{AD727F7F-468A-471B-A7B9-3601BD110EDD}" presName="parTxOnlySpace" presStyleCnt="0"/>
      <dgm:spPr/>
    </dgm:pt>
    <dgm:pt modelId="{60E456A3-622C-46CC-B980-B01B2996749A}" type="pres">
      <dgm:prSet presAssocID="{05C7044A-C8C1-4BC3-9417-49E2D28FE5B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94E1A-8638-4243-B881-743DC005E0B8}" type="pres">
      <dgm:prSet presAssocID="{F663CA9A-ABA5-4758-A0F8-DF15BDD259E9}" presName="parTxOnlySpace" presStyleCnt="0"/>
      <dgm:spPr/>
    </dgm:pt>
    <dgm:pt modelId="{2B623FAD-2CFA-4028-BFE1-4956F0258BDC}" type="pres">
      <dgm:prSet presAssocID="{2A18FD6B-B350-41BD-A03D-10F27C942CC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EA76B-D41B-4933-B6E3-B804336C371F}" type="pres">
      <dgm:prSet presAssocID="{69087967-7387-4E1A-A14E-3A7AF5106D8B}" presName="parTxOnlySpace" presStyleCnt="0"/>
      <dgm:spPr/>
    </dgm:pt>
    <dgm:pt modelId="{BB2A61F3-AC0E-46C1-8A8F-937CF45434AF}" type="pres">
      <dgm:prSet presAssocID="{843F8DFE-7B0A-4000-9A9E-D324BCB236D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2B09C-4C55-4854-B8DB-2F1710D06BF9}" srcId="{85C949B2-E7A6-4410-BD25-D07332639332}" destId="{05C7044A-C8C1-4BC3-9417-49E2D28FE5B1}" srcOrd="2" destOrd="0" parTransId="{12EC5A38-8B88-4C44-81CC-7295BC801489}" sibTransId="{F663CA9A-ABA5-4758-A0F8-DF15BDD259E9}"/>
    <dgm:cxn modelId="{256E241A-8A75-4969-88BD-6F6FD926C5BF}" type="presOf" srcId="{3963F25C-50E7-4504-B683-4484A6044E18}" destId="{12F1CE6F-0506-4D09-9E94-8E5D9D60D00C}" srcOrd="0" destOrd="0" presId="urn:microsoft.com/office/officeart/2005/8/layout/chevron1"/>
    <dgm:cxn modelId="{0DBDBF20-60C0-499A-B579-4450A1E35AF5}" type="presOf" srcId="{2A18FD6B-B350-41BD-A03D-10F27C942CCC}" destId="{2B623FAD-2CFA-4028-BFE1-4956F0258BDC}" srcOrd="0" destOrd="0" presId="urn:microsoft.com/office/officeart/2005/8/layout/chevron1"/>
    <dgm:cxn modelId="{91F3D3EA-5A2B-444E-848B-1CBEED9D8290}" type="presOf" srcId="{05C7044A-C8C1-4BC3-9417-49E2D28FE5B1}" destId="{60E456A3-622C-46CC-B980-B01B2996749A}" srcOrd="0" destOrd="0" presId="urn:microsoft.com/office/officeart/2005/8/layout/chevron1"/>
    <dgm:cxn modelId="{545C6B84-844B-4871-B8E7-9138B97978AE}" type="presOf" srcId="{843F8DFE-7B0A-4000-9A9E-D324BCB236D3}" destId="{BB2A61F3-AC0E-46C1-8A8F-937CF45434AF}" srcOrd="0" destOrd="0" presId="urn:microsoft.com/office/officeart/2005/8/layout/chevron1"/>
    <dgm:cxn modelId="{207EDA09-1DA0-4C64-BEBA-7DE87B048EDE}" type="presOf" srcId="{85C949B2-E7A6-4410-BD25-D07332639332}" destId="{7D012AE2-759D-46EB-A304-CEA88A842B92}" srcOrd="0" destOrd="0" presId="urn:microsoft.com/office/officeart/2005/8/layout/chevron1"/>
    <dgm:cxn modelId="{8F4E0DAC-AD7E-4517-A229-3EC48407A4B8}" srcId="{85C949B2-E7A6-4410-BD25-D07332639332}" destId="{843F8DFE-7B0A-4000-9A9E-D324BCB236D3}" srcOrd="4" destOrd="0" parTransId="{B83BB6B5-EF32-469E-8957-6690C662C52F}" sibTransId="{4BE5A81C-E258-4A50-81DF-CD5225825802}"/>
    <dgm:cxn modelId="{9205C398-E070-47E5-88DD-3FD3D7ACD2EE}" type="presOf" srcId="{EF736C1E-35D7-49D7-B46B-2B782DA2E8FA}" destId="{043B0D0C-7C9F-41B0-A0B4-329E44117575}" srcOrd="0" destOrd="0" presId="urn:microsoft.com/office/officeart/2005/8/layout/chevron1"/>
    <dgm:cxn modelId="{592AFE8C-780F-44D3-B890-6B94B2CF8764}" srcId="{85C949B2-E7A6-4410-BD25-D07332639332}" destId="{EF736C1E-35D7-49D7-B46B-2B782DA2E8FA}" srcOrd="1" destOrd="0" parTransId="{63E9E4BD-FB54-4959-8386-738307648D52}" sibTransId="{AD727F7F-468A-471B-A7B9-3601BD110EDD}"/>
    <dgm:cxn modelId="{C2F09486-C266-4C55-9275-552566CC844D}" srcId="{85C949B2-E7A6-4410-BD25-D07332639332}" destId="{2A18FD6B-B350-41BD-A03D-10F27C942CCC}" srcOrd="3" destOrd="0" parTransId="{90A1F193-6F4A-47CF-A9B4-2B9319CBE9DE}" sibTransId="{69087967-7387-4E1A-A14E-3A7AF5106D8B}"/>
    <dgm:cxn modelId="{39F221F8-BB7B-4658-B01F-3DB5D4C2CC01}" srcId="{85C949B2-E7A6-4410-BD25-D07332639332}" destId="{3963F25C-50E7-4504-B683-4484A6044E18}" srcOrd="0" destOrd="0" parTransId="{E373C10D-B690-4F83-B094-D6D26162E482}" sibTransId="{59900023-FF69-4EFA-AE85-5555D8687685}"/>
    <dgm:cxn modelId="{5EBBBC4F-137C-4496-9335-8A61D075D9E2}" type="presParOf" srcId="{7D012AE2-759D-46EB-A304-CEA88A842B92}" destId="{12F1CE6F-0506-4D09-9E94-8E5D9D60D00C}" srcOrd="0" destOrd="0" presId="urn:microsoft.com/office/officeart/2005/8/layout/chevron1"/>
    <dgm:cxn modelId="{9C62D03B-A5C1-4E2E-AAF7-5EB3F9B0B65E}" type="presParOf" srcId="{7D012AE2-759D-46EB-A304-CEA88A842B92}" destId="{43669CB2-63E7-4ED7-B1CD-628B3EBFCD9D}" srcOrd="1" destOrd="0" presId="urn:microsoft.com/office/officeart/2005/8/layout/chevron1"/>
    <dgm:cxn modelId="{E891A095-A794-4AFF-B1A5-DF58724F0835}" type="presParOf" srcId="{7D012AE2-759D-46EB-A304-CEA88A842B92}" destId="{043B0D0C-7C9F-41B0-A0B4-329E44117575}" srcOrd="2" destOrd="0" presId="urn:microsoft.com/office/officeart/2005/8/layout/chevron1"/>
    <dgm:cxn modelId="{D5218300-36E1-460B-A3E8-47DB6A887694}" type="presParOf" srcId="{7D012AE2-759D-46EB-A304-CEA88A842B92}" destId="{53F44F6C-9721-4791-822C-3ECDE0DEF58E}" srcOrd="3" destOrd="0" presId="urn:microsoft.com/office/officeart/2005/8/layout/chevron1"/>
    <dgm:cxn modelId="{0CBFE1D1-0FCA-42C9-B984-0A8FFD5E8AB7}" type="presParOf" srcId="{7D012AE2-759D-46EB-A304-CEA88A842B92}" destId="{60E456A3-622C-46CC-B980-B01B2996749A}" srcOrd="4" destOrd="0" presId="urn:microsoft.com/office/officeart/2005/8/layout/chevron1"/>
    <dgm:cxn modelId="{2F52F31F-5FB5-44EC-BC3D-BD3B60574115}" type="presParOf" srcId="{7D012AE2-759D-46EB-A304-CEA88A842B92}" destId="{9BB94E1A-8638-4243-B881-743DC005E0B8}" srcOrd="5" destOrd="0" presId="urn:microsoft.com/office/officeart/2005/8/layout/chevron1"/>
    <dgm:cxn modelId="{167B4ABE-E960-4C87-92D1-7C6F46232856}" type="presParOf" srcId="{7D012AE2-759D-46EB-A304-CEA88A842B92}" destId="{2B623FAD-2CFA-4028-BFE1-4956F0258BDC}" srcOrd="6" destOrd="0" presId="urn:microsoft.com/office/officeart/2005/8/layout/chevron1"/>
    <dgm:cxn modelId="{EB2528E9-AC9F-48FB-8139-5C542E2B5D35}" type="presParOf" srcId="{7D012AE2-759D-46EB-A304-CEA88A842B92}" destId="{6B9EA76B-D41B-4933-B6E3-B804336C371F}" srcOrd="7" destOrd="0" presId="urn:microsoft.com/office/officeart/2005/8/layout/chevron1"/>
    <dgm:cxn modelId="{7AFBC5E8-AFDE-41FC-9127-8EB17B5FD9F4}" type="presParOf" srcId="{7D012AE2-759D-46EB-A304-CEA88A842B92}" destId="{BB2A61F3-AC0E-46C1-8A8F-937CF45434A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C949B2-E7A6-4410-BD25-D073326393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963F25C-50E7-4504-B683-4484A6044E18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Gathering 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>
            <a:solidFill>
              <a:schemeClr val="bg1"/>
            </a:solidFill>
          </a:endParaRPr>
        </a:p>
      </dgm:t>
    </dgm:pt>
    <dgm:pt modelId="{E373C10D-B690-4F83-B094-D6D26162E482}" type="parTrans" cxnId="{39F221F8-BB7B-4658-B01F-3DB5D4C2CC01}">
      <dgm:prSet/>
      <dgm:spPr/>
      <dgm:t>
        <a:bodyPr/>
        <a:lstStyle/>
        <a:p>
          <a:endParaRPr lang="en-US"/>
        </a:p>
      </dgm:t>
    </dgm:pt>
    <dgm:pt modelId="{59900023-FF69-4EFA-AE85-5555D8687685}" type="sibTrans" cxnId="{39F221F8-BB7B-4658-B01F-3DB5D4C2CC01}">
      <dgm:prSet/>
      <dgm:spPr/>
      <dgm:t>
        <a:bodyPr/>
        <a:lstStyle/>
        <a:p>
          <a:endParaRPr lang="en-US"/>
        </a:p>
      </dgm:t>
    </dgm:pt>
    <dgm:pt modelId="{EF736C1E-35D7-49D7-B46B-2B782DA2E8FA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Cleaning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>
            <a:solidFill>
              <a:schemeClr val="bg1"/>
            </a:solidFill>
          </a:endParaRPr>
        </a:p>
      </dgm:t>
    </dgm:pt>
    <dgm:pt modelId="{63E9E4BD-FB54-4959-8386-738307648D52}" type="parTrans" cxnId="{592AFE8C-780F-44D3-B890-6B94B2CF8764}">
      <dgm:prSet/>
      <dgm:spPr/>
      <dgm:t>
        <a:bodyPr/>
        <a:lstStyle/>
        <a:p>
          <a:endParaRPr lang="en-US"/>
        </a:p>
      </dgm:t>
    </dgm:pt>
    <dgm:pt modelId="{AD727F7F-468A-471B-A7B9-3601BD110EDD}" type="sibTrans" cxnId="{592AFE8C-780F-44D3-B890-6B94B2CF8764}">
      <dgm:prSet/>
      <dgm:spPr/>
      <dgm:t>
        <a:bodyPr/>
        <a:lstStyle/>
        <a:p>
          <a:endParaRPr lang="en-US"/>
        </a:p>
      </dgm:t>
    </dgm:pt>
    <dgm:pt modelId="{05C7044A-C8C1-4BC3-9417-49E2D28FE5B1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Data preparation</a:t>
          </a:r>
          <a:endParaRPr lang="en-US" dirty="0">
            <a:solidFill>
              <a:schemeClr val="bg1"/>
            </a:solidFill>
          </a:endParaRPr>
        </a:p>
      </dgm:t>
    </dgm:pt>
    <dgm:pt modelId="{12EC5A38-8B88-4C44-81CC-7295BC801489}" type="parTrans" cxnId="{E062B09C-4C55-4854-B8DB-2F1710D06BF9}">
      <dgm:prSet/>
      <dgm:spPr/>
      <dgm:t>
        <a:bodyPr/>
        <a:lstStyle/>
        <a:p>
          <a:endParaRPr lang="en-US"/>
        </a:p>
      </dgm:t>
    </dgm:pt>
    <dgm:pt modelId="{F663CA9A-ABA5-4758-A0F8-DF15BDD259E9}" type="sibTrans" cxnId="{E062B09C-4C55-4854-B8DB-2F1710D06BF9}">
      <dgm:prSet/>
      <dgm:spPr/>
      <dgm:t>
        <a:bodyPr/>
        <a:lstStyle/>
        <a:p>
          <a:endParaRPr lang="en-US"/>
        </a:p>
      </dgm:t>
    </dgm:pt>
    <dgm:pt modelId="{843F8DFE-7B0A-4000-9A9E-D324BCB236D3}">
      <dgm:prSet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AI Model execution</a:t>
          </a:r>
          <a:endParaRPr lang="en-US" b="1" dirty="0">
            <a:solidFill>
              <a:schemeClr val="tx1"/>
            </a:solidFill>
          </a:endParaRPr>
        </a:p>
      </dgm:t>
    </dgm:pt>
    <dgm:pt modelId="{B83BB6B5-EF32-469E-8957-6690C662C52F}" type="parTrans" cxnId="{8F4E0DAC-AD7E-4517-A229-3EC48407A4B8}">
      <dgm:prSet/>
      <dgm:spPr/>
      <dgm:t>
        <a:bodyPr/>
        <a:lstStyle/>
        <a:p>
          <a:endParaRPr lang="en-US"/>
        </a:p>
      </dgm:t>
    </dgm:pt>
    <dgm:pt modelId="{4BE5A81C-E258-4A50-81DF-CD5225825802}" type="sibTrans" cxnId="{8F4E0DAC-AD7E-4517-A229-3EC48407A4B8}">
      <dgm:prSet/>
      <dgm:spPr/>
      <dgm:t>
        <a:bodyPr/>
        <a:lstStyle/>
        <a:p>
          <a:endParaRPr lang="en-US"/>
        </a:p>
      </dgm:t>
    </dgm:pt>
    <dgm:pt modelId="{CC05369E-E668-4CF3-9A94-087A52E740F9}">
      <dgm:prSet/>
      <dgm:spPr/>
      <dgm:t>
        <a:bodyPr/>
        <a:lstStyle/>
        <a:p>
          <a:r>
            <a:rPr lang="en-GB" b="1" dirty="0" smtClean="0"/>
            <a:t>User acceptance testing</a:t>
          </a:r>
          <a:endParaRPr lang="en-GB" b="1" dirty="0"/>
        </a:p>
      </dgm:t>
    </dgm:pt>
    <dgm:pt modelId="{0D5B8B96-C018-4739-AD86-F9FDFDE861B5}" type="parTrans" cxnId="{465CB2E1-E885-4BF2-BAED-C281A9E7E515}">
      <dgm:prSet/>
      <dgm:spPr/>
      <dgm:t>
        <a:bodyPr/>
        <a:lstStyle/>
        <a:p>
          <a:endParaRPr lang="en-US"/>
        </a:p>
      </dgm:t>
    </dgm:pt>
    <dgm:pt modelId="{E091D07C-0FD8-4E5C-B0DD-1BCE4CDB82FF}" type="sibTrans" cxnId="{465CB2E1-E885-4BF2-BAED-C281A9E7E515}">
      <dgm:prSet/>
      <dgm:spPr/>
      <dgm:t>
        <a:bodyPr/>
        <a:lstStyle/>
        <a:p>
          <a:endParaRPr lang="en-US"/>
        </a:p>
      </dgm:t>
    </dgm:pt>
    <dgm:pt modelId="{7D012AE2-759D-46EB-A304-CEA88A842B92}" type="pres">
      <dgm:prSet presAssocID="{85C949B2-E7A6-4410-BD25-D07332639332}" presName="Name0" presStyleCnt="0">
        <dgm:presLayoutVars>
          <dgm:dir/>
          <dgm:animLvl val="lvl"/>
          <dgm:resizeHandles val="exact"/>
        </dgm:presLayoutVars>
      </dgm:prSet>
      <dgm:spPr/>
    </dgm:pt>
    <dgm:pt modelId="{12F1CE6F-0506-4D09-9E94-8E5D9D60D00C}" type="pres">
      <dgm:prSet presAssocID="{3963F25C-50E7-4504-B683-4484A6044E1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69CB2-63E7-4ED7-B1CD-628B3EBFCD9D}" type="pres">
      <dgm:prSet presAssocID="{59900023-FF69-4EFA-AE85-5555D8687685}" presName="parTxOnlySpace" presStyleCnt="0"/>
      <dgm:spPr/>
    </dgm:pt>
    <dgm:pt modelId="{043B0D0C-7C9F-41B0-A0B4-329E44117575}" type="pres">
      <dgm:prSet presAssocID="{EF736C1E-35D7-49D7-B46B-2B782DA2E8F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44F6C-9721-4791-822C-3ECDE0DEF58E}" type="pres">
      <dgm:prSet presAssocID="{AD727F7F-468A-471B-A7B9-3601BD110EDD}" presName="parTxOnlySpace" presStyleCnt="0"/>
      <dgm:spPr/>
    </dgm:pt>
    <dgm:pt modelId="{60E456A3-622C-46CC-B980-B01B2996749A}" type="pres">
      <dgm:prSet presAssocID="{05C7044A-C8C1-4BC3-9417-49E2D28FE5B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94E1A-8638-4243-B881-743DC005E0B8}" type="pres">
      <dgm:prSet presAssocID="{F663CA9A-ABA5-4758-A0F8-DF15BDD259E9}" presName="parTxOnlySpace" presStyleCnt="0"/>
      <dgm:spPr/>
    </dgm:pt>
    <dgm:pt modelId="{BB2A61F3-AC0E-46C1-8A8F-937CF45434AF}" type="pres">
      <dgm:prSet presAssocID="{843F8DFE-7B0A-4000-9A9E-D324BCB236D3}" presName="parTxOnly" presStyleLbl="node1" presStyleIdx="3" presStyleCnt="5" custScaleX="186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43BD8-D912-497B-954A-F41219970714}" type="pres">
      <dgm:prSet presAssocID="{4BE5A81C-E258-4A50-81DF-CD5225825802}" presName="parTxOnlySpace" presStyleCnt="0"/>
      <dgm:spPr/>
    </dgm:pt>
    <dgm:pt modelId="{D4F83988-54B1-4C50-94B4-13A642405519}" type="pres">
      <dgm:prSet presAssocID="{CC05369E-E668-4CF3-9A94-087A52E740F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5C6B84-844B-4871-B8E7-9138B97978AE}" type="presOf" srcId="{843F8DFE-7B0A-4000-9A9E-D324BCB236D3}" destId="{BB2A61F3-AC0E-46C1-8A8F-937CF45434AF}" srcOrd="0" destOrd="0" presId="urn:microsoft.com/office/officeart/2005/8/layout/chevron1"/>
    <dgm:cxn modelId="{8F4E0DAC-AD7E-4517-A229-3EC48407A4B8}" srcId="{85C949B2-E7A6-4410-BD25-D07332639332}" destId="{843F8DFE-7B0A-4000-9A9E-D324BCB236D3}" srcOrd="3" destOrd="0" parTransId="{B83BB6B5-EF32-469E-8957-6690C662C52F}" sibTransId="{4BE5A81C-E258-4A50-81DF-CD5225825802}"/>
    <dgm:cxn modelId="{39F221F8-BB7B-4658-B01F-3DB5D4C2CC01}" srcId="{85C949B2-E7A6-4410-BD25-D07332639332}" destId="{3963F25C-50E7-4504-B683-4484A6044E18}" srcOrd="0" destOrd="0" parTransId="{E373C10D-B690-4F83-B094-D6D26162E482}" sibTransId="{59900023-FF69-4EFA-AE85-5555D8687685}"/>
    <dgm:cxn modelId="{91F3D3EA-5A2B-444E-848B-1CBEED9D8290}" type="presOf" srcId="{05C7044A-C8C1-4BC3-9417-49E2D28FE5B1}" destId="{60E456A3-622C-46CC-B980-B01B2996749A}" srcOrd="0" destOrd="0" presId="urn:microsoft.com/office/officeart/2005/8/layout/chevron1"/>
    <dgm:cxn modelId="{256E241A-8A75-4969-88BD-6F6FD926C5BF}" type="presOf" srcId="{3963F25C-50E7-4504-B683-4484A6044E18}" destId="{12F1CE6F-0506-4D09-9E94-8E5D9D60D00C}" srcOrd="0" destOrd="0" presId="urn:microsoft.com/office/officeart/2005/8/layout/chevron1"/>
    <dgm:cxn modelId="{465CB2E1-E885-4BF2-BAED-C281A9E7E515}" srcId="{85C949B2-E7A6-4410-BD25-D07332639332}" destId="{CC05369E-E668-4CF3-9A94-087A52E740F9}" srcOrd="4" destOrd="0" parTransId="{0D5B8B96-C018-4739-AD86-F9FDFDE861B5}" sibTransId="{E091D07C-0FD8-4E5C-B0DD-1BCE4CDB82FF}"/>
    <dgm:cxn modelId="{8703F67D-847A-4DC9-9500-132DFA73006A}" type="presOf" srcId="{CC05369E-E668-4CF3-9A94-087A52E740F9}" destId="{D4F83988-54B1-4C50-94B4-13A642405519}" srcOrd="0" destOrd="0" presId="urn:microsoft.com/office/officeart/2005/8/layout/chevron1"/>
    <dgm:cxn modelId="{9205C398-E070-47E5-88DD-3FD3D7ACD2EE}" type="presOf" srcId="{EF736C1E-35D7-49D7-B46B-2B782DA2E8FA}" destId="{043B0D0C-7C9F-41B0-A0B4-329E44117575}" srcOrd="0" destOrd="0" presId="urn:microsoft.com/office/officeart/2005/8/layout/chevron1"/>
    <dgm:cxn modelId="{592AFE8C-780F-44D3-B890-6B94B2CF8764}" srcId="{85C949B2-E7A6-4410-BD25-D07332639332}" destId="{EF736C1E-35D7-49D7-B46B-2B782DA2E8FA}" srcOrd="1" destOrd="0" parTransId="{63E9E4BD-FB54-4959-8386-738307648D52}" sibTransId="{AD727F7F-468A-471B-A7B9-3601BD110EDD}"/>
    <dgm:cxn modelId="{207EDA09-1DA0-4C64-BEBA-7DE87B048EDE}" type="presOf" srcId="{85C949B2-E7A6-4410-BD25-D07332639332}" destId="{7D012AE2-759D-46EB-A304-CEA88A842B92}" srcOrd="0" destOrd="0" presId="urn:microsoft.com/office/officeart/2005/8/layout/chevron1"/>
    <dgm:cxn modelId="{E062B09C-4C55-4854-B8DB-2F1710D06BF9}" srcId="{85C949B2-E7A6-4410-BD25-D07332639332}" destId="{05C7044A-C8C1-4BC3-9417-49E2D28FE5B1}" srcOrd="2" destOrd="0" parTransId="{12EC5A38-8B88-4C44-81CC-7295BC801489}" sibTransId="{F663CA9A-ABA5-4758-A0F8-DF15BDD259E9}"/>
    <dgm:cxn modelId="{5EBBBC4F-137C-4496-9335-8A61D075D9E2}" type="presParOf" srcId="{7D012AE2-759D-46EB-A304-CEA88A842B92}" destId="{12F1CE6F-0506-4D09-9E94-8E5D9D60D00C}" srcOrd="0" destOrd="0" presId="urn:microsoft.com/office/officeart/2005/8/layout/chevron1"/>
    <dgm:cxn modelId="{9C62D03B-A5C1-4E2E-AAF7-5EB3F9B0B65E}" type="presParOf" srcId="{7D012AE2-759D-46EB-A304-CEA88A842B92}" destId="{43669CB2-63E7-4ED7-B1CD-628B3EBFCD9D}" srcOrd="1" destOrd="0" presId="urn:microsoft.com/office/officeart/2005/8/layout/chevron1"/>
    <dgm:cxn modelId="{E891A095-A794-4AFF-B1A5-DF58724F0835}" type="presParOf" srcId="{7D012AE2-759D-46EB-A304-CEA88A842B92}" destId="{043B0D0C-7C9F-41B0-A0B4-329E44117575}" srcOrd="2" destOrd="0" presId="urn:microsoft.com/office/officeart/2005/8/layout/chevron1"/>
    <dgm:cxn modelId="{D5218300-36E1-460B-A3E8-47DB6A887694}" type="presParOf" srcId="{7D012AE2-759D-46EB-A304-CEA88A842B92}" destId="{53F44F6C-9721-4791-822C-3ECDE0DEF58E}" srcOrd="3" destOrd="0" presId="urn:microsoft.com/office/officeart/2005/8/layout/chevron1"/>
    <dgm:cxn modelId="{0CBFE1D1-0FCA-42C9-B984-0A8FFD5E8AB7}" type="presParOf" srcId="{7D012AE2-759D-46EB-A304-CEA88A842B92}" destId="{60E456A3-622C-46CC-B980-B01B2996749A}" srcOrd="4" destOrd="0" presId="urn:microsoft.com/office/officeart/2005/8/layout/chevron1"/>
    <dgm:cxn modelId="{2F52F31F-5FB5-44EC-BC3D-BD3B60574115}" type="presParOf" srcId="{7D012AE2-759D-46EB-A304-CEA88A842B92}" destId="{9BB94E1A-8638-4243-B881-743DC005E0B8}" srcOrd="5" destOrd="0" presId="urn:microsoft.com/office/officeart/2005/8/layout/chevron1"/>
    <dgm:cxn modelId="{7AFBC5E8-AFDE-41FC-9127-8EB17B5FD9F4}" type="presParOf" srcId="{7D012AE2-759D-46EB-A304-CEA88A842B92}" destId="{BB2A61F3-AC0E-46C1-8A8F-937CF45434AF}" srcOrd="6" destOrd="0" presId="urn:microsoft.com/office/officeart/2005/8/layout/chevron1"/>
    <dgm:cxn modelId="{09D2D66B-6B8D-4BC3-9FA7-7840826AA751}" type="presParOf" srcId="{7D012AE2-759D-46EB-A304-CEA88A842B92}" destId="{B7043BD8-D912-497B-954A-F41219970714}" srcOrd="7" destOrd="0" presId="urn:microsoft.com/office/officeart/2005/8/layout/chevron1"/>
    <dgm:cxn modelId="{EFA392EA-FE5B-400C-8E09-34E1E6EBE209}" type="presParOf" srcId="{7D012AE2-759D-46EB-A304-CEA88A842B92}" destId="{D4F83988-54B1-4C50-94B4-13A64240551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C949B2-E7A6-4410-BD25-D073326393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963F25C-50E7-4504-B683-4484A6044E18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Gathering 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>
            <a:solidFill>
              <a:schemeClr val="bg1"/>
            </a:solidFill>
          </a:endParaRPr>
        </a:p>
      </dgm:t>
    </dgm:pt>
    <dgm:pt modelId="{E373C10D-B690-4F83-B094-D6D26162E482}" type="parTrans" cxnId="{39F221F8-BB7B-4658-B01F-3DB5D4C2CC01}">
      <dgm:prSet/>
      <dgm:spPr/>
      <dgm:t>
        <a:bodyPr/>
        <a:lstStyle/>
        <a:p>
          <a:endParaRPr lang="en-US"/>
        </a:p>
      </dgm:t>
    </dgm:pt>
    <dgm:pt modelId="{59900023-FF69-4EFA-AE85-5555D8687685}" type="sibTrans" cxnId="{39F221F8-BB7B-4658-B01F-3DB5D4C2CC01}">
      <dgm:prSet/>
      <dgm:spPr/>
      <dgm:t>
        <a:bodyPr/>
        <a:lstStyle/>
        <a:p>
          <a:endParaRPr lang="en-US"/>
        </a:p>
      </dgm:t>
    </dgm:pt>
    <dgm:pt modelId="{EF736C1E-35D7-49D7-B46B-2B782DA2E8FA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Cleaning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>
            <a:solidFill>
              <a:schemeClr val="bg1"/>
            </a:solidFill>
          </a:endParaRPr>
        </a:p>
      </dgm:t>
    </dgm:pt>
    <dgm:pt modelId="{63E9E4BD-FB54-4959-8386-738307648D52}" type="parTrans" cxnId="{592AFE8C-780F-44D3-B890-6B94B2CF8764}">
      <dgm:prSet/>
      <dgm:spPr/>
      <dgm:t>
        <a:bodyPr/>
        <a:lstStyle/>
        <a:p>
          <a:endParaRPr lang="en-US"/>
        </a:p>
      </dgm:t>
    </dgm:pt>
    <dgm:pt modelId="{AD727F7F-468A-471B-A7B9-3601BD110EDD}" type="sibTrans" cxnId="{592AFE8C-780F-44D3-B890-6B94B2CF8764}">
      <dgm:prSet/>
      <dgm:spPr/>
      <dgm:t>
        <a:bodyPr/>
        <a:lstStyle/>
        <a:p>
          <a:endParaRPr lang="en-US"/>
        </a:p>
      </dgm:t>
    </dgm:pt>
    <dgm:pt modelId="{05C7044A-C8C1-4BC3-9417-49E2D28FE5B1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Data analysis</a:t>
          </a:r>
          <a:endParaRPr lang="en-US" dirty="0">
            <a:solidFill>
              <a:schemeClr val="bg1"/>
            </a:solidFill>
          </a:endParaRPr>
        </a:p>
      </dgm:t>
    </dgm:pt>
    <dgm:pt modelId="{12EC5A38-8B88-4C44-81CC-7295BC801489}" type="parTrans" cxnId="{E062B09C-4C55-4854-B8DB-2F1710D06BF9}">
      <dgm:prSet/>
      <dgm:spPr/>
      <dgm:t>
        <a:bodyPr/>
        <a:lstStyle/>
        <a:p>
          <a:endParaRPr lang="en-US"/>
        </a:p>
      </dgm:t>
    </dgm:pt>
    <dgm:pt modelId="{F663CA9A-ABA5-4758-A0F8-DF15BDD259E9}" type="sibTrans" cxnId="{E062B09C-4C55-4854-B8DB-2F1710D06BF9}">
      <dgm:prSet/>
      <dgm:spPr/>
      <dgm:t>
        <a:bodyPr/>
        <a:lstStyle/>
        <a:p>
          <a:endParaRPr lang="en-US"/>
        </a:p>
      </dgm:t>
    </dgm:pt>
    <dgm:pt modelId="{2A18FD6B-B350-41BD-A03D-10F27C942CCC}">
      <dgm:prSet/>
      <dgm:spPr>
        <a:solidFill>
          <a:schemeClr val="accent1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 metrics and acceptance criteria</a:t>
          </a:r>
          <a:endParaRPr lang="en-US" b="1" dirty="0">
            <a:solidFill>
              <a:schemeClr val="bg1"/>
            </a:solidFill>
          </a:endParaRPr>
        </a:p>
      </dgm:t>
    </dgm:pt>
    <dgm:pt modelId="{90A1F193-6F4A-47CF-A9B4-2B9319CBE9DE}" type="parTrans" cxnId="{C2F09486-C266-4C55-9275-552566CC844D}">
      <dgm:prSet/>
      <dgm:spPr/>
      <dgm:t>
        <a:bodyPr/>
        <a:lstStyle/>
        <a:p>
          <a:endParaRPr lang="en-US"/>
        </a:p>
      </dgm:t>
    </dgm:pt>
    <dgm:pt modelId="{69087967-7387-4E1A-A14E-3A7AF5106D8B}" type="sibTrans" cxnId="{C2F09486-C266-4C55-9275-552566CC844D}">
      <dgm:prSet/>
      <dgm:spPr/>
      <dgm:t>
        <a:bodyPr/>
        <a:lstStyle/>
        <a:p>
          <a:endParaRPr lang="en-US"/>
        </a:p>
      </dgm:t>
    </dgm:pt>
    <dgm:pt modelId="{843F8DFE-7B0A-4000-9A9E-D324BCB236D3}">
      <dgm:prSet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Training and evaluating ML model</a:t>
          </a:r>
          <a:endParaRPr lang="en-US" b="1" dirty="0">
            <a:solidFill>
              <a:schemeClr val="tx1"/>
            </a:solidFill>
          </a:endParaRPr>
        </a:p>
      </dgm:t>
    </dgm:pt>
    <dgm:pt modelId="{B83BB6B5-EF32-469E-8957-6690C662C52F}" type="parTrans" cxnId="{8F4E0DAC-AD7E-4517-A229-3EC48407A4B8}">
      <dgm:prSet/>
      <dgm:spPr/>
      <dgm:t>
        <a:bodyPr/>
        <a:lstStyle/>
        <a:p>
          <a:endParaRPr lang="en-US"/>
        </a:p>
      </dgm:t>
    </dgm:pt>
    <dgm:pt modelId="{4BE5A81C-E258-4A50-81DF-CD5225825802}" type="sibTrans" cxnId="{8F4E0DAC-AD7E-4517-A229-3EC48407A4B8}">
      <dgm:prSet/>
      <dgm:spPr/>
      <dgm:t>
        <a:bodyPr/>
        <a:lstStyle/>
        <a:p>
          <a:endParaRPr lang="en-US"/>
        </a:p>
      </dgm:t>
    </dgm:pt>
    <dgm:pt modelId="{CFFC4D21-3569-4E1A-B7A8-827B168BEB60}">
      <dgm:prSet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Claim-AI</a:t>
          </a:r>
          <a:r>
            <a:rPr lang="en-GB" b="1" dirty="0" smtClean="0"/>
            <a:t> module development</a:t>
          </a:r>
          <a:endParaRPr lang="en-GB" b="1" dirty="0"/>
        </a:p>
      </dgm:t>
    </dgm:pt>
    <dgm:pt modelId="{75BDE7BD-7A72-479C-BBC1-EC5F5E013A47}" type="parTrans" cxnId="{CC0EE84D-E13E-4F21-9523-DCC7BED159DF}">
      <dgm:prSet/>
      <dgm:spPr/>
      <dgm:t>
        <a:bodyPr/>
        <a:lstStyle/>
        <a:p>
          <a:endParaRPr lang="en-US"/>
        </a:p>
      </dgm:t>
    </dgm:pt>
    <dgm:pt modelId="{8BECE398-593E-48E1-AD42-C9A66D4CA187}" type="sibTrans" cxnId="{CC0EE84D-E13E-4F21-9523-DCC7BED159DF}">
      <dgm:prSet/>
      <dgm:spPr/>
      <dgm:t>
        <a:bodyPr/>
        <a:lstStyle/>
        <a:p>
          <a:endParaRPr lang="en-US"/>
        </a:p>
      </dgm:t>
    </dgm:pt>
    <dgm:pt modelId="{8BB1B10C-6FA7-49DD-8B2C-AB0AC3322CF0}">
      <dgm:prSet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Claim-AI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smtClean="0"/>
            <a:t>Quality monitor module development</a:t>
          </a:r>
          <a:endParaRPr lang="en-GB" b="1" dirty="0"/>
        </a:p>
      </dgm:t>
    </dgm:pt>
    <dgm:pt modelId="{0129566D-B56D-46B6-8AD3-08BFC616AB34}" type="parTrans" cxnId="{2BD0BB93-E568-4F31-AFA0-BEFD952D61EA}">
      <dgm:prSet/>
      <dgm:spPr/>
      <dgm:t>
        <a:bodyPr/>
        <a:lstStyle/>
        <a:p>
          <a:endParaRPr lang="en-US"/>
        </a:p>
      </dgm:t>
    </dgm:pt>
    <dgm:pt modelId="{9E81970F-506B-4064-9022-76F517071985}" type="sibTrans" cxnId="{2BD0BB93-E568-4F31-AFA0-BEFD952D61EA}">
      <dgm:prSet/>
      <dgm:spPr/>
      <dgm:t>
        <a:bodyPr/>
        <a:lstStyle/>
        <a:p>
          <a:endParaRPr lang="en-US"/>
        </a:p>
      </dgm:t>
    </dgm:pt>
    <dgm:pt modelId="{CC05369E-E668-4CF3-9A94-087A52E740F9}">
      <dgm:prSet/>
      <dgm:spPr/>
      <dgm:t>
        <a:bodyPr/>
        <a:lstStyle/>
        <a:p>
          <a:r>
            <a:rPr lang="en-GB" b="1" dirty="0" smtClean="0"/>
            <a:t>User acceptance testing</a:t>
          </a:r>
          <a:endParaRPr lang="en-GB" b="1" dirty="0"/>
        </a:p>
      </dgm:t>
    </dgm:pt>
    <dgm:pt modelId="{0D5B8B96-C018-4739-AD86-F9FDFDE861B5}" type="parTrans" cxnId="{465CB2E1-E885-4BF2-BAED-C281A9E7E515}">
      <dgm:prSet/>
      <dgm:spPr/>
      <dgm:t>
        <a:bodyPr/>
        <a:lstStyle/>
        <a:p>
          <a:endParaRPr lang="en-US"/>
        </a:p>
      </dgm:t>
    </dgm:pt>
    <dgm:pt modelId="{E091D07C-0FD8-4E5C-B0DD-1BCE4CDB82FF}" type="sibTrans" cxnId="{465CB2E1-E885-4BF2-BAED-C281A9E7E515}">
      <dgm:prSet/>
      <dgm:spPr/>
      <dgm:t>
        <a:bodyPr/>
        <a:lstStyle/>
        <a:p>
          <a:endParaRPr lang="en-US"/>
        </a:p>
      </dgm:t>
    </dgm:pt>
    <dgm:pt modelId="{7D012AE2-759D-46EB-A304-CEA88A842B92}" type="pres">
      <dgm:prSet presAssocID="{85C949B2-E7A6-4410-BD25-D07332639332}" presName="Name0" presStyleCnt="0">
        <dgm:presLayoutVars>
          <dgm:dir/>
          <dgm:animLvl val="lvl"/>
          <dgm:resizeHandles val="exact"/>
        </dgm:presLayoutVars>
      </dgm:prSet>
      <dgm:spPr/>
    </dgm:pt>
    <dgm:pt modelId="{12F1CE6F-0506-4D09-9E94-8E5D9D60D00C}" type="pres">
      <dgm:prSet presAssocID="{3963F25C-50E7-4504-B683-4484A6044E1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69CB2-63E7-4ED7-B1CD-628B3EBFCD9D}" type="pres">
      <dgm:prSet presAssocID="{59900023-FF69-4EFA-AE85-5555D8687685}" presName="parTxOnlySpace" presStyleCnt="0"/>
      <dgm:spPr/>
    </dgm:pt>
    <dgm:pt modelId="{043B0D0C-7C9F-41B0-A0B4-329E44117575}" type="pres">
      <dgm:prSet presAssocID="{EF736C1E-35D7-49D7-B46B-2B782DA2E8F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44F6C-9721-4791-822C-3ECDE0DEF58E}" type="pres">
      <dgm:prSet presAssocID="{AD727F7F-468A-471B-A7B9-3601BD110EDD}" presName="parTxOnlySpace" presStyleCnt="0"/>
      <dgm:spPr/>
    </dgm:pt>
    <dgm:pt modelId="{60E456A3-622C-46CC-B980-B01B2996749A}" type="pres">
      <dgm:prSet presAssocID="{05C7044A-C8C1-4BC3-9417-49E2D28FE5B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94E1A-8638-4243-B881-743DC005E0B8}" type="pres">
      <dgm:prSet presAssocID="{F663CA9A-ABA5-4758-A0F8-DF15BDD259E9}" presName="parTxOnlySpace" presStyleCnt="0"/>
      <dgm:spPr/>
    </dgm:pt>
    <dgm:pt modelId="{2B623FAD-2CFA-4028-BFE1-4956F0258BDC}" type="pres">
      <dgm:prSet presAssocID="{2A18FD6B-B350-41BD-A03D-10F27C942CCC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EA76B-D41B-4933-B6E3-B804336C371F}" type="pres">
      <dgm:prSet presAssocID="{69087967-7387-4E1A-A14E-3A7AF5106D8B}" presName="parTxOnlySpace" presStyleCnt="0"/>
      <dgm:spPr/>
    </dgm:pt>
    <dgm:pt modelId="{BB2A61F3-AC0E-46C1-8A8F-937CF45434AF}" type="pres">
      <dgm:prSet presAssocID="{843F8DFE-7B0A-4000-9A9E-D324BCB236D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43BD8-D912-497B-954A-F41219970714}" type="pres">
      <dgm:prSet presAssocID="{4BE5A81C-E258-4A50-81DF-CD5225825802}" presName="parTxOnlySpace" presStyleCnt="0"/>
      <dgm:spPr/>
    </dgm:pt>
    <dgm:pt modelId="{4ACA1646-0787-477D-B13D-CD2C0EB0717B}" type="pres">
      <dgm:prSet presAssocID="{CFFC4D21-3569-4E1A-B7A8-827B168BEB60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FDB73-26B6-4569-9B21-D3297B06C2B5}" type="pres">
      <dgm:prSet presAssocID="{8BECE398-593E-48E1-AD42-C9A66D4CA187}" presName="parTxOnlySpace" presStyleCnt="0"/>
      <dgm:spPr/>
    </dgm:pt>
    <dgm:pt modelId="{793E5C8A-BBEF-46CF-9EA1-FBB619822C55}" type="pres">
      <dgm:prSet presAssocID="{8BB1B10C-6FA7-49DD-8B2C-AB0AC3322CF0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A16C5-B02D-4073-AF87-5BF6259EE8C9}" type="pres">
      <dgm:prSet presAssocID="{9E81970F-506B-4064-9022-76F517071985}" presName="parTxOnlySpace" presStyleCnt="0"/>
      <dgm:spPr/>
    </dgm:pt>
    <dgm:pt modelId="{D4F83988-54B1-4C50-94B4-13A642405519}" type="pres">
      <dgm:prSet presAssocID="{CC05369E-E668-4CF3-9A94-087A52E740F9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DBF20-60C0-499A-B579-4450A1E35AF5}" type="presOf" srcId="{2A18FD6B-B350-41BD-A03D-10F27C942CCC}" destId="{2B623FAD-2CFA-4028-BFE1-4956F0258BDC}" srcOrd="0" destOrd="0" presId="urn:microsoft.com/office/officeart/2005/8/layout/chevron1"/>
    <dgm:cxn modelId="{545C6B84-844B-4871-B8E7-9138B97978AE}" type="presOf" srcId="{843F8DFE-7B0A-4000-9A9E-D324BCB236D3}" destId="{BB2A61F3-AC0E-46C1-8A8F-937CF45434AF}" srcOrd="0" destOrd="0" presId="urn:microsoft.com/office/officeart/2005/8/layout/chevron1"/>
    <dgm:cxn modelId="{8F4E0DAC-AD7E-4517-A229-3EC48407A4B8}" srcId="{85C949B2-E7A6-4410-BD25-D07332639332}" destId="{843F8DFE-7B0A-4000-9A9E-D324BCB236D3}" srcOrd="4" destOrd="0" parTransId="{B83BB6B5-EF32-469E-8957-6690C662C52F}" sibTransId="{4BE5A81C-E258-4A50-81DF-CD5225825802}"/>
    <dgm:cxn modelId="{2BD0BB93-E568-4F31-AFA0-BEFD952D61EA}" srcId="{85C949B2-E7A6-4410-BD25-D07332639332}" destId="{8BB1B10C-6FA7-49DD-8B2C-AB0AC3322CF0}" srcOrd="6" destOrd="0" parTransId="{0129566D-B56D-46B6-8AD3-08BFC616AB34}" sibTransId="{9E81970F-506B-4064-9022-76F517071985}"/>
    <dgm:cxn modelId="{0A4CEA4D-5F55-46AE-AA7A-BFA04F0FB13D}" type="presOf" srcId="{CFFC4D21-3569-4E1A-B7A8-827B168BEB60}" destId="{4ACA1646-0787-477D-B13D-CD2C0EB0717B}" srcOrd="0" destOrd="0" presId="urn:microsoft.com/office/officeart/2005/8/layout/chevron1"/>
    <dgm:cxn modelId="{39F221F8-BB7B-4658-B01F-3DB5D4C2CC01}" srcId="{85C949B2-E7A6-4410-BD25-D07332639332}" destId="{3963F25C-50E7-4504-B683-4484A6044E18}" srcOrd="0" destOrd="0" parTransId="{E373C10D-B690-4F83-B094-D6D26162E482}" sibTransId="{59900023-FF69-4EFA-AE85-5555D8687685}"/>
    <dgm:cxn modelId="{91F3D3EA-5A2B-444E-848B-1CBEED9D8290}" type="presOf" srcId="{05C7044A-C8C1-4BC3-9417-49E2D28FE5B1}" destId="{60E456A3-622C-46CC-B980-B01B2996749A}" srcOrd="0" destOrd="0" presId="urn:microsoft.com/office/officeart/2005/8/layout/chevron1"/>
    <dgm:cxn modelId="{256E241A-8A75-4969-88BD-6F6FD926C5BF}" type="presOf" srcId="{3963F25C-50E7-4504-B683-4484A6044E18}" destId="{12F1CE6F-0506-4D09-9E94-8E5D9D60D00C}" srcOrd="0" destOrd="0" presId="urn:microsoft.com/office/officeart/2005/8/layout/chevron1"/>
    <dgm:cxn modelId="{CC0EE84D-E13E-4F21-9523-DCC7BED159DF}" srcId="{85C949B2-E7A6-4410-BD25-D07332639332}" destId="{CFFC4D21-3569-4E1A-B7A8-827B168BEB60}" srcOrd="5" destOrd="0" parTransId="{75BDE7BD-7A72-479C-BBC1-EC5F5E013A47}" sibTransId="{8BECE398-593E-48E1-AD42-C9A66D4CA187}"/>
    <dgm:cxn modelId="{00626E69-2168-496B-8295-C39D5E32C747}" type="presOf" srcId="{8BB1B10C-6FA7-49DD-8B2C-AB0AC3322CF0}" destId="{793E5C8A-BBEF-46CF-9EA1-FBB619822C55}" srcOrd="0" destOrd="0" presId="urn:microsoft.com/office/officeart/2005/8/layout/chevron1"/>
    <dgm:cxn modelId="{C2F09486-C266-4C55-9275-552566CC844D}" srcId="{85C949B2-E7A6-4410-BD25-D07332639332}" destId="{2A18FD6B-B350-41BD-A03D-10F27C942CCC}" srcOrd="3" destOrd="0" parTransId="{90A1F193-6F4A-47CF-A9B4-2B9319CBE9DE}" sibTransId="{69087967-7387-4E1A-A14E-3A7AF5106D8B}"/>
    <dgm:cxn modelId="{465CB2E1-E885-4BF2-BAED-C281A9E7E515}" srcId="{85C949B2-E7A6-4410-BD25-D07332639332}" destId="{CC05369E-E668-4CF3-9A94-087A52E740F9}" srcOrd="7" destOrd="0" parTransId="{0D5B8B96-C018-4739-AD86-F9FDFDE861B5}" sibTransId="{E091D07C-0FD8-4E5C-B0DD-1BCE4CDB82FF}"/>
    <dgm:cxn modelId="{8703F67D-847A-4DC9-9500-132DFA73006A}" type="presOf" srcId="{CC05369E-E668-4CF3-9A94-087A52E740F9}" destId="{D4F83988-54B1-4C50-94B4-13A642405519}" srcOrd="0" destOrd="0" presId="urn:microsoft.com/office/officeart/2005/8/layout/chevron1"/>
    <dgm:cxn modelId="{9205C398-E070-47E5-88DD-3FD3D7ACD2EE}" type="presOf" srcId="{EF736C1E-35D7-49D7-B46B-2B782DA2E8FA}" destId="{043B0D0C-7C9F-41B0-A0B4-329E44117575}" srcOrd="0" destOrd="0" presId="urn:microsoft.com/office/officeart/2005/8/layout/chevron1"/>
    <dgm:cxn modelId="{592AFE8C-780F-44D3-B890-6B94B2CF8764}" srcId="{85C949B2-E7A6-4410-BD25-D07332639332}" destId="{EF736C1E-35D7-49D7-B46B-2B782DA2E8FA}" srcOrd="1" destOrd="0" parTransId="{63E9E4BD-FB54-4959-8386-738307648D52}" sibTransId="{AD727F7F-468A-471B-A7B9-3601BD110EDD}"/>
    <dgm:cxn modelId="{207EDA09-1DA0-4C64-BEBA-7DE87B048EDE}" type="presOf" srcId="{85C949B2-E7A6-4410-BD25-D07332639332}" destId="{7D012AE2-759D-46EB-A304-CEA88A842B92}" srcOrd="0" destOrd="0" presId="urn:microsoft.com/office/officeart/2005/8/layout/chevron1"/>
    <dgm:cxn modelId="{E062B09C-4C55-4854-B8DB-2F1710D06BF9}" srcId="{85C949B2-E7A6-4410-BD25-D07332639332}" destId="{05C7044A-C8C1-4BC3-9417-49E2D28FE5B1}" srcOrd="2" destOrd="0" parTransId="{12EC5A38-8B88-4C44-81CC-7295BC801489}" sibTransId="{F663CA9A-ABA5-4758-A0F8-DF15BDD259E9}"/>
    <dgm:cxn modelId="{5EBBBC4F-137C-4496-9335-8A61D075D9E2}" type="presParOf" srcId="{7D012AE2-759D-46EB-A304-CEA88A842B92}" destId="{12F1CE6F-0506-4D09-9E94-8E5D9D60D00C}" srcOrd="0" destOrd="0" presId="urn:microsoft.com/office/officeart/2005/8/layout/chevron1"/>
    <dgm:cxn modelId="{9C62D03B-A5C1-4E2E-AAF7-5EB3F9B0B65E}" type="presParOf" srcId="{7D012AE2-759D-46EB-A304-CEA88A842B92}" destId="{43669CB2-63E7-4ED7-B1CD-628B3EBFCD9D}" srcOrd="1" destOrd="0" presId="urn:microsoft.com/office/officeart/2005/8/layout/chevron1"/>
    <dgm:cxn modelId="{E891A095-A794-4AFF-B1A5-DF58724F0835}" type="presParOf" srcId="{7D012AE2-759D-46EB-A304-CEA88A842B92}" destId="{043B0D0C-7C9F-41B0-A0B4-329E44117575}" srcOrd="2" destOrd="0" presId="urn:microsoft.com/office/officeart/2005/8/layout/chevron1"/>
    <dgm:cxn modelId="{D5218300-36E1-460B-A3E8-47DB6A887694}" type="presParOf" srcId="{7D012AE2-759D-46EB-A304-CEA88A842B92}" destId="{53F44F6C-9721-4791-822C-3ECDE0DEF58E}" srcOrd="3" destOrd="0" presId="urn:microsoft.com/office/officeart/2005/8/layout/chevron1"/>
    <dgm:cxn modelId="{0CBFE1D1-0FCA-42C9-B984-0A8FFD5E8AB7}" type="presParOf" srcId="{7D012AE2-759D-46EB-A304-CEA88A842B92}" destId="{60E456A3-622C-46CC-B980-B01B2996749A}" srcOrd="4" destOrd="0" presId="urn:microsoft.com/office/officeart/2005/8/layout/chevron1"/>
    <dgm:cxn modelId="{2F52F31F-5FB5-44EC-BC3D-BD3B60574115}" type="presParOf" srcId="{7D012AE2-759D-46EB-A304-CEA88A842B92}" destId="{9BB94E1A-8638-4243-B881-743DC005E0B8}" srcOrd="5" destOrd="0" presId="urn:microsoft.com/office/officeart/2005/8/layout/chevron1"/>
    <dgm:cxn modelId="{167B4ABE-E960-4C87-92D1-7C6F46232856}" type="presParOf" srcId="{7D012AE2-759D-46EB-A304-CEA88A842B92}" destId="{2B623FAD-2CFA-4028-BFE1-4956F0258BDC}" srcOrd="6" destOrd="0" presId="urn:microsoft.com/office/officeart/2005/8/layout/chevron1"/>
    <dgm:cxn modelId="{EB2528E9-AC9F-48FB-8139-5C542E2B5D35}" type="presParOf" srcId="{7D012AE2-759D-46EB-A304-CEA88A842B92}" destId="{6B9EA76B-D41B-4933-B6E3-B804336C371F}" srcOrd="7" destOrd="0" presId="urn:microsoft.com/office/officeart/2005/8/layout/chevron1"/>
    <dgm:cxn modelId="{7AFBC5E8-AFDE-41FC-9127-8EB17B5FD9F4}" type="presParOf" srcId="{7D012AE2-759D-46EB-A304-CEA88A842B92}" destId="{BB2A61F3-AC0E-46C1-8A8F-937CF45434AF}" srcOrd="8" destOrd="0" presId="urn:microsoft.com/office/officeart/2005/8/layout/chevron1"/>
    <dgm:cxn modelId="{09D2D66B-6B8D-4BC3-9FA7-7840826AA751}" type="presParOf" srcId="{7D012AE2-759D-46EB-A304-CEA88A842B92}" destId="{B7043BD8-D912-497B-954A-F41219970714}" srcOrd="9" destOrd="0" presId="urn:microsoft.com/office/officeart/2005/8/layout/chevron1"/>
    <dgm:cxn modelId="{A46FA375-4F67-4BC0-AD8B-B22E361E2A73}" type="presParOf" srcId="{7D012AE2-759D-46EB-A304-CEA88A842B92}" destId="{4ACA1646-0787-477D-B13D-CD2C0EB0717B}" srcOrd="10" destOrd="0" presId="urn:microsoft.com/office/officeart/2005/8/layout/chevron1"/>
    <dgm:cxn modelId="{7BE074E9-43F0-4032-8C14-8360E4F5786C}" type="presParOf" srcId="{7D012AE2-759D-46EB-A304-CEA88A842B92}" destId="{0B8FDB73-26B6-4569-9B21-D3297B06C2B5}" srcOrd="11" destOrd="0" presId="urn:microsoft.com/office/officeart/2005/8/layout/chevron1"/>
    <dgm:cxn modelId="{7C92D2CE-D11F-4D45-A4C4-2835C2A2AED9}" type="presParOf" srcId="{7D012AE2-759D-46EB-A304-CEA88A842B92}" destId="{793E5C8A-BBEF-46CF-9EA1-FBB619822C55}" srcOrd="12" destOrd="0" presId="urn:microsoft.com/office/officeart/2005/8/layout/chevron1"/>
    <dgm:cxn modelId="{E7358C89-342B-417F-9370-9CDBD9563B4B}" type="presParOf" srcId="{7D012AE2-759D-46EB-A304-CEA88A842B92}" destId="{C5FA16C5-B02D-4073-AF87-5BF6259EE8C9}" srcOrd="13" destOrd="0" presId="urn:microsoft.com/office/officeart/2005/8/layout/chevron1"/>
    <dgm:cxn modelId="{EFA392EA-FE5B-400C-8E09-34E1E6EBE209}" type="presParOf" srcId="{7D012AE2-759D-46EB-A304-CEA88A842B92}" destId="{D4F83988-54B1-4C50-94B4-13A642405519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C949B2-E7A6-4410-BD25-D073326393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963F25C-50E7-4504-B683-4484A6044E18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Gathering 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>
            <a:solidFill>
              <a:schemeClr val="bg1"/>
            </a:solidFill>
          </a:endParaRPr>
        </a:p>
      </dgm:t>
    </dgm:pt>
    <dgm:pt modelId="{E373C10D-B690-4F83-B094-D6D26162E482}" type="parTrans" cxnId="{39F221F8-BB7B-4658-B01F-3DB5D4C2CC01}">
      <dgm:prSet/>
      <dgm:spPr/>
      <dgm:t>
        <a:bodyPr/>
        <a:lstStyle/>
        <a:p>
          <a:endParaRPr lang="en-US"/>
        </a:p>
      </dgm:t>
    </dgm:pt>
    <dgm:pt modelId="{59900023-FF69-4EFA-AE85-5555D8687685}" type="sibTrans" cxnId="{39F221F8-BB7B-4658-B01F-3DB5D4C2CC01}">
      <dgm:prSet/>
      <dgm:spPr/>
      <dgm:t>
        <a:bodyPr/>
        <a:lstStyle/>
        <a:p>
          <a:endParaRPr lang="en-US"/>
        </a:p>
      </dgm:t>
    </dgm:pt>
    <dgm:pt modelId="{EF736C1E-35D7-49D7-B46B-2B782DA2E8FA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Cleaning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/>
        </a:p>
      </dgm:t>
    </dgm:pt>
    <dgm:pt modelId="{63E9E4BD-FB54-4959-8386-738307648D52}" type="parTrans" cxnId="{592AFE8C-780F-44D3-B890-6B94B2CF8764}">
      <dgm:prSet/>
      <dgm:spPr/>
      <dgm:t>
        <a:bodyPr/>
        <a:lstStyle/>
        <a:p>
          <a:endParaRPr lang="en-US"/>
        </a:p>
      </dgm:t>
    </dgm:pt>
    <dgm:pt modelId="{AD727F7F-468A-471B-A7B9-3601BD110EDD}" type="sibTrans" cxnId="{592AFE8C-780F-44D3-B890-6B94B2CF8764}">
      <dgm:prSet/>
      <dgm:spPr/>
      <dgm:t>
        <a:bodyPr/>
        <a:lstStyle/>
        <a:p>
          <a:endParaRPr lang="en-US"/>
        </a:p>
      </dgm:t>
    </dgm:pt>
    <dgm:pt modelId="{05C7044A-C8C1-4BC3-9417-49E2D28FE5B1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Data analysis</a:t>
          </a:r>
          <a:endParaRPr lang="en-US" dirty="0"/>
        </a:p>
      </dgm:t>
    </dgm:pt>
    <dgm:pt modelId="{12EC5A38-8B88-4C44-81CC-7295BC801489}" type="parTrans" cxnId="{E062B09C-4C55-4854-B8DB-2F1710D06BF9}">
      <dgm:prSet/>
      <dgm:spPr/>
      <dgm:t>
        <a:bodyPr/>
        <a:lstStyle/>
        <a:p>
          <a:endParaRPr lang="en-US"/>
        </a:p>
      </dgm:t>
    </dgm:pt>
    <dgm:pt modelId="{F663CA9A-ABA5-4758-A0F8-DF15BDD259E9}" type="sibTrans" cxnId="{E062B09C-4C55-4854-B8DB-2F1710D06BF9}">
      <dgm:prSet/>
      <dgm:spPr/>
      <dgm:t>
        <a:bodyPr/>
        <a:lstStyle/>
        <a:p>
          <a:endParaRPr lang="en-US"/>
        </a:p>
      </dgm:t>
    </dgm:pt>
    <dgm:pt modelId="{2A18FD6B-B350-41BD-A03D-10F27C942CCC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 metrics and acceptance criteria</a:t>
          </a:r>
          <a:endParaRPr lang="en-US" b="1" dirty="0">
            <a:solidFill>
              <a:schemeClr val="bg1"/>
            </a:solidFill>
          </a:endParaRPr>
        </a:p>
      </dgm:t>
    </dgm:pt>
    <dgm:pt modelId="{90A1F193-6F4A-47CF-A9B4-2B9319CBE9DE}" type="parTrans" cxnId="{C2F09486-C266-4C55-9275-552566CC844D}">
      <dgm:prSet/>
      <dgm:spPr/>
      <dgm:t>
        <a:bodyPr/>
        <a:lstStyle/>
        <a:p>
          <a:endParaRPr lang="en-US"/>
        </a:p>
      </dgm:t>
    </dgm:pt>
    <dgm:pt modelId="{69087967-7387-4E1A-A14E-3A7AF5106D8B}" type="sibTrans" cxnId="{C2F09486-C266-4C55-9275-552566CC844D}">
      <dgm:prSet/>
      <dgm:spPr/>
      <dgm:t>
        <a:bodyPr/>
        <a:lstStyle/>
        <a:p>
          <a:endParaRPr lang="en-US"/>
        </a:p>
      </dgm:t>
    </dgm:pt>
    <dgm:pt modelId="{843F8DFE-7B0A-4000-9A9E-D324BCB236D3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Training and evaluating ML model</a:t>
          </a:r>
          <a:endParaRPr lang="en-US" b="1" dirty="0">
            <a:solidFill>
              <a:schemeClr val="bg1"/>
            </a:solidFill>
          </a:endParaRPr>
        </a:p>
      </dgm:t>
    </dgm:pt>
    <dgm:pt modelId="{B83BB6B5-EF32-469E-8957-6690C662C52F}" type="parTrans" cxnId="{8F4E0DAC-AD7E-4517-A229-3EC48407A4B8}">
      <dgm:prSet/>
      <dgm:spPr/>
      <dgm:t>
        <a:bodyPr/>
        <a:lstStyle/>
        <a:p>
          <a:endParaRPr lang="en-US"/>
        </a:p>
      </dgm:t>
    </dgm:pt>
    <dgm:pt modelId="{4BE5A81C-E258-4A50-81DF-CD5225825802}" type="sibTrans" cxnId="{8F4E0DAC-AD7E-4517-A229-3EC48407A4B8}">
      <dgm:prSet/>
      <dgm:spPr/>
      <dgm:t>
        <a:bodyPr/>
        <a:lstStyle/>
        <a:p>
          <a:endParaRPr lang="en-US"/>
        </a:p>
      </dgm:t>
    </dgm:pt>
    <dgm:pt modelId="{CFFC4D21-3569-4E1A-B7A8-827B168BEB60}">
      <dgm:prSet/>
      <dgm:spPr>
        <a:solidFill>
          <a:srgbClr val="FFC00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Claim-AI module development</a:t>
          </a:r>
          <a:endParaRPr lang="en-GB" b="1" dirty="0">
            <a:solidFill>
              <a:schemeClr val="tx1"/>
            </a:solidFill>
          </a:endParaRPr>
        </a:p>
      </dgm:t>
    </dgm:pt>
    <dgm:pt modelId="{75BDE7BD-7A72-479C-BBC1-EC5F5E013A47}" type="parTrans" cxnId="{CC0EE84D-E13E-4F21-9523-DCC7BED159DF}">
      <dgm:prSet/>
      <dgm:spPr/>
      <dgm:t>
        <a:bodyPr/>
        <a:lstStyle/>
        <a:p>
          <a:endParaRPr lang="en-US"/>
        </a:p>
      </dgm:t>
    </dgm:pt>
    <dgm:pt modelId="{8BECE398-593E-48E1-AD42-C9A66D4CA187}" type="sibTrans" cxnId="{CC0EE84D-E13E-4F21-9523-DCC7BED159DF}">
      <dgm:prSet/>
      <dgm:spPr/>
      <dgm:t>
        <a:bodyPr/>
        <a:lstStyle/>
        <a:p>
          <a:endParaRPr lang="en-US"/>
        </a:p>
      </dgm:t>
    </dgm:pt>
    <dgm:pt modelId="{8BB1B10C-6FA7-49DD-8B2C-AB0AC3322CF0}">
      <dgm:prSet/>
      <dgm:spPr>
        <a:solidFill>
          <a:srgbClr val="FFC00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Claim-AI Quality monitor module development</a:t>
          </a:r>
          <a:endParaRPr lang="en-GB" b="1" dirty="0">
            <a:solidFill>
              <a:schemeClr val="tx1"/>
            </a:solidFill>
          </a:endParaRPr>
        </a:p>
      </dgm:t>
    </dgm:pt>
    <dgm:pt modelId="{0129566D-B56D-46B6-8AD3-08BFC616AB34}" type="parTrans" cxnId="{2BD0BB93-E568-4F31-AFA0-BEFD952D61EA}">
      <dgm:prSet/>
      <dgm:spPr/>
      <dgm:t>
        <a:bodyPr/>
        <a:lstStyle/>
        <a:p>
          <a:endParaRPr lang="en-US"/>
        </a:p>
      </dgm:t>
    </dgm:pt>
    <dgm:pt modelId="{9E81970F-506B-4064-9022-76F517071985}" type="sibTrans" cxnId="{2BD0BB93-E568-4F31-AFA0-BEFD952D61EA}">
      <dgm:prSet/>
      <dgm:spPr/>
      <dgm:t>
        <a:bodyPr/>
        <a:lstStyle/>
        <a:p>
          <a:endParaRPr lang="en-US"/>
        </a:p>
      </dgm:t>
    </dgm:pt>
    <dgm:pt modelId="{CC05369E-E668-4CF3-9A94-087A52E740F9}">
      <dgm:prSet/>
      <dgm:spPr/>
      <dgm:t>
        <a:bodyPr/>
        <a:lstStyle/>
        <a:p>
          <a:r>
            <a:rPr lang="en-GB" b="1" dirty="0" smtClean="0"/>
            <a:t>User acceptance testing</a:t>
          </a:r>
          <a:endParaRPr lang="en-GB" b="1" dirty="0"/>
        </a:p>
      </dgm:t>
    </dgm:pt>
    <dgm:pt modelId="{0D5B8B96-C018-4739-AD86-F9FDFDE861B5}" type="parTrans" cxnId="{465CB2E1-E885-4BF2-BAED-C281A9E7E515}">
      <dgm:prSet/>
      <dgm:spPr/>
      <dgm:t>
        <a:bodyPr/>
        <a:lstStyle/>
        <a:p>
          <a:endParaRPr lang="en-US"/>
        </a:p>
      </dgm:t>
    </dgm:pt>
    <dgm:pt modelId="{E091D07C-0FD8-4E5C-B0DD-1BCE4CDB82FF}" type="sibTrans" cxnId="{465CB2E1-E885-4BF2-BAED-C281A9E7E515}">
      <dgm:prSet/>
      <dgm:spPr/>
      <dgm:t>
        <a:bodyPr/>
        <a:lstStyle/>
        <a:p>
          <a:endParaRPr lang="en-US"/>
        </a:p>
      </dgm:t>
    </dgm:pt>
    <dgm:pt modelId="{7D012AE2-759D-46EB-A304-CEA88A842B92}" type="pres">
      <dgm:prSet presAssocID="{85C949B2-E7A6-4410-BD25-D07332639332}" presName="Name0" presStyleCnt="0">
        <dgm:presLayoutVars>
          <dgm:dir/>
          <dgm:animLvl val="lvl"/>
          <dgm:resizeHandles val="exact"/>
        </dgm:presLayoutVars>
      </dgm:prSet>
      <dgm:spPr/>
    </dgm:pt>
    <dgm:pt modelId="{12F1CE6F-0506-4D09-9E94-8E5D9D60D00C}" type="pres">
      <dgm:prSet presAssocID="{3963F25C-50E7-4504-B683-4484A6044E1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69CB2-63E7-4ED7-B1CD-628B3EBFCD9D}" type="pres">
      <dgm:prSet presAssocID="{59900023-FF69-4EFA-AE85-5555D8687685}" presName="parTxOnlySpace" presStyleCnt="0"/>
      <dgm:spPr/>
    </dgm:pt>
    <dgm:pt modelId="{043B0D0C-7C9F-41B0-A0B4-329E44117575}" type="pres">
      <dgm:prSet presAssocID="{EF736C1E-35D7-49D7-B46B-2B782DA2E8F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44F6C-9721-4791-822C-3ECDE0DEF58E}" type="pres">
      <dgm:prSet presAssocID="{AD727F7F-468A-471B-A7B9-3601BD110EDD}" presName="parTxOnlySpace" presStyleCnt="0"/>
      <dgm:spPr/>
    </dgm:pt>
    <dgm:pt modelId="{60E456A3-622C-46CC-B980-B01B2996749A}" type="pres">
      <dgm:prSet presAssocID="{05C7044A-C8C1-4BC3-9417-49E2D28FE5B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94E1A-8638-4243-B881-743DC005E0B8}" type="pres">
      <dgm:prSet presAssocID="{F663CA9A-ABA5-4758-A0F8-DF15BDD259E9}" presName="parTxOnlySpace" presStyleCnt="0"/>
      <dgm:spPr/>
    </dgm:pt>
    <dgm:pt modelId="{2B623FAD-2CFA-4028-BFE1-4956F0258BDC}" type="pres">
      <dgm:prSet presAssocID="{2A18FD6B-B350-41BD-A03D-10F27C942CCC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EA76B-D41B-4933-B6E3-B804336C371F}" type="pres">
      <dgm:prSet presAssocID="{69087967-7387-4E1A-A14E-3A7AF5106D8B}" presName="parTxOnlySpace" presStyleCnt="0"/>
      <dgm:spPr/>
    </dgm:pt>
    <dgm:pt modelId="{BB2A61F3-AC0E-46C1-8A8F-937CF45434AF}" type="pres">
      <dgm:prSet presAssocID="{843F8DFE-7B0A-4000-9A9E-D324BCB236D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43BD8-D912-497B-954A-F41219970714}" type="pres">
      <dgm:prSet presAssocID="{4BE5A81C-E258-4A50-81DF-CD5225825802}" presName="parTxOnlySpace" presStyleCnt="0"/>
      <dgm:spPr/>
    </dgm:pt>
    <dgm:pt modelId="{4ACA1646-0787-477D-B13D-CD2C0EB0717B}" type="pres">
      <dgm:prSet presAssocID="{CFFC4D21-3569-4E1A-B7A8-827B168BEB60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FDB73-26B6-4569-9B21-D3297B06C2B5}" type="pres">
      <dgm:prSet presAssocID="{8BECE398-593E-48E1-AD42-C9A66D4CA187}" presName="parTxOnlySpace" presStyleCnt="0"/>
      <dgm:spPr/>
    </dgm:pt>
    <dgm:pt modelId="{793E5C8A-BBEF-46CF-9EA1-FBB619822C55}" type="pres">
      <dgm:prSet presAssocID="{8BB1B10C-6FA7-49DD-8B2C-AB0AC3322CF0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A16C5-B02D-4073-AF87-5BF6259EE8C9}" type="pres">
      <dgm:prSet presAssocID="{9E81970F-506B-4064-9022-76F517071985}" presName="parTxOnlySpace" presStyleCnt="0"/>
      <dgm:spPr/>
    </dgm:pt>
    <dgm:pt modelId="{D4F83988-54B1-4C50-94B4-13A642405519}" type="pres">
      <dgm:prSet presAssocID="{CC05369E-E668-4CF3-9A94-087A52E740F9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DBF20-60C0-499A-B579-4450A1E35AF5}" type="presOf" srcId="{2A18FD6B-B350-41BD-A03D-10F27C942CCC}" destId="{2B623FAD-2CFA-4028-BFE1-4956F0258BDC}" srcOrd="0" destOrd="0" presId="urn:microsoft.com/office/officeart/2005/8/layout/chevron1"/>
    <dgm:cxn modelId="{545C6B84-844B-4871-B8E7-9138B97978AE}" type="presOf" srcId="{843F8DFE-7B0A-4000-9A9E-D324BCB236D3}" destId="{BB2A61F3-AC0E-46C1-8A8F-937CF45434AF}" srcOrd="0" destOrd="0" presId="urn:microsoft.com/office/officeart/2005/8/layout/chevron1"/>
    <dgm:cxn modelId="{8F4E0DAC-AD7E-4517-A229-3EC48407A4B8}" srcId="{85C949B2-E7A6-4410-BD25-D07332639332}" destId="{843F8DFE-7B0A-4000-9A9E-D324BCB236D3}" srcOrd="4" destOrd="0" parTransId="{B83BB6B5-EF32-469E-8957-6690C662C52F}" sibTransId="{4BE5A81C-E258-4A50-81DF-CD5225825802}"/>
    <dgm:cxn modelId="{2BD0BB93-E568-4F31-AFA0-BEFD952D61EA}" srcId="{85C949B2-E7A6-4410-BD25-D07332639332}" destId="{8BB1B10C-6FA7-49DD-8B2C-AB0AC3322CF0}" srcOrd="6" destOrd="0" parTransId="{0129566D-B56D-46B6-8AD3-08BFC616AB34}" sibTransId="{9E81970F-506B-4064-9022-76F517071985}"/>
    <dgm:cxn modelId="{0A4CEA4D-5F55-46AE-AA7A-BFA04F0FB13D}" type="presOf" srcId="{CFFC4D21-3569-4E1A-B7A8-827B168BEB60}" destId="{4ACA1646-0787-477D-B13D-CD2C0EB0717B}" srcOrd="0" destOrd="0" presId="urn:microsoft.com/office/officeart/2005/8/layout/chevron1"/>
    <dgm:cxn modelId="{39F221F8-BB7B-4658-B01F-3DB5D4C2CC01}" srcId="{85C949B2-E7A6-4410-BD25-D07332639332}" destId="{3963F25C-50E7-4504-B683-4484A6044E18}" srcOrd="0" destOrd="0" parTransId="{E373C10D-B690-4F83-B094-D6D26162E482}" sibTransId="{59900023-FF69-4EFA-AE85-5555D8687685}"/>
    <dgm:cxn modelId="{91F3D3EA-5A2B-444E-848B-1CBEED9D8290}" type="presOf" srcId="{05C7044A-C8C1-4BC3-9417-49E2D28FE5B1}" destId="{60E456A3-622C-46CC-B980-B01B2996749A}" srcOrd="0" destOrd="0" presId="urn:microsoft.com/office/officeart/2005/8/layout/chevron1"/>
    <dgm:cxn modelId="{256E241A-8A75-4969-88BD-6F6FD926C5BF}" type="presOf" srcId="{3963F25C-50E7-4504-B683-4484A6044E18}" destId="{12F1CE6F-0506-4D09-9E94-8E5D9D60D00C}" srcOrd="0" destOrd="0" presId="urn:microsoft.com/office/officeart/2005/8/layout/chevron1"/>
    <dgm:cxn modelId="{CC0EE84D-E13E-4F21-9523-DCC7BED159DF}" srcId="{85C949B2-E7A6-4410-BD25-D07332639332}" destId="{CFFC4D21-3569-4E1A-B7A8-827B168BEB60}" srcOrd="5" destOrd="0" parTransId="{75BDE7BD-7A72-479C-BBC1-EC5F5E013A47}" sibTransId="{8BECE398-593E-48E1-AD42-C9A66D4CA187}"/>
    <dgm:cxn modelId="{00626E69-2168-496B-8295-C39D5E32C747}" type="presOf" srcId="{8BB1B10C-6FA7-49DD-8B2C-AB0AC3322CF0}" destId="{793E5C8A-BBEF-46CF-9EA1-FBB619822C55}" srcOrd="0" destOrd="0" presId="urn:microsoft.com/office/officeart/2005/8/layout/chevron1"/>
    <dgm:cxn modelId="{C2F09486-C266-4C55-9275-552566CC844D}" srcId="{85C949B2-E7A6-4410-BD25-D07332639332}" destId="{2A18FD6B-B350-41BD-A03D-10F27C942CCC}" srcOrd="3" destOrd="0" parTransId="{90A1F193-6F4A-47CF-A9B4-2B9319CBE9DE}" sibTransId="{69087967-7387-4E1A-A14E-3A7AF5106D8B}"/>
    <dgm:cxn modelId="{465CB2E1-E885-4BF2-BAED-C281A9E7E515}" srcId="{85C949B2-E7A6-4410-BD25-D07332639332}" destId="{CC05369E-E668-4CF3-9A94-087A52E740F9}" srcOrd="7" destOrd="0" parTransId="{0D5B8B96-C018-4739-AD86-F9FDFDE861B5}" sibTransId="{E091D07C-0FD8-4E5C-B0DD-1BCE4CDB82FF}"/>
    <dgm:cxn modelId="{8703F67D-847A-4DC9-9500-132DFA73006A}" type="presOf" srcId="{CC05369E-E668-4CF3-9A94-087A52E740F9}" destId="{D4F83988-54B1-4C50-94B4-13A642405519}" srcOrd="0" destOrd="0" presId="urn:microsoft.com/office/officeart/2005/8/layout/chevron1"/>
    <dgm:cxn modelId="{9205C398-E070-47E5-88DD-3FD3D7ACD2EE}" type="presOf" srcId="{EF736C1E-35D7-49D7-B46B-2B782DA2E8FA}" destId="{043B0D0C-7C9F-41B0-A0B4-329E44117575}" srcOrd="0" destOrd="0" presId="urn:microsoft.com/office/officeart/2005/8/layout/chevron1"/>
    <dgm:cxn modelId="{592AFE8C-780F-44D3-B890-6B94B2CF8764}" srcId="{85C949B2-E7A6-4410-BD25-D07332639332}" destId="{EF736C1E-35D7-49D7-B46B-2B782DA2E8FA}" srcOrd="1" destOrd="0" parTransId="{63E9E4BD-FB54-4959-8386-738307648D52}" sibTransId="{AD727F7F-468A-471B-A7B9-3601BD110EDD}"/>
    <dgm:cxn modelId="{207EDA09-1DA0-4C64-BEBA-7DE87B048EDE}" type="presOf" srcId="{85C949B2-E7A6-4410-BD25-D07332639332}" destId="{7D012AE2-759D-46EB-A304-CEA88A842B92}" srcOrd="0" destOrd="0" presId="urn:microsoft.com/office/officeart/2005/8/layout/chevron1"/>
    <dgm:cxn modelId="{E062B09C-4C55-4854-B8DB-2F1710D06BF9}" srcId="{85C949B2-E7A6-4410-BD25-D07332639332}" destId="{05C7044A-C8C1-4BC3-9417-49E2D28FE5B1}" srcOrd="2" destOrd="0" parTransId="{12EC5A38-8B88-4C44-81CC-7295BC801489}" sibTransId="{F663CA9A-ABA5-4758-A0F8-DF15BDD259E9}"/>
    <dgm:cxn modelId="{5EBBBC4F-137C-4496-9335-8A61D075D9E2}" type="presParOf" srcId="{7D012AE2-759D-46EB-A304-CEA88A842B92}" destId="{12F1CE6F-0506-4D09-9E94-8E5D9D60D00C}" srcOrd="0" destOrd="0" presId="urn:microsoft.com/office/officeart/2005/8/layout/chevron1"/>
    <dgm:cxn modelId="{9C62D03B-A5C1-4E2E-AAF7-5EB3F9B0B65E}" type="presParOf" srcId="{7D012AE2-759D-46EB-A304-CEA88A842B92}" destId="{43669CB2-63E7-4ED7-B1CD-628B3EBFCD9D}" srcOrd="1" destOrd="0" presId="urn:microsoft.com/office/officeart/2005/8/layout/chevron1"/>
    <dgm:cxn modelId="{E891A095-A794-4AFF-B1A5-DF58724F0835}" type="presParOf" srcId="{7D012AE2-759D-46EB-A304-CEA88A842B92}" destId="{043B0D0C-7C9F-41B0-A0B4-329E44117575}" srcOrd="2" destOrd="0" presId="urn:microsoft.com/office/officeart/2005/8/layout/chevron1"/>
    <dgm:cxn modelId="{D5218300-36E1-460B-A3E8-47DB6A887694}" type="presParOf" srcId="{7D012AE2-759D-46EB-A304-CEA88A842B92}" destId="{53F44F6C-9721-4791-822C-3ECDE0DEF58E}" srcOrd="3" destOrd="0" presId="urn:microsoft.com/office/officeart/2005/8/layout/chevron1"/>
    <dgm:cxn modelId="{0CBFE1D1-0FCA-42C9-B984-0A8FFD5E8AB7}" type="presParOf" srcId="{7D012AE2-759D-46EB-A304-CEA88A842B92}" destId="{60E456A3-622C-46CC-B980-B01B2996749A}" srcOrd="4" destOrd="0" presId="urn:microsoft.com/office/officeart/2005/8/layout/chevron1"/>
    <dgm:cxn modelId="{2F52F31F-5FB5-44EC-BC3D-BD3B60574115}" type="presParOf" srcId="{7D012AE2-759D-46EB-A304-CEA88A842B92}" destId="{9BB94E1A-8638-4243-B881-743DC005E0B8}" srcOrd="5" destOrd="0" presId="urn:microsoft.com/office/officeart/2005/8/layout/chevron1"/>
    <dgm:cxn modelId="{167B4ABE-E960-4C87-92D1-7C6F46232856}" type="presParOf" srcId="{7D012AE2-759D-46EB-A304-CEA88A842B92}" destId="{2B623FAD-2CFA-4028-BFE1-4956F0258BDC}" srcOrd="6" destOrd="0" presId="urn:microsoft.com/office/officeart/2005/8/layout/chevron1"/>
    <dgm:cxn modelId="{EB2528E9-AC9F-48FB-8139-5C542E2B5D35}" type="presParOf" srcId="{7D012AE2-759D-46EB-A304-CEA88A842B92}" destId="{6B9EA76B-D41B-4933-B6E3-B804336C371F}" srcOrd="7" destOrd="0" presId="urn:microsoft.com/office/officeart/2005/8/layout/chevron1"/>
    <dgm:cxn modelId="{7AFBC5E8-AFDE-41FC-9127-8EB17B5FD9F4}" type="presParOf" srcId="{7D012AE2-759D-46EB-A304-CEA88A842B92}" destId="{BB2A61F3-AC0E-46C1-8A8F-937CF45434AF}" srcOrd="8" destOrd="0" presId="urn:microsoft.com/office/officeart/2005/8/layout/chevron1"/>
    <dgm:cxn modelId="{09D2D66B-6B8D-4BC3-9FA7-7840826AA751}" type="presParOf" srcId="{7D012AE2-759D-46EB-A304-CEA88A842B92}" destId="{B7043BD8-D912-497B-954A-F41219970714}" srcOrd="9" destOrd="0" presId="urn:microsoft.com/office/officeart/2005/8/layout/chevron1"/>
    <dgm:cxn modelId="{A46FA375-4F67-4BC0-AD8B-B22E361E2A73}" type="presParOf" srcId="{7D012AE2-759D-46EB-A304-CEA88A842B92}" destId="{4ACA1646-0787-477D-B13D-CD2C0EB0717B}" srcOrd="10" destOrd="0" presId="urn:microsoft.com/office/officeart/2005/8/layout/chevron1"/>
    <dgm:cxn modelId="{7BE074E9-43F0-4032-8C14-8360E4F5786C}" type="presParOf" srcId="{7D012AE2-759D-46EB-A304-CEA88A842B92}" destId="{0B8FDB73-26B6-4569-9B21-D3297B06C2B5}" srcOrd="11" destOrd="0" presId="urn:microsoft.com/office/officeart/2005/8/layout/chevron1"/>
    <dgm:cxn modelId="{7C92D2CE-D11F-4D45-A4C4-2835C2A2AED9}" type="presParOf" srcId="{7D012AE2-759D-46EB-A304-CEA88A842B92}" destId="{793E5C8A-BBEF-46CF-9EA1-FBB619822C55}" srcOrd="12" destOrd="0" presId="urn:microsoft.com/office/officeart/2005/8/layout/chevron1"/>
    <dgm:cxn modelId="{E7358C89-342B-417F-9370-9CDBD9563B4B}" type="presParOf" srcId="{7D012AE2-759D-46EB-A304-CEA88A842B92}" destId="{C5FA16C5-B02D-4073-AF87-5BF6259EE8C9}" srcOrd="13" destOrd="0" presId="urn:microsoft.com/office/officeart/2005/8/layout/chevron1"/>
    <dgm:cxn modelId="{EFA392EA-FE5B-400C-8E09-34E1E6EBE209}" type="presParOf" srcId="{7D012AE2-759D-46EB-A304-CEA88A842B92}" destId="{D4F83988-54B1-4C50-94B4-13A642405519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C949B2-E7A6-4410-BD25-D073326393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963F25C-50E7-4504-B683-4484A6044E18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Gathering 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>
            <a:solidFill>
              <a:schemeClr val="bg1"/>
            </a:solidFill>
          </a:endParaRPr>
        </a:p>
      </dgm:t>
    </dgm:pt>
    <dgm:pt modelId="{E373C10D-B690-4F83-B094-D6D26162E482}" type="parTrans" cxnId="{39F221F8-BB7B-4658-B01F-3DB5D4C2CC01}">
      <dgm:prSet/>
      <dgm:spPr/>
      <dgm:t>
        <a:bodyPr/>
        <a:lstStyle/>
        <a:p>
          <a:endParaRPr lang="en-US"/>
        </a:p>
      </dgm:t>
    </dgm:pt>
    <dgm:pt modelId="{59900023-FF69-4EFA-AE85-5555D8687685}" type="sibTrans" cxnId="{39F221F8-BB7B-4658-B01F-3DB5D4C2CC01}">
      <dgm:prSet/>
      <dgm:spPr/>
      <dgm:t>
        <a:bodyPr/>
        <a:lstStyle/>
        <a:p>
          <a:endParaRPr lang="en-US"/>
        </a:p>
      </dgm:t>
    </dgm:pt>
    <dgm:pt modelId="{EF736C1E-35D7-49D7-B46B-2B782DA2E8FA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Cleaning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/>
        </a:p>
      </dgm:t>
    </dgm:pt>
    <dgm:pt modelId="{63E9E4BD-FB54-4959-8386-738307648D52}" type="parTrans" cxnId="{592AFE8C-780F-44D3-B890-6B94B2CF8764}">
      <dgm:prSet/>
      <dgm:spPr/>
      <dgm:t>
        <a:bodyPr/>
        <a:lstStyle/>
        <a:p>
          <a:endParaRPr lang="en-US"/>
        </a:p>
      </dgm:t>
    </dgm:pt>
    <dgm:pt modelId="{AD727F7F-468A-471B-A7B9-3601BD110EDD}" type="sibTrans" cxnId="{592AFE8C-780F-44D3-B890-6B94B2CF8764}">
      <dgm:prSet/>
      <dgm:spPr/>
      <dgm:t>
        <a:bodyPr/>
        <a:lstStyle/>
        <a:p>
          <a:endParaRPr lang="en-US"/>
        </a:p>
      </dgm:t>
    </dgm:pt>
    <dgm:pt modelId="{05C7044A-C8C1-4BC3-9417-49E2D28FE5B1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Data analysis</a:t>
          </a:r>
          <a:endParaRPr lang="en-US" dirty="0"/>
        </a:p>
      </dgm:t>
    </dgm:pt>
    <dgm:pt modelId="{12EC5A38-8B88-4C44-81CC-7295BC801489}" type="parTrans" cxnId="{E062B09C-4C55-4854-B8DB-2F1710D06BF9}">
      <dgm:prSet/>
      <dgm:spPr/>
      <dgm:t>
        <a:bodyPr/>
        <a:lstStyle/>
        <a:p>
          <a:endParaRPr lang="en-US"/>
        </a:p>
      </dgm:t>
    </dgm:pt>
    <dgm:pt modelId="{F663CA9A-ABA5-4758-A0F8-DF15BDD259E9}" type="sibTrans" cxnId="{E062B09C-4C55-4854-B8DB-2F1710D06BF9}">
      <dgm:prSet/>
      <dgm:spPr/>
      <dgm:t>
        <a:bodyPr/>
        <a:lstStyle/>
        <a:p>
          <a:endParaRPr lang="en-US"/>
        </a:p>
      </dgm:t>
    </dgm:pt>
    <dgm:pt modelId="{2A18FD6B-B350-41BD-A03D-10F27C942CCC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 metrics and acceptance criteria</a:t>
          </a:r>
          <a:endParaRPr lang="en-US" b="1" dirty="0">
            <a:solidFill>
              <a:schemeClr val="bg1"/>
            </a:solidFill>
          </a:endParaRPr>
        </a:p>
      </dgm:t>
    </dgm:pt>
    <dgm:pt modelId="{90A1F193-6F4A-47CF-A9B4-2B9319CBE9DE}" type="parTrans" cxnId="{C2F09486-C266-4C55-9275-552566CC844D}">
      <dgm:prSet/>
      <dgm:spPr/>
      <dgm:t>
        <a:bodyPr/>
        <a:lstStyle/>
        <a:p>
          <a:endParaRPr lang="en-US"/>
        </a:p>
      </dgm:t>
    </dgm:pt>
    <dgm:pt modelId="{69087967-7387-4E1A-A14E-3A7AF5106D8B}" type="sibTrans" cxnId="{C2F09486-C266-4C55-9275-552566CC844D}">
      <dgm:prSet/>
      <dgm:spPr/>
      <dgm:t>
        <a:bodyPr/>
        <a:lstStyle/>
        <a:p>
          <a:endParaRPr lang="en-US"/>
        </a:p>
      </dgm:t>
    </dgm:pt>
    <dgm:pt modelId="{843F8DFE-7B0A-4000-9A9E-D324BCB236D3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Training and evaluating ML model</a:t>
          </a:r>
          <a:endParaRPr lang="en-US" b="1" dirty="0">
            <a:solidFill>
              <a:schemeClr val="bg1"/>
            </a:solidFill>
          </a:endParaRPr>
        </a:p>
      </dgm:t>
    </dgm:pt>
    <dgm:pt modelId="{B83BB6B5-EF32-469E-8957-6690C662C52F}" type="parTrans" cxnId="{8F4E0DAC-AD7E-4517-A229-3EC48407A4B8}">
      <dgm:prSet/>
      <dgm:spPr/>
      <dgm:t>
        <a:bodyPr/>
        <a:lstStyle/>
        <a:p>
          <a:endParaRPr lang="en-US"/>
        </a:p>
      </dgm:t>
    </dgm:pt>
    <dgm:pt modelId="{4BE5A81C-E258-4A50-81DF-CD5225825802}" type="sibTrans" cxnId="{8F4E0DAC-AD7E-4517-A229-3EC48407A4B8}">
      <dgm:prSet/>
      <dgm:spPr/>
      <dgm:t>
        <a:bodyPr/>
        <a:lstStyle/>
        <a:p>
          <a:endParaRPr lang="en-US"/>
        </a:p>
      </dgm:t>
    </dgm:pt>
    <dgm:pt modelId="{CFFC4D21-3569-4E1A-B7A8-827B168BEB60}">
      <dgm:prSet/>
      <dgm:spPr>
        <a:solidFill>
          <a:srgbClr val="FFC00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Claim-AI module development</a:t>
          </a:r>
          <a:endParaRPr lang="en-GB" b="1" dirty="0">
            <a:solidFill>
              <a:schemeClr val="tx1"/>
            </a:solidFill>
          </a:endParaRPr>
        </a:p>
      </dgm:t>
    </dgm:pt>
    <dgm:pt modelId="{75BDE7BD-7A72-479C-BBC1-EC5F5E013A47}" type="parTrans" cxnId="{CC0EE84D-E13E-4F21-9523-DCC7BED159DF}">
      <dgm:prSet/>
      <dgm:spPr/>
      <dgm:t>
        <a:bodyPr/>
        <a:lstStyle/>
        <a:p>
          <a:endParaRPr lang="en-US"/>
        </a:p>
      </dgm:t>
    </dgm:pt>
    <dgm:pt modelId="{8BECE398-593E-48E1-AD42-C9A66D4CA187}" type="sibTrans" cxnId="{CC0EE84D-E13E-4F21-9523-DCC7BED159DF}">
      <dgm:prSet/>
      <dgm:spPr/>
      <dgm:t>
        <a:bodyPr/>
        <a:lstStyle/>
        <a:p>
          <a:endParaRPr lang="en-US"/>
        </a:p>
      </dgm:t>
    </dgm:pt>
    <dgm:pt modelId="{8BB1B10C-6FA7-49DD-8B2C-AB0AC3322CF0}">
      <dgm:prSet/>
      <dgm:spPr>
        <a:solidFill>
          <a:srgbClr val="FFC00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Claim-AI Quality monitor module development</a:t>
          </a:r>
          <a:endParaRPr lang="en-GB" b="1" dirty="0">
            <a:solidFill>
              <a:schemeClr val="tx1"/>
            </a:solidFill>
          </a:endParaRPr>
        </a:p>
      </dgm:t>
    </dgm:pt>
    <dgm:pt modelId="{0129566D-B56D-46B6-8AD3-08BFC616AB34}" type="parTrans" cxnId="{2BD0BB93-E568-4F31-AFA0-BEFD952D61EA}">
      <dgm:prSet/>
      <dgm:spPr/>
      <dgm:t>
        <a:bodyPr/>
        <a:lstStyle/>
        <a:p>
          <a:endParaRPr lang="en-US"/>
        </a:p>
      </dgm:t>
    </dgm:pt>
    <dgm:pt modelId="{9E81970F-506B-4064-9022-76F517071985}" type="sibTrans" cxnId="{2BD0BB93-E568-4F31-AFA0-BEFD952D61EA}">
      <dgm:prSet/>
      <dgm:spPr/>
      <dgm:t>
        <a:bodyPr/>
        <a:lstStyle/>
        <a:p>
          <a:endParaRPr lang="en-US"/>
        </a:p>
      </dgm:t>
    </dgm:pt>
    <dgm:pt modelId="{CC05369E-E668-4CF3-9A94-087A52E740F9}">
      <dgm:prSet/>
      <dgm:spPr/>
      <dgm:t>
        <a:bodyPr/>
        <a:lstStyle/>
        <a:p>
          <a:r>
            <a:rPr lang="en-GB" b="1" dirty="0" smtClean="0"/>
            <a:t>User acceptance testing</a:t>
          </a:r>
          <a:endParaRPr lang="en-GB" b="1" dirty="0"/>
        </a:p>
      </dgm:t>
    </dgm:pt>
    <dgm:pt modelId="{0D5B8B96-C018-4739-AD86-F9FDFDE861B5}" type="parTrans" cxnId="{465CB2E1-E885-4BF2-BAED-C281A9E7E515}">
      <dgm:prSet/>
      <dgm:spPr/>
      <dgm:t>
        <a:bodyPr/>
        <a:lstStyle/>
        <a:p>
          <a:endParaRPr lang="en-US"/>
        </a:p>
      </dgm:t>
    </dgm:pt>
    <dgm:pt modelId="{E091D07C-0FD8-4E5C-B0DD-1BCE4CDB82FF}" type="sibTrans" cxnId="{465CB2E1-E885-4BF2-BAED-C281A9E7E515}">
      <dgm:prSet/>
      <dgm:spPr/>
      <dgm:t>
        <a:bodyPr/>
        <a:lstStyle/>
        <a:p>
          <a:endParaRPr lang="en-US"/>
        </a:p>
      </dgm:t>
    </dgm:pt>
    <dgm:pt modelId="{7D012AE2-759D-46EB-A304-CEA88A842B92}" type="pres">
      <dgm:prSet presAssocID="{85C949B2-E7A6-4410-BD25-D07332639332}" presName="Name0" presStyleCnt="0">
        <dgm:presLayoutVars>
          <dgm:dir/>
          <dgm:animLvl val="lvl"/>
          <dgm:resizeHandles val="exact"/>
        </dgm:presLayoutVars>
      </dgm:prSet>
      <dgm:spPr/>
    </dgm:pt>
    <dgm:pt modelId="{12F1CE6F-0506-4D09-9E94-8E5D9D60D00C}" type="pres">
      <dgm:prSet presAssocID="{3963F25C-50E7-4504-B683-4484A6044E1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69CB2-63E7-4ED7-B1CD-628B3EBFCD9D}" type="pres">
      <dgm:prSet presAssocID="{59900023-FF69-4EFA-AE85-5555D8687685}" presName="parTxOnlySpace" presStyleCnt="0"/>
      <dgm:spPr/>
    </dgm:pt>
    <dgm:pt modelId="{043B0D0C-7C9F-41B0-A0B4-329E44117575}" type="pres">
      <dgm:prSet presAssocID="{EF736C1E-35D7-49D7-B46B-2B782DA2E8F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44F6C-9721-4791-822C-3ECDE0DEF58E}" type="pres">
      <dgm:prSet presAssocID="{AD727F7F-468A-471B-A7B9-3601BD110EDD}" presName="parTxOnlySpace" presStyleCnt="0"/>
      <dgm:spPr/>
    </dgm:pt>
    <dgm:pt modelId="{60E456A3-622C-46CC-B980-B01B2996749A}" type="pres">
      <dgm:prSet presAssocID="{05C7044A-C8C1-4BC3-9417-49E2D28FE5B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94E1A-8638-4243-B881-743DC005E0B8}" type="pres">
      <dgm:prSet presAssocID="{F663CA9A-ABA5-4758-A0F8-DF15BDD259E9}" presName="parTxOnlySpace" presStyleCnt="0"/>
      <dgm:spPr/>
    </dgm:pt>
    <dgm:pt modelId="{2B623FAD-2CFA-4028-BFE1-4956F0258BDC}" type="pres">
      <dgm:prSet presAssocID="{2A18FD6B-B350-41BD-A03D-10F27C942CCC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EA76B-D41B-4933-B6E3-B804336C371F}" type="pres">
      <dgm:prSet presAssocID="{69087967-7387-4E1A-A14E-3A7AF5106D8B}" presName="parTxOnlySpace" presStyleCnt="0"/>
      <dgm:spPr/>
    </dgm:pt>
    <dgm:pt modelId="{BB2A61F3-AC0E-46C1-8A8F-937CF45434AF}" type="pres">
      <dgm:prSet presAssocID="{843F8DFE-7B0A-4000-9A9E-D324BCB236D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43BD8-D912-497B-954A-F41219970714}" type="pres">
      <dgm:prSet presAssocID="{4BE5A81C-E258-4A50-81DF-CD5225825802}" presName="parTxOnlySpace" presStyleCnt="0"/>
      <dgm:spPr/>
    </dgm:pt>
    <dgm:pt modelId="{4ACA1646-0787-477D-B13D-CD2C0EB0717B}" type="pres">
      <dgm:prSet presAssocID="{CFFC4D21-3569-4E1A-B7A8-827B168BEB60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FDB73-26B6-4569-9B21-D3297B06C2B5}" type="pres">
      <dgm:prSet presAssocID="{8BECE398-593E-48E1-AD42-C9A66D4CA187}" presName="parTxOnlySpace" presStyleCnt="0"/>
      <dgm:spPr/>
    </dgm:pt>
    <dgm:pt modelId="{793E5C8A-BBEF-46CF-9EA1-FBB619822C55}" type="pres">
      <dgm:prSet presAssocID="{8BB1B10C-6FA7-49DD-8B2C-AB0AC3322CF0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A16C5-B02D-4073-AF87-5BF6259EE8C9}" type="pres">
      <dgm:prSet presAssocID="{9E81970F-506B-4064-9022-76F517071985}" presName="parTxOnlySpace" presStyleCnt="0"/>
      <dgm:spPr/>
    </dgm:pt>
    <dgm:pt modelId="{D4F83988-54B1-4C50-94B4-13A642405519}" type="pres">
      <dgm:prSet presAssocID="{CC05369E-E668-4CF3-9A94-087A52E740F9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DBF20-60C0-499A-B579-4450A1E35AF5}" type="presOf" srcId="{2A18FD6B-B350-41BD-A03D-10F27C942CCC}" destId="{2B623FAD-2CFA-4028-BFE1-4956F0258BDC}" srcOrd="0" destOrd="0" presId="urn:microsoft.com/office/officeart/2005/8/layout/chevron1"/>
    <dgm:cxn modelId="{545C6B84-844B-4871-B8E7-9138B97978AE}" type="presOf" srcId="{843F8DFE-7B0A-4000-9A9E-D324BCB236D3}" destId="{BB2A61F3-AC0E-46C1-8A8F-937CF45434AF}" srcOrd="0" destOrd="0" presId="urn:microsoft.com/office/officeart/2005/8/layout/chevron1"/>
    <dgm:cxn modelId="{8F4E0DAC-AD7E-4517-A229-3EC48407A4B8}" srcId="{85C949B2-E7A6-4410-BD25-D07332639332}" destId="{843F8DFE-7B0A-4000-9A9E-D324BCB236D3}" srcOrd="4" destOrd="0" parTransId="{B83BB6B5-EF32-469E-8957-6690C662C52F}" sibTransId="{4BE5A81C-E258-4A50-81DF-CD5225825802}"/>
    <dgm:cxn modelId="{2BD0BB93-E568-4F31-AFA0-BEFD952D61EA}" srcId="{85C949B2-E7A6-4410-BD25-D07332639332}" destId="{8BB1B10C-6FA7-49DD-8B2C-AB0AC3322CF0}" srcOrd="6" destOrd="0" parTransId="{0129566D-B56D-46B6-8AD3-08BFC616AB34}" sibTransId="{9E81970F-506B-4064-9022-76F517071985}"/>
    <dgm:cxn modelId="{0A4CEA4D-5F55-46AE-AA7A-BFA04F0FB13D}" type="presOf" srcId="{CFFC4D21-3569-4E1A-B7A8-827B168BEB60}" destId="{4ACA1646-0787-477D-B13D-CD2C0EB0717B}" srcOrd="0" destOrd="0" presId="urn:microsoft.com/office/officeart/2005/8/layout/chevron1"/>
    <dgm:cxn modelId="{39F221F8-BB7B-4658-B01F-3DB5D4C2CC01}" srcId="{85C949B2-E7A6-4410-BD25-D07332639332}" destId="{3963F25C-50E7-4504-B683-4484A6044E18}" srcOrd="0" destOrd="0" parTransId="{E373C10D-B690-4F83-B094-D6D26162E482}" sibTransId="{59900023-FF69-4EFA-AE85-5555D8687685}"/>
    <dgm:cxn modelId="{91F3D3EA-5A2B-444E-848B-1CBEED9D8290}" type="presOf" srcId="{05C7044A-C8C1-4BC3-9417-49E2D28FE5B1}" destId="{60E456A3-622C-46CC-B980-B01B2996749A}" srcOrd="0" destOrd="0" presId="urn:microsoft.com/office/officeart/2005/8/layout/chevron1"/>
    <dgm:cxn modelId="{256E241A-8A75-4969-88BD-6F6FD926C5BF}" type="presOf" srcId="{3963F25C-50E7-4504-B683-4484A6044E18}" destId="{12F1CE6F-0506-4D09-9E94-8E5D9D60D00C}" srcOrd="0" destOrd="0" presId="urn:microsoft.com/office/officeart/2005/8/layout/chevron1"/>
    <dgm:cxn modelId="{CC0EE84D-E13E-4F21-9523-DCC7BED159DF}" srcId="{85C949B2-E7A6-4410-BD25-D07332639332}" destId="{CFFC4D21-3569-4E1A-B7A8-827B168BEB60}" srcOrd="5" destOrd="0" parTransId="{75BDE7BD-7A72-479C-BBC1-EC5F5E013A47}" sibTransId="{8BECE398-593E-48E1-AD42-C9A66D4CA187}"/>
    <dgm:cxn modelId="{00626E69-2168-496B-8295-C39D5E32C747}" type="presOf" srcId="{8BB1B10C-6FA7-49DD-8B2C-AB0AC3322CF0}" destId="{793E5C8A-BBEF-46CF-9EA1-FBB619822C55}" srcOrd="0" destOrd="0" presId="urn:microsoft.com/office/officeart/2005/8/layout/chevron1"/>
    <dgm:cxn modelId="{C2F09486-C266-4C55-9275-552566CC844D}" srcId="{85C949B2-E7A6-4410-BD25-D07332639332}" destId="{2A18FD6B-B350-41BD-A03D-10F27C942CCC}" srcOrd="3" destOrd="0" parTransId="{90A1F193-6F4A-47CF-A9B4-2B9319CBE9DE}" sibTransId="{69087967-7387-4E1A-A14E-3A7AF5106D8B}"/>
    <dgm:cxn modelId="{465CB2E1-E885-4BF2-BAED-C281A9E7E515}" srcId="{85C949B2-E7A6-4410-BD25-D07332639332}" destId="{CC05369E-E668-4CF3-9A94-087A52E740F9}" srcOrd="7" destOrd="0" parTransId="{0D5B8B96-C018-4739-AD86-F9FDFDE861B5}" sibTransId="{E091D07C-0FD8-4E5C-B0DD-1BCE4CDB82FF}"/>
    <dgm:cxn modelId="{8703F67D-847A-4DC9-9500-132DFA73006A}" type="presOf" srcId="{CC05369E-E668-4CF3-9A94-087A52E740F9}" destId="{D4F83988-54B1-4C50-94B4-13A642405519}" srcOrd="0" destOrd="0" presId="urn:microsoft.com/office/officeart/2005/8/layout/chevron1"/>
    <dgm:cxn modelId="{9205C398-E070-47E5-88DD-3FD3D7ACD2EE}" type="presOf" srcId="{EF736C1E-35D7-49D7-B46B-2B782DA2E8FA}" destId="{043B0D0C-7C9F-41B0-A0B4-329E44117575}" srcOrd="0" destOrd="0" presId="urn:microsoft.com/office/officeart/2005/8/layout/chevron1"/>
    <dgm:cxn modelId="{592AFE8C-780F-44D3-B890-6B94B2CF8764}" srcId="{85C949B2-E7A6-4410-BD25-D07332639332}" destId="{EF736C1E-35D7-49D7-B46B-2B782DA2E8FA}" srcOrd="1" destOrd="0" parTransId="{63E9E4BD-FB54-4959-8386-738307648D52}" sibTransId="{AD727F7F-468A-471B-A7B9-3601BD110EDD}"/>
    <dgm:cxn modelId="{207EDA09-1DA0-4C64-BEBA-7DE87B048EDE}" type="presOf" srcId="{85C949B2-E7A6-4410-BD25-D07332639332}" destId="{7D012AE2-759D-46EB-A304-CEA88A842B92}" srcOrd="0" destOrd="0" presId="urn:microsoft.com/office/officeart/2005/8/layout/chevron1"/>
    <dgm:cxn modelId="{E062B09C-4C55-4854-B8DB-2F1710D06BF9}" srcId="{85C949B2-E7A6-4410-BD25-D07332639332}" destId="{05C7044A-C8C1-4BC3-9417-49E2D28FE5B1}" srcOrd="2" destOrd="0" parTransId="{12EC5A38-8B88-4C44-81CC-7295BC801489}" sibTransId="{F663CA9A-ABA5-4758-A0F8-DF15BDD259E9}"/>
    <dgm:cxn modelId="{5EBBBC4F-137C-4496-9335-8A61D075D9E2}" type="presParOf" srcId="{7D012AE2-759D-46EB-A304-CEA88A842B92}" destId="{12F1CE6F-0506-4D09-9E94-8E5D9D60D00C}" srcOrd="0" destOrd="0" presId="urn:microsoft.com/office/officeart/2005/8/layout/chevron1"/>
    <dgm:cxn modelId="{9C62D03B-A5C1-4E2E-AAF7-5EB3F9B0B65E}" type="presParOf" srcId="{7D012AE2-759D-46EB-A304-CEA88A842B92}" destId="{43669CB2-63E7-4ED7-B1CD-628B3EBFCD9D}" srcOrd="1" destOrd="0" presId="urn:microsoft.com/office/officeart/2005/8/layout/chevron1"/>
    <dgm:cxn modelId="{E891A095-A794-4AFF-B1A5-DF58724F0835}" type="presParOf" srcId="{7D012AE2-759D-46EB-A304-CEA88A842B92}" destId="{043B0D0C-7C9F-41B0-A0B4-329E44117575}" srcOrd="2" destOrd="0" presId="urn:microsoft.com/office/officeart/2005/8/layout/chevron1"/>
    <dgm:cxn modelId="{D5218300-36E1-460B-A3E8-47DB6A887694}" type="presParOf" srcId="{7D012AE2-759D-46EB-A304-CEA88A842B92}" destId="{53F44F6C-9721-4791-822C-3ECDE0DEF58E}" srcOrd="3" destOrd="0" presId="urn:microsoft.com/office/officeart/2005/8/layout/chevron1"/>
    <dgm:cxn modelId="{0CBFE1D1-0FCA-42C9-B984-0A8FFD5E8AB7}" type="presParOf" srcId="{7D012AE2-759D-46EB-A304-CEA88A842B92}" destId="{60E456A3-622C-46CC-B980-B01B2996749A}" srcOrd="4" destOrd="0" presId="urn:microsoft.com/office/officeart/2005/8/layout/chevron1"/>
    <dgm:cxn modelId="{2F52F31F-5FB5-44EC-BC3D-BD3B60574115}" type="presParOf" srcId="{7D012AE2-759D-46EB-A304-CEA88A842B92}" destId="{9BB94E1A-8638-4243-B881-743DC005E0B8}" srcOrd="5" destOrd="0" presId="urn:microsoft.com/office/officeart/2005/8/layout/chevron1"/>
    <dgm:cxn modelId="{167B4ABE-E960-4C87-92D1-7C6F46232856}" type="presParOf" srcId="{7D012AE2-759D-46EB-A304-CEA88A842B92}" destId="{2B623FAD-2CFA-4028-BFE1-4956F0258BDC}" srcOrd="6" destOrd="0" presId="urn:microsoft.com/office/officeart/2005/8/layout/chevron1"/>
    <dgm:cxn modelId="{EB2528E9-AC9F-48FB-8139-5C542E2B5D35}" type="presParOf" srcId="{7D012AE2-759D-46EB-A304-CEA88A842B92}" destId="{6B9EA76B-D41B-4933-B6E3-B804336C371F}" srcOrd="7" destOrd="0" presId="urn:microsoft.com/office/officeart/2005/8/layout/chevron1"/>
    <dgm:cxn modelId="{7AFBC5E8-AFDE-41FC-9127-8EB17B5FD9F4}" type="presParOf" srcId="{7D012AE2-759D-46EB-A304-CEA88A842B92}" destId="{BB2A61F3-AC0E-46C1-8A8F-937CF45434AF}" srcOrd="8" destOrd="0" presId="urn:microsoft.com/office/officeart/2005/8/layout/chevron1"/>
    <dgm:cxn modelId="{09D2D66B-6B8D-4BC3-9FA7-7840826AA751}" type="presParOf" srcId="{7D012AE2-759D-46EB-A304-CEA88A842B92}" destId="{B7043BD8-D912-497B-954A-F41219970714}" srcOrd="9" destOrd="0" presId="urn:microsoft.com/office/officeart/2005/8/layout/chevron1"/>
    <dgm:cxn modelId="{A46FA375-4F67-4BC0-AD8B-B22E361E2A73}" type="presParOf" srcId="{7D012AE2-759D-46EB-A304-CEA88A842B92}" destId="{4ACA1646-0787-477D-B13D-CD2C0EB0717B}" srcOrd="10" destOrd="0" presId="urn:microsoft.com/office/officeart/2005/8/layout/chevron1"/>
    <dgm:cxn modelId="{7BE074E9-43F0-4032-8C14-8360E4F5786C}" type="presParOf" srcId="{7D012AE2-759D-46EB-A304-CEA88A842B92}" destId="{0B8FDB73-26B6-4569-9B21-D3297B06C2B5}" srcOrd="11" destOrd="0" presId="urn:microsoft.com/office/officeart/2005/8/layout/chevron1"/>
    <dgm:cxn modelId="{7C92D2CE-D11F-4D45-A4C4-2835C2A2AED9}" type="presParOf" srcId="{7D012AE2-759D-46EB-A304-CEA88A842B92}" destId="{793E5C8A-BBEF-46CF-9EA1-FBB619822C55}" srcOrd="12" destOrd="0" presId="urn:microsoft.com/office/officeart/2005/8/layout/chevron1"/>
    <dgm:cxn modelId="{E7358C89-342B-417F-9370-9CDBD9563B4B}" type="presParOf" srcId="{7D012AE2-759D-46EB-A304-CEA88A842B92}" destId="{C5FA16C5-B02D-4073-AF87-5BF6259EE8C9}" srcOrd="13" destOrd="0" presId="urn:microsoft.com/office/officeart/2005/8/layout/chevron1"/>
    <dgm:cxn modelId="{EFA392EA-FE5B-400C-8E09-34E1E6EBE209}" type="presParOf" srcId="{7D012AE2-759D-46EB-A304-CEA88A842B92}" destId="{D4F83988-54B1-4C50-94B4-13A642405519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C949B2-E7A6-4410-BD25-D073326393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963F25C-50E7-4504-B683-4484A6044E18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Gathering 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>
            <a:solidFill>
              <a:schemeClr val="bg1"/>
            </a:solidFill>
          </a:endParaRPr>
        </a:p>
      </dgm:t>
    </dgm:pt>
    <dgm:pt modelId="{E373C10D-B690-4F83-B094-D6D26162E482}" type="parTrans" cxnId="{39F221F8-BB7B-4658-B01F-3DB5D4C2CC01}">
      <dgm:prSet/>
      <dgm:spPr/>
      <dgm:t>
        <a:bodyPr/>
        <a:lstStyle/>
        <a:p>
          <a:endParaRPr lang="en-US"/>
        </a:p>
      </dgm:t>
    </dgm:pt>
    <dgm:pt modelId="{59900023-FF69-4EFA-AE85-5555D8687685}" type="sibTrans" cxnId="{39F221F8-BB7B-4658-B01F-3DB5D4C2CC01}">
      <dgm:prSet/>
      <dgm:spPr/>
      <dgm:t>
        <a:bodyPr/>
        <a:lstStyle/>
        <a:p>
          <a:endParaRPr lang="en-US"/>
        </a:p>
      </dgm:t>
    </dgm:pt>
    <dgm:pt modelId="{EF736C1E-35D7-49D7-B46B-2B782DA2E8FA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Cleaning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/>
        </a:p>
      </dgm:t>
    </dgm:pt>
    <dgm:pt modelId="{63E9E4BD-FB54-4959-8386-738307648D52}" type="parTrans" cxnId="{592AFE8C-780F-44D3-B890-6B94B2CF8764}">
      <dgm:prSet/>
      <dgm:spPr/>
      <dgm:t>
        <a:bodyPr/>
        <a:lstStyle/>
        <a:p>
          <a:endParaRPr lang="en-US"/>
        </a:p>
      </dgm:t>
    </dgm:pt>
    <dgm:pt modelId="{AD727F7F-468A-471B-A7B9-3601BD110EDD}" type="sibTrans" cxnId="{592AFE8C-780F-44D3-B890-6B94B2CF8764}">
      <dgm:prSet/>
      <dgm:spPr/>
      <dgm:t>
        <a:bodyPr/>
        <a:lstStyle/>
        <a:p>
          <a:endParaRPr lang="en-US"/>
        </a:p>
      </dgm:t>
    </dgm:pt>
    <dgm:pt modelId="{05C7044A-C8C1-4BC3-9417-49E2D28FE5B1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Data analysis</a:t>
          </a:r>
          <a:endParaRPr lang="en-US" dirty="0"/>
        </a:p>
      </dgm:t>
    </dgm:pt>
    <dgm:pt modelId="{12EC5A38-8B88-4C44-81CC-7295BC801489}" type="parTrans" cxnId="{E062B09C-4C55-4854-B8DB-2F1710D06BF9}">
      <dgm:prSet/>
      <dgm:spPr/>
      <dgm:t>
        <a:bodyPr/>
        <a:lstStyle/>
        <a:p>
          <a:endParaRPr lang="en-US"/>
        </a:p>
      </dgm:t>
    </dgm:pt>
    <dgm:pt modelId="{F663CA9A-ABA5-4758-A0F8-DF15BDD259E9}" type="sibTrans" cxnId="{E062B09C-4C55-4854-B8DB-2F1710D06BF9}">
      <dgm:prSet/>
      <dgm:spPr/>
      <dgm:t>
        <a:bodyPr/>
        <a:lstStyle/>
        <a:p>
          <a:endParaRPr lang="en-US"/>
        </a:p>
      </dgm:t>
    </dgm:pt>
    <dgm:pt modelId="{2A18FD6B-B350-41BD-A03D-10F27C942CCC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 metrics and acceptance criteria</a:t>
          </a:r>
          <a:endParaRPr lang="en-US" b="1" dirty="0">
            <a:solidFill>
              <a:schemeClr val="bg1"/>
            </a:solidFill>
          </a:endParaRPr>
        </a:p>
      </dgm:t>
    </dgm:pt>
    <dgm:pt modelId="{90A1F193-6F4A-47CF-A9B4-2B9319CBE9DE}" type="parTrans" cxnId="{C2F09486-C266-4C55-9275-552566CC844D}">
      <dgm:prSet/>
      <dgm:spPr/>
      <dgm:t>
        <a:bodyPr/>
        <a:lstStyle/>
        <a:p>
          <a:endParaRPr lang="en-US"/>
        </a:p>
      </dgm:t>
    </dgm:pt>
    <dgm:pt modelId="{69087967-7387-4E1A-A14E-3A7AF5106D8B}" type="sibTrans" cxnId="{C2F09486-C266-4C55-9275-552566CC844D}">
      <dgm:prSet/>
      <dgm:spPr/>
      <dgm:t>
        <a:bodyPr/>
        <a:lstStyle/>
        <a:p>
          <a:endParaRPr lang="en-US"/>
        </a:p>
      </dgm:t>
    </dgm:pt>
    <dgm:pt modelId="{843F8DFE-7B0A-4000-9A9E-D324BCB236D3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Training and evaluating ML model</a:t>
          </a:r>
          <a:endParaRPr lang="en-US" b="1" dirty="0">
            <a:solidFill>
              <a:schemeClr val="bg1"/>
            </a:solidFill>
          </a:endParaRPr>
        </a:p>
      </dgm:t>
    </dgm:pt>
    <dgm:pt modelId="{B83BB6B5-EF32-469E-8957-6690C662C52F}" type="parTrans" cxnId="{8F4E0DAC-AD7E-4517-A229-3EC48407A4B8}">
      <dgm:prSet/>
      <dgm:spPr/>
      <dgm:t>
        <a:bodyPr/>
        <a:lstStyle/>
        <a:p>
          <a:endParaRPr lang="en-US"/>
        </a:p>
      </dgm:t>
    </dgm:pt>
    <dgm:pt modelId="{4BE5A81C-E258-4A50-81DF-CD5225825802}" type="sibTrans" cxnId="{8F4E0DAC-AD7E-4517-A229-3EC48407A4B8}">
      <dgm:prSet/>
      <dgm:spPr/>
      <dgm:t>
        <a:bodyPr/>
        <a:lstStyle/>
        <a:p>
          <a:endParaRPr lang="en-US"/>
        </a:p>
      </dgm:t>
    </dgm:pt>
    <dgm:pt modelId="{CFFC4D21-3569-4E1A-B7A8-827B168BEB60}">
      <dgm:prSet/>
      <dgm:spPr>
        <a:solidFill>
          <a:srgbClr val="FFC00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Claim-AI module development</a:t>
          </a:r>
          <a:endParaRPr lang="en-GB" b="1" dirty="0">
            <a:solidFill>
              <a:schemeClr val="tx1"/>
            </a:solidFill>
          </a:endParaRPr>
        </a:p>
      </dgm:t>
    </dgm:pt>
    <dgm:pt modelId="{75BDE7BD-7A72-479C-BBC1-EC5F5E013A47}" type="parTrans" cxnId="{CC0EE84D-E13E-4F21-9523-DCC7BED159DF}">
      <dgm:prSet/>
      <dgm:spPr/>
      <dgm:t>
        <a:bodyPr/>
        <a:lstStyle/>
        <a:p>
          <a:endParaRPr lang="en-US"/>
        </a:p>
      </dgm:t>
    </dgm:pt>
    <dgm:pt modelId="{8BECE398-593E-48E1-AD42-C9A66D4CA187}" type="sibTrans" cxnId="{CC0EE84D-E13E-4F21-9523-DCC7BED159DF}">
      <dgm:prSet/>
      <dgm:spPr/>
      <dgm:t>
        <a:bodyPr/>
        <a:lstStyle/>
        <a:p>
          <a:endParaRPr lang="en-US"/>
        </a:p>
      </dgm:t>
    </dgm:pt>
    <dgm:pt modelId="{8BB1B10C-6FA7-49DD-8B2C-AB0AC3322CF0}">
      <dgm:prSet/>
      <dgm:spPr>
        <a:solidFill>
          <a:srgbClr val="FFC00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Claim-AI Quality monitor module development</a:t>
          </a:r>
          <a:endParaRPr lang="en-GB" b="1" dirty="0">
            <a:solidFill>
              <a:schemeClr val="tx1"/>
            </a:solidFill>
          </a:endParaRPr>
        </a:p>
      </dgm:t>
    </dgm:pt>
    <dgm:pt modelId="{0129566D-B56D-46B6-8AD3-08BFC616AB34}" type="parTrans" cxnId="{2BD0BB93-E568-4F31-AFA0-BEFD952D61EA}">
      <dgm:prSet/>
      <dgm:spPr/>
      <dgm:t>
        <a:bodyPr/>
        <a:lstStyle/>
        <a:p>
          <a:endParaRPr lang="en-US"/>
        </a:p>
      </dgm:t>
    </dgm:pt>
    <dgm:pt modelId="{9E81970F-506B-4064-9022-76F517071985}" type="sibTrans" cxnId="{2BD0BB93-E568-4F31-AFA0-BEFD952D61EA}">
      <dgm:prSet/>
      <dgm:spPr/>
      <dgm:t>
        <a:bodyPr/>
        <a:lstStyle/>
        <a:p>
          <a:endParaRPr lang="en-US"/>
        </a:p>
      </dgm:t>
    </dgm:pt>
    <dgm:pt modelId="{CC05369E-E668-4CF3-9A94-087A52E740F9}">
      <dgm:prSet/>
      <dgm:spPr/>
      <dgm:t>
        <a:bodyPr/>
        <a:lstStyle/>
        <a:p>
          <a:r>
            <a:rPr lang="en-GB" b="1" dirty="0" smtClean="0"/>
            <a:t>User acceptance testing</a:t>
          </a:r>
          <a:endParaRPr lang="en-GB" b="1" dirty="0"/>
        </a:p>
      </dgm:t>
    </dgm:pt>
    <dgm:pt modelId="{0D5B8B96-C018-4739-AD86-F9FDFDE861B5}" type="parTrans" cxnId="{465CB2E1-E885-4BF2-BAED-C281A9E7E515}">
      <dgm:prSet/>
      <dgm:spPr/>
      <dgm:t>
        <a:bodyPr/>
        <a:lstStyle/>
        <a:p>
          <a:endParaRPr lang="en-US"/>
        </a:p>
      </dgm:t>
    </dgm:pt>
    <dgm:pt modelId="{E091D07C-0FD8-4E5C-B0DD-1BCE4CDB82FF}" type="sibTrans" cxnId="{465CB2E1-E885-4BF2-BAED-C281A9E7E515}">
      <dgm:prSet/>
      <dgm:spPr/>
      <dgm:t>
        <a:bodyPr/>
        <a:lstStyle/>
        <a:p>
          <a:endParaRPr lang="en-US"/>
        </a:p>
      </dgm:t>
    </dgm:pt>
    <dgm:pt modelId="{7D012AE2-759D-46EB-A304-CEA88A842B92}" type="pres">
      <dgm:prSet presAssocID="{85C949B2-E7A6-4410-BD25-D07332639332}" presName="Name0" presStyleCnt="0">
        <dgm:presLayoutVars>
          <dgm:dir/>
          <dgm:animLvl val="lvl"/>
          <dgm:resizeHandles val="exact"/>
        </dgm:presLayoutVars>
      </dgm:prSet>
      <dgm:spPr/>
    </dgm:pt>
    <dgm:pt modelId="{12F1CE6F-0506-4D09-9E94-8E5D9D60D00C}" type="pres">
      <dgm:prSet presAssocID="{3963F25C-50E7-4504-B683-4484A6044E1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69CB2-63E7-4ED7-B1CD-628B3EBFCD9D}" type="pres">
      <dgm:prSet presAssocID="{59900023-FF69-4EFA-AE85-5555D8687685}" presName="parTxOnlySpace" presStyleCnt="0"/>
      <dgm:spPr/>
    </dgm:pt>
    <dgm:pt modelId="{043B0D0C-7C9F-41B0-A0B4-329E44117575}" type="pres">
      <dgm:prSet presAssocID="{EF736C1E-35D7-49D7-B46B-2B782DA2E8F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44F6C-9721-4791-822C-3ECDE0DEF58E}" type="pres">
      <dgm:prSet presAssocID="{AD727F7F-468A-471B-A7B9-3601BD110EDD}" presName="parTxOnlySpace" presStyleCnt="0"/>
      <dgm:spPr/>
    </dgm:pt>
    <dgm:pt modelId="{60E456A3-622C-46CC-B980-B01B2996749A}" type="pres">
      <dgm:prSet presAssocID="{05C7044A-C8C1-4BC3-9417-49E2D28FE5B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94E1A-8638-4243-B881-743DC005E0B8}" type="pres">
      <dgm:prSet presAssocID="{F663CA9A-ABA5-4758-A0F8-DF15BDD259E9}" presName="parTxOnlySpace" presStyleCnt="0"/>
      <dgm:spPr/>
    </dgm:pt>
    <dgm:pt modelId="{2B623FAD-2CFA-4028-BFE1-4956F0258BDC}" type="pres">
      <dgm:prSet presAssocID="{2A18FD6B-B350-41BD-A03D-10F27C942CCC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EA76B-D41B-4933-B6E3-B804336C371F}" type="pres">
      <dgm:prSet presAssocID="{69087967-7387-4E1A-A14E-3A7AF5106D8B}" presName="parTxOnlySpace" presStyleCnt="0"/>
      <dgm:spPr/>
    </dgm:pt>
    <dgm:pt modelId="{BB2A61F3-AC0E-46C1-8A8F-937CF45434AF}" type="pres">
      <dgm:prSet presAssocID="{843F8DFE-7B0A-4000-9A9E-D324BCB236D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43BD8-D912-497B-954A-F41219970714}" type="pres">
      <dgm:prSet presAssocID="{4BE5A81C-E258-4A50-81DF-CD5225825802}" presName="parTxOnlySpace" presStyleCnt="0"/>
      <dgm:spPr/>
    </dgm:pt>
    <dgm:pt modelId="{4ACA1646-0787-477D-B13D-CD2C0EB0717B}" type="pres">
      <dgm:prSet presAssocID="{CFFC4D21-3569-4E1A-B7A8-827B168BEB60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FDB73-26B6-4569-9B21-D3297B06C2B5}" type="pres">
      <dgm:prSet presAssocID="{8BECE398-593E-48E1-AD42-C9A66D4CA187}" presName="parTxOnlySpace" presStyleCnt="0"/>
      <dgm:spPr/>
    </dgm:pt>
    <dgm:pt modelId="{793E5C8A-BBEF-46CF-9EA1-FBB619822C55}" type="pres">
      <dgm:prSet presAssocID="{8BB1B10C-6FA7-49DD-8B2C-AB0AC3322CF0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A16C5-B02D-4073-AF87-5BF6259EE8C9}" type="pres">
      <dgm:prSet presAssocID="{9E81970F-506B-4064-9022-76F517071985}" presName="parTxOnlySpace" presStyleCnt="0"/>
      <dgm:spPr/>
    </dgm:pt>
    <dgm:pt modelId="{D4F83988-54B1-4C50-94B4-13A642405519}" type="pres">
      <dgm:prSet presAssocID="{CC05369E-E668-4CF3-9A94-087A52E740F9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DBF20-60C0-499A-B579-4450A1E35AF5}" type="presOf" srcId="{2A18FD6B-B350-41BD-A03D-10F27C942CCC}" destId="{2B623FAD-2CFA-4028-BFE1-4956F0258BDC}" srcOrd="0" destOrd="0" presId="urn:microsoft.com/office/officeart/2005/8/layout/chevron1"/>
    <dgm:cxn modelId="{545C6B84-844B-4871-B8E7-9138B97978AE}" type="presOf" srcId="{843F8DFE-7B0A-4000-9A9E-D324BCB236D3}" destId="{BB2A61F3-AC0E-46C1-8A8F-937CF45434AF}" srcOrd="0" destOrd="0" presId="urn:microsoft.com/office/officeart/2005/8/layout/chevron1"/>
    <dgm:cxn modelId="{8F4E0DAC-AD7E-4517-A229-3EC48407A4B8}" srcId="{85C949B2-E7A6-4410-BD25-D07332639332}" destId="{843F8DFE-7B0A-4000-9A9E-D324BCB236D3}" srcOrd="4" destOrd="0" parTransId="{B83BB6B5-EF32-469E-8957-6690C662C52F}" sibTransId="{4BE5A81C-E258-4A50-81DF-CD5225825802}"/>
    <dgm:cxn modelId="{2BD0BB93-E568-4F31-AFA0-BEFD952D61EA}" srcId="{85C949B2-E7A6-4410-BD25-D07332639332}" destId="{8BB1B10C-6FA7-49DD-8B2C-AB0AC3322CF0}" srcOrd="6" destOrd="0" parTransId="{0129566D-B56D-46B6-8AD3-08BFC616AB34}" sibTransId="{9E81970F-506B-4064-9022-76F517071985}"/>
    <dgm:cxn modelId="{0A4CEA4D-5F55-46AE-AA7A-BFA04F0FB13D}" type="presOf" srcId="{CFFC4D21-3569-4E1A-B7A8-827B168BEB60}" destId="{4ACA1646-0787-477D-B13D-CD2C0EB0717B}" srcOrd="0" destOrd="0" presId="urn:microsoft.com/office/officeart/2005/8/layout/chevron1"/>
    <dgm:cxn modelId="{39F221F8-BB7B-4658-B01F-3DB5D4C2CC01}" srcId="{85C949B2-E7A6-4410-BD25-D07332639332}" destId="{3963F25C-50E7-4504-B683-4484A6044E18}" srcOrd="0" destOrd="0" parTransId="{E373C10D-B690-4F83-B094-D6D26162E482}" sibTransId="{59900023-FF69-4EFA-AE85-5555D8687685}"/>
    <dgm:cxn modelId="{91F3D3EA-5A2B-444E-848B-1CBEED9D8290}" type="presOf" srcId="{05C7044A-C8C1-4BC3-9417-49E2D28FE5B1}" destId="{60E456A3-622C-46CC-B980-B01B2996749A}" srcOrd="0" destOrd="0" presId="urn:microsoft.com/office/officeart/2005/8/layout/chevron1"/>
    <dgm:cxn modelId="{256E241A-8A75-4969-88BD-6F6FD926C5BF}" type="presOf" srcId="{3963F25C-50E7-4504-B683-4484A6044E18}" destId="{12F1CE6F-0506-4D09-9E94-8E5D9D60D00C}" srcOrd="0" destOrd="0" presId="urn:microsoft.com/office/officeart/2005/8/layout/chevron1"/>
    <dgm:cxn modelId="{CC0EE84D-E13E-4F21-9523-DCC7BED159DF}" srcId="{85C949B2-E7A6-4410-BD25-D07332639332}" destId="{CFFC4D21-3569-4E1A-B7A8-827B168BEB60}" srcOrd="5" destOrd="0" parTransId="{75BDE7BD-7A72-479C-BBC1-EC5F5E013A47}" sibTransId="{8BECE398-593E-48E1-AD42-C9A66D4CA187}"/>
    <dgm:cxn modelId="{00626E69-2168-496B-8295-C39D5E32C747}" type="presOf" srcId="{8BB1B10C-6FA7-49DD-8B2C-AB0AC3322CF0}" destId="{793E5C8A-BBEF-46CF-9EA1-FBB619822C55}" srcOrd="0" destOrd="0" presId="urn:microsoft.com/office/officeart/2005/8/layout/chevron1"/>
    <dgm:cxn modelId="{C2F09486-C266-4C55-9275-552566CC844D}" srcId="{85C949B2-E7A6-4410-BD25-D07332639332}" destId="{2A18FD6B-B350-41BD-A03D-10F27C942CCC}" srcOrd="3" destOrd="0" parTransId="{90A1F193-6F4A-47CF-A9B4-2B9319CBE9DE}" sibTransId="{69087967-7387-4E1A-A14E-3A7AF5106D8B}"/>
    <dgm:cxn modelId="{465CB2E1-E885-4BF2-BAED-C281A9E7E515}" srcId="{85C949B2-E7A6-4410-BD25-D07332639332}" destId="{CC05369E-E668-4CF3-9A94-087A52E740F9}" srcOrd="7" destOrd="0" parTransId="{0D5B8B96-C018-4739-AD86-F9FDFDE861B5}" sibTransId="{E091D07C-0FD8-4E5C-B0DD-1BCE4CDB82FF}"/>
    <dgm:cxn modelId="{8703F67D-847A-4DC9-9500-132DFA73006A}" type="presOf" srcId="{CC05369E-E668-4CF3-9A94-087A52E740F9}" destId="{D4F83988-54B1-4C50-94B4-13A642405519}" srcOrd="0" destOrd="0" presId="urn:microsoft.com/office/officeart/2005/8/layout/chevron1"/>
    <dgm:cxn modelId="{9205C398-E070-47E5-88DD-3FD3D7ACD2EE}" type="presOf" srcId="{EF736C1E-35D7-49D7-B46B-2B782DA2E8FA}" destId="{043B0D0C-7C9F-41B0-A0B4-329E44117575}" srcOrd="0" destOrd="0" presId="urn:microsoft.com/office/officeart/2005/8/layout/chevron1"/>
    <dgm:cxn modelId="{592AFE8C-780F-44D3-B890-6B94B2CF8764}" srcId="{85C949B2-E7A6-4410-BD25-D07332639332}" destId="{EF736C1E-35D7-49D7-B46B-2B782DA2E8FA}" srcOrd="1" destOrd="0" parTransId="{63E9E4BD-FB54-4959-8386-738307648D52}" sibTransId="{AD727F7F-468A-471B-A7B9-3601BD110EDD}"/>
    <dgm:cxn modelId="{207EDA09-1DA0-4C64-BEBA-7DE87B048EDE}" type="presOf" srcId="{85C949B2-E7A6-4410-BD25-D07332639332}" destId="{7D012AE2-759D-46EB-A304-CEA88A842B92}" srcOrd="0" destOrd="0" presId="urn:microsoft.com/office/officeart/2005/8/layout/chevron1"/>
    <dgm:cxn modelId="{E062B09C-4C55-4854-B8DB-2F1710D06BF9}" srcId="{85C949B2-E7A6-4410-BD25-D07332639332}" destId="{05C7044A-C8C1-4BC3-9417-49E2D28FE5B1}" srcOrd="2" destOrd="0" parTransId="{12EC5A38-8B88-4C44-81CC-7295BC801489}" sibTransId="{F663CA9A-ABA5-4758-A0F8-DF15BDD259E9}"/>
    <dgm:cxn modelId="{5EBBBC4F-137C-4496-9335-8A61D075D9E2}" type="presParOf" srcId="{7D012AE2-759D-46EB-A304-CEA88A842B92}" destId="{12F1CE6F-0506-4D09-9E94-8E5D9D60D00C}" srcOrd="0" destOrd="0" presId="urn:microsoft.com/office/officeart/2005/8/layout/chevron1"/>
    <dgm:cxn modelId="{9C62D03B-A5C1-4E2E-AAF7-5EB3F9B0B65E}" type="presParOf" srcId="{7D012AE2-759D-46EB-A304-CEA88A842B92}" destId="{43669CB2-63E7-4ED7-B1CD-628B3EBFCD9D}" srcOrd="1" destOrd="0" presId="urn:microsoft.com/office/officeart/2005/8/layout/chevron1"/>
    <dgm:cxn modelId="{E891A095-A794-4AFF-B1A5-DF58724F0835}" type="presParOf" srcId="{7D012AE2-759D-46EB-A304-CEA88A842B92}" destId="{043B0D0C-7C9F-41B0-A0B4-329E44117575}" srcOrd="2" destOrd="0" presId="urn:microsoft.com/office/officeart/2005/8/layout/chevron1"/>
    <dgm:cxn modelId="{D5218300-36E1-460B-A3E8-47DB6A887694}" type="presParOf" srcId="{7D012AE2-759D-46EB-A304-CEA88A842B92}" destId="{53F44F6C-9721-4791-822C-3ECDE0DEF58E}" srcOrd="3" destOrd="0" presId="urn:microsoft.com/office/officeart/2005/8/layout/chevron1"/>
    <dgm:cxn modelId="{0CBFE1D1-0FCA-42C9-B984-0A8FFD5E8AB7}" type="presParOf" srcId="{7D012AE2-759D-46EB-A304-CEA88A842B92}" destId="{60E456A3-622C-46CC-B980-B01B2996749A}" srcOrd="4" destOrd="0" presId="urn:microsoft.com/office/officeart/2005/8/layout/chevron1"/>
    <dgm:cxn modelId="{2F52F31F-5FB5-44EC-BC3D-BD3B60574115}" type="presParOf" srcId="{7D012AE2-759D-46EB-A304-CEA88A842B92}" destId="{9BB94E1A-8638-4243-B881-743DC005E0B8}" srcOrd="5" destOrd="0" presId="urn:microsoft.com/office/officeart/2005/8/layout/chevron1"/>
    <dgm:cxn modelId="{167B4ABE-E960-4C87-92D1-7C6F46232856}" type="presParOf" srcId="{7D012AE2-759D-46EB-A304-CEA88A842B92}" destId="{2B623FAD-2CFA-4028-BFE1-4956F0258BDC}" srcOrd="6" destOrd="0" presId="urn:microsoft.com/office/officeart/2005/8/layout/chevron1"/>
    <dgm:cxn modelId="{EB2528E9-AC9F-48FB-8139-5C542E2B5D35}" type="presParOf" srcId="{7D012AE2-759D-46EB-A304-CEA88A842B92}" destId="{6B9EA76B-D41B-4933-B6E3-B804336C371F}" srcOrd="7" destOrd="0" presId="urn:microsoft.com/office/officeart/2005/8/layout/chevron1"/>
    <dgm:cxn modelId="{7AFBC5E8-AFDE-41FC-9127-8EB17B5FD9F4}" type="presParOf" srcId="{7D012AE2-759D-46EB-A304-CEA88A842B92}" destId="{BB2A61F3-AC0E-46C1-8A8F-937CF45434AF}" srcOrd="8" destOrd="0" presId="urn:microsoft.com/office/officeart/2005/8/layout/chevron1"/>
    <dgm:cxn modelId="{09D2D66B-6B8D-4BC3-9FA7-7840826AA751}" type="presParOf" srcId="{7D012AE2-759D-46EB-A304-CEA88A842B92}" destId="{B7043BD8-D912-497B-954A-F41219970714}" srcOrd="9" destOrd="0" presId="urn:microsoft.com/office/officeart/2005/8/layout/chevron1"/>
    <dgm:cxn modelId="{A46FA375-4F67-4BC0-AD8B-B22E361E2A73}" type="presParOf" srcId="{7D012AE2-759D-46EB-A304-CEA88A842B92}" destId="{4ACA1646-0787-477D-B13D-CD2C0EB0717B}" srcOrd="10" destOrd="0" presId="urn:microsoft.com/office/officeart/2005/8/layout/chevron1"/>
    <dgm:cxn modelId="{7BE074E9-43F0-4032-8C14-8360E4F5786C}" type="presParOf" srcId="{7D012AE2-759D-46EB-A304-CEA88A842B92}" destId="{0B8FDB73-26B6-4569-9B21-D3297B06C2B5}" srcOrd="11" destOrd="0" presId="urn:microsoft.com/office/officeart/2005/8/layout/chevron1"/>
    <dgm:cxn modelId="{7C92D2CE-D11F-4D45-A4C4-2835C2A2AED9}" type="presParOf" srcId="{7D012AE2-759D-46EB-A304-CEA88A842B92}" destId="{793E5C8A-BBEF-46CF-9EA1-FBB619822C55}" srcOrd="12" destOrd="0" presId="urn:microsoft.com/office/officeart/2005/8/layout/chevron1"/>
    <dgm:cxn modelId="{E7358C89-342B-417F-9370-9CDBD9563B4B}" type="presParOf" srcId="{7D012AE2-759D-46EB-A304-CEA88A842B92}" destId="{C5FA16C5-B02D-4073-AF87-5BF6259EE8C9}" srcOrd="13" destOrd="0" presId="urn:microsoft.com/office/officeart/2005/8/layout/chevron1"/>
    <dgm:cxn modelId="{EFA392EA-FE5B-400C-8E09-34E1E6EBE209}" type="presParOf" srcId="{7D012AE2-759D-46EB-A304-CEA88A842B92}" destId="{D4F83988-54B1-4C50-94B4-13A642405519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C949B2-E7A6-4410-BD25-D073326393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963F25C-50E7-4504-B683-4484A6044E18}">
      <dgm:prSet phldrT="[Text]"/>
      <dgm:spPr>
        <a:solidFill>
          <a:schemeClr val="accent1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Gathering 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>
            <a:solidFill>
              <a:schemeClr val="bg1"/>
            </a:solidFill>
          </a:endParaRPr>
        </a:p>
      </dgm:t>
    </dgm:pt>
    <dgm:pt modelId="{E373C10D-B690-4F83-B094-D6D26162E482}" type="parTrans" cxnId="{39F221F8-BB7B-4658-B01F-3DB5D4C2CC01}">
      <dgm:prSet/>
      <dgm:spPr/>
      <dgm:t>
        <a:bodyPr/>
        <a:lstStyle/>
        <a:p>
          <a:endParaRPr lang="en-US"/>
        </a:p>
      </dgm:t>
    </dgm:pt>
    <dgm:pt modelId="{59900023-FF69-4EFA-AE85-5555D8687685}" type="sibTrans" cxnId="{39F221F8-BB7B-4658-B01F-3DB5D4C2CC01}">
      <dgm:prSet/>
      <dgm:spPr/>
      <dgm:t>
        <a:bodyPr/>
        <a:lstStyle/>
        <a:p>
          <a:endParaRPr lang="en-US"/>
        </a:p>
      </dgm:t>
    </dgm:pt>
    <dgm:pt modelId="{EF736C1E-35D7-49D7-B46B-2B782DA2E8FA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Cleaning</a:t>
          </a:r>
          <a:br>
            <a:rPr lang="en-GB" b="1" dirty="0" smtClean="0">
              <a:solidFill>
                <a:schemeClr val="bg1"/>
              </a:solidFill>
            </a:rPr>
          </a:br>
          <a:r>
            <a:rPr lang="en-GB" b="1" dirty="0" smtClean="0">
              <a:solidFill>
                <a:schemeClr val="bg1"/>
              </a:solidFill>
            </a:rPr>
            <a:t>Data</a:t>
          </a:r>
          <a:endParaRPr lang="en-US" dirty="0"/>
        </a:p>
      </dgm:t>
    </dgm:pt>
    <dgm:pt modelId="{63E9E4BD-FB54-4959-8386-738307648D52}" type="parTrans" cxnId="{592AFE8C-780F-44D3-B890-6B94B2CF8764}">
      <dgm:prSet/>
      <dgm:spPr/>
      <dgm:t>
        <a:bodyPr/>
        <a:lstStyle/>
        <a:p>
          <a:endParaRPr lang="en-US"/>
        </a:p>
      </dgm:t>
    </dgm:pt>
    <dgm:pt modelId="{AD727F7F-468A-471B-A7B9-3601BD110EDD}" type="sibTrans" cxnId="{592AFE8C-780F-44D3-B890-6B94B2CF8764}">
      <dgm:prSet/>
      <dgm:spPr/>
      <dgm:t>
        <a:bodyPr/>
        <a:lstStyle/>
        <a:p>
          <a:endParaRPr lang="en-US"/>
        </a:p>
      </dgm:t>
    </dgm:pt>
    <dgm:pt modelId="{05C7044A-C8C1-4BC3-9417-49E2D28FE5B1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Data analysis</a:t>
          </a:r>
          <a:endParaRPr lang="en-US" dirty="0"/>
        </a:p>
      </dgm:t>
    </dgm:pt>
    <dgm:pt modelId="{12EC5A38-8B88-4C44-81CC-7295BC801489}" type="parTrans" cxnId="{E062B09C-4C55-4854-B8DB-2F1710D06BF9}">
      <dgm:prSet/>
      <dgm:spPr/>
      <dgm:t>
        <a:bodyPr/>
        <a:lstStyle/>
        <a:p>
          <a:endParaRPr lang="en-US"/>
        </a:p>
      </dgm:t>
    </dgm:pt>
    <dgm:pt modelId="{F663CA9A-ABA5-4758-A0F8-DF15BDD259E9}" type="sibTrans" cxnId="{E062B09C-4C55-4854-B8DB-2F1710D06BF9}">
      <dgm:prSet/>
      <dgm:spPr/>
      <dgm:t>
        <a:bodyPr/>
        <a:lstStyle/>
        <a:p>
          <a:endParaRPr lang="en-US"/>
        </a:p>
      </dgm:t>
    </dgm:pt>
    <dgm:pt modelId="{2A18FD6B-B350-41BD-A03D-10F27C942CCC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 metrics and acceptance criteria</a:t>
          </a:r>
          <a:endParaRPr lang="en-US" b="1" dirty="0">
            <a:solidFill>
              <a:schemeClr val="bg1"/>
            </a:solidFill>
          </a:endParaRPr>
        </a:p>
      </dgm:t>
    </dgm:pt>
    <dgm:pt modelId="{90A1F193-6F4A-47CF-A9B4-2B9319CBE9DE}" type="parTrans" cxnId="{C2F09486-C266-4C55-9275-552566CC844D}">
      <dgm:prSet/>
      <dgm:spPr/>
      <dgm:t>
        <a:bodyPr/>
        <a:lstStyle/>
        <a:p>
          <a:endParaRPr lang="en-US"/>
        </a:p>
      </dgm:t>
    </dgm:pt>
    <dgm:pt modelId="{69087967-7387-4E1A-A14E-3A7AF5106D8B}" type="sibTrans" cxnId="{C2F09486-C266-4C55-9275-552566CC844D}">
      <dgm:prSet/>
      <dgm:spPr/>
      <dgm:t>
        <a:bodyPr/>
        <a:lstStyle/>
        <a:p>
          <a:endParaRPr lang="en-US"/>
        </a:p>
      </dgm:t>
    </dgm:pt>
    <dgm:pt modelId="{843F8DFE-7B0A-4000-9A9E-D324BCB236D3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Training and evaluating ML model</a:t>
          </a:r>
          <a:endParaRPr lang="en-US" b="1" dirty="0">
            <a:solidFill>
              <a:schemeClr val="bg1"/>
            </a:solidFill>
          </a:endParaRPr>
        </a:p>
      </dgm:t>
    </dgm:pt>
    <dgm:pt modelId="{B83BB6B5-EF32-469E-8957-6690C662C52F}" type="parTrans" cxnId="{8F4E0DAC-AD7E-4517-A229-3EC48407A4B8}">
      <dgm:prSet/>
      <dgm:spPr/>
      <dgm:t>
        <a:bodyPr/>
        <a:lstStyle/>
        <a:p>
          <a:endParaRPr lang="en-US"/>
        </a:p>
      </dgm:t>
    </dgm:pt>
    <dgm:pt modelId="{4BE5A81C-E258-4A50-81DF-CD5225825802}" type="sibTrans" cxnId="{8F4E0DAC-AD7E-4517-A229-3EC48407A4B8}">
      <dgm:prSet/>
      <dgm:spPr/>
      <dgm:t>
        <a:bodyPr/>
        <a:lstStyle/>
        <a:p>
          <a:endParaRPr lang="en-US"/>
        </a:p>
      </dgm:t>
    </dgm:pt>
    <dgm:pt modelId="{CFFC4D21-3569-4E1A-B7A8-827B168BEB60}">
      <dgm:prSet/>
      <dgm:spPr>
        <a:solidFill>
          <a:srgbClr val="FFC00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Claim-AI module development</a:t>
          </a:r>
          <a:endParaRPr lang="en-GB" b="1" dirty="0">
            <a:solidFill>
              <a:schemeClr val="tx1"/>
            </a:solidFill>
          </a:endParaRPr>
        </a:p>
      </dgm:t>
    </dgm:pt>
    <dgm:pt modelId="{75BDE7BD-7A72-479C-BBC1-EC5F5E013A47}" type="parTrans" cxnId="{CC0EE84D-E13E-4F21-9523-DCC7BED159DF}">
      <dgm:prSet/>
      <dgm:spPr/>
      <dgm:t>
        <a:bodyPr/>
        <a:lstStyle/>
        <a:p>
          <a:endParaRPr lang="en-US"/>
        </a:p>
      </dgm:t>
    </dgm:pt>
    <dgm:pt modelId="{8BECE398-593E-48E1-AD42-C9A66D4CA187}" type="sibTrans" cxnId="{CC0EE84D-E13E-4F21-9523-DCC7BED159DF}">
      <dgm:prSet/>
      <dgm:spPr/>
      <dgm:t>
        <a:bodyPr/>
        <a:lstStyle/>
        <a:p>
          <a:endParaRPr lang="en-US"/>
        </a:p>
      </dgm:t>
    </dgm:pt>
    <dgm:pt modelId="{8BB1B10C-6FA7-49DD-8B2C-AB0AC3322CF0}">
      <dgm:prSet/>
      <dgm:spPr>
        <a:solidFill>
          <a:srgbClr val="FFC00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Claim-AI Quality monitor module development</a:t>
          </a:r>
          <a:endParaRPr lang="en-GB" b="1" dirty="0">
            <a:solidFill>
              <a:schemeClr val="tx1"/>
            </a:solidFill>
          </a:endParaRPr>
        </a:p>
      </dgm:t>
    </dgm:pt>
    <dgm:pt modelId="{0129566D-B56D-46B6-8AD3-08BFC616AB34}" type="parTrans" cxnId="{2BD0BB93-E568-4F31-AFA0-BEFD952D61EA}">
      <dgm:prSet/>
      <dgm:spPr/>
      <dgm:t>
        <a:bodyPr/>
        <a:lstStyle/>
        <a:p>
          <a:endParaRPr lang="en-US"/>
        </a:p>
      </dgm:t>
    </dgm:pt>
    <dgm:pt modelId="{9E81970F-506B-4064-9022-76F517071985}" type="sibTrans" cxnId="{2BD0BB93-E568-4F31-AFA0-BEFD952D61EA}">
      <dgm:prSet/>
      <dgm:spPr/>
      <dgm:t>
        <a:bodyPr/>
        <a:lstStyle/>
        <a:p>
          <a:endParaRPr lang="en-US"/>
        </a:p>
      </dgm:t>
    </dgm:pt>
    <dgm:pt modelId="{CC05369E-E668-4CF3-9A94-087A52E740F9}">
      <dgm:prSet/>
      <dgm:spPr/>
      <dgm:t>
        <a:bodyPr/>
        <a:lstStyle/>
        <a:p>
          <a:r>
            <a:rPr lang="en-GB" b="1" dirty="0" smtClean="0"/>
            <a:t>User acceptance testing</a:t>
          </a:r>
          <a:endParaRPr lang="en-GB" b="1" dirty="0"/>
        </a:p>
      </dgm:t>
    </dgm:pt>
    <dgm:pt modelId="{0D5B8B96-C018-4739-AD86-F9FDFDE861B5}" type="parTrans" cxnId="{465CB2E1-E885-4BF2-BAED-C281A9E7E515}">
      <dgm:prSet/>
      <dgm:spPr/>
      <dgm:t>
        <a:bodyPr/>
        <a:lstStyle/>
        <a:p>
          <a:endParaRPr lang="en-US"/>
        </a:p>
      </dgm:t>
    </dgm:pt>
    <dgm:pt modelId="{E091D07C-0FD8-4E5C-B0DD-1BCE4CDB82FF}" type="sibTrans" cxnId="{465CB2E1-E885-4BF2-BAED-C281A9E7E515}">
      <dgm:prSet/>
      <dgm:spPr/>
      <dgm:t>
        <a:bodyPr/>
        <a:lstStyle/>
        <a:p>
          <a:endParaRPr lang="en-US"/>
        </a:p>
      </dgm:t>
    </dgm:pt>
    <dgm:pt modelId="{7D012AE2-759D-46EB-A304-CEA88A842B92}" type="pres">
      <dgm:prSet presAssocID="{85C949B2-E7A6-4410-BD25-D07332639332}" presName="Name0" presStyleCnt="0">
        <dgm:presLayoutVars>
          <dgm:dir/>
          <dgm:animLvl val="lvl"/>
          <dgm:resizeHandles val="exact"/>
        </dgm:presLayoutVars>
      </dgm:prSet>
      <dgm:spPr/>
    </dgm:pt>
    <dgm:pt modelId="{12F1CE6F-0506-4D09-9E94-8E5D9D60D00C}" type="pres">
      <dgm:prSet presAssocID="{3963F25C-50E7-4504-B683-4484A6044E1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69CB2-63E7-4ED7-B1CD-628B3EBFCD9D}" type="pres">
      <dgm:prSet presAssocID="{59900023-FF69-4EFA-AE85-5555D8687685}" presName="parTxOnlySpace" presStyleCnt="0"/>
      <dgm:spPr/>
    </dgm:pt>
    <dgm:pt modelId="{043B0D0C-7C9F-41B0-A0B4-329E44117575}" type="pres">
      <dgm:prSet presAssocID="{EF736C1E-35D7-49D7-B46B-2B782DA2E8F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44F6C-9721-4791-822C-3ECDE0DEF58E}" type="pres">
      <dgm:prSet presAssocID="{AD727F7F-468A-471B-A7B9-3601BD110EDD}" presName="parTxOnlySpace" presStyleCnt="0"/>
      <dgm:spPr/>
    </dgm:pt>
    <dgm:pt modelId="{60E456A3-622C-46CC-B980-B01B2996749A}" type="pres">
      <dgm:prSet presAssocID="{05C7044A-C8C1-4BC3-9417-49E2D28FE5B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94E1A-8638-4243-B881-743DC005E0B8}" type="pres">
      <dgm:prSet presAssocID="{F663CA9A-ABA5-4758-A0F8-DF15BDD259E9}" presName="parTxOnlySpace" presStyleCnt="0"/>
      <dgm:spPr/>
    </dgm:pt>
    <dgm:pt modelId="{2B623FAD-2CFA-4028-BFE1-4956F0258BDC}" type="pres">
      <dgm:prSet presAssocID="{2A18FD6B-B350-41BD-A03D-10F27C942CCC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EA76B-D41B-4933-B6E3-B804336C371F}" type="pres">
      <dgm:prSet presAssocID="{69087967-7387-4E1A-A14E-3A7AF5106D8B}" presName="parTxOnlySpace" presStyleCnt="0"/>
      <dgm:spPr/>
    </dgm:pt>
    <dgm:pt modelId="{BB2A61F3-AC0E-46C1-8A8F-937CF45434AF}" type="pres">
      <dgm:prSet presAssocID="{843F8DFE-7B0A-4000-9A9E-D324BCB236D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43BD8-D912-497B-954A-F41219970714}" type="pres">
      <dgm:prSet presAssocID="{4BE5A81C-E258-4A50-81DF-CD5225825802}" presName="parTxOnlySpace" presStyleCnt="0"/>
      <dgm:spPr/>
    </dgm:pt>
    <dgm:pt modelId="{4ACA1646-0787-477D-B13D-CD2C0EB0717B}" type="pres">
      <dgm:prSet presAssocID="{CFFC4D21-3569-4E1A-B7A8-827B168BEB60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FDB73-26B6-4569-9B21-D3297B06C2B5}" type="pres">
      <dgm:prSet presAssocID="{8BECE398-593E-48E1-AD42-C9A66D4CA187}" presName="parTxOnlySpace" presStyleCnt="0"/>
      <dgm:spPr/>
    </dgm:pt>
    <dgm:pt modelId="{793E5C8A-BBEF-46CF-9EA1-FBB619822C55}" type="pres">
      <dgm:prSet presAssocID="{8BB1B10C-6FA7-49DD-8B2C-AB0AC3322CF0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A16C5-B02D-4073-AF87-5BF6259EE8C9}" type="pres">
      <dgm:prSet presAssocID="{9E81970F-506B-4064-9022-76F517071985}" presName="parTxOnlySpace" presStyleCnt="0"/>
      <dgm:spPr/>
    </dgm:pt>
    <dgm:pt modelId="{D4F83988-54B1-4C50-94B4-13A642405519}" type="pres">
      <dgm:prSet presAssocID="{CC05369E-E668-4CF3-9A94-087A52E740F9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DBF20-60C0-499A-B579-4450A1E35AF5}" type="presOf" srcId="{2A18FD6B-B350-41BD-A03D-10F27C942CCC}" destId="{2B623FAD-2CFA-4028-BFE1-4956F0258BDC}" srcOrd="0" destOrd="0" presId="urn:microsoft.com/office/officeart/2005/8/layout/chevron1"/>
    <dgm:cxn modelId="{545C6B84-844B-4871-B8E7-9138B97978AE}" type="presOf" srcId="{843F8DFE-7B0A-4000-9A9E-D324BCB236D3}" destId="{BB2A61F3-AC0E-46C1-8A8F-937CF45434AF}" srcOrd="0" destOrd="0" presId="urn:microsoft.com/office/officeart/2005/8/layout/chevron1"/>
    <dgm:cxn modelId="{8F4E0DAC-AD7E-4517-A229-3EC48407A4B8}" srcId="{85C949B2-E7A6-4410-BD25-D07332639332}" destId="{843F8DFE-7B0A-4000-9A9E-D324BCB236D3}" srcOrd="4" destOrd="0" parTransId="{B83BB6B5-EF32-469E-8957-6690C662C52F}" sibTransId="{4BE5A81C-E258-4A50-81DF-CD5225825802}"/>
    <dgm:cxn modelId="{2BD0BB93-E568-4F31-AFA0-BEFD952D61EA}" srcId="{85C949B2-E7A6-4410-BD25-D07332639332}" destId="{8BB1B10C-6FA7-49DD-8B2C-AB0AC3322CF0}" srcOrd="6" destOrd="0" parTransId="{0129566D-B56D-46B6-8AD3-08BFC616AB34}" sibTransId="{9E81970F-506B-4064-9022-76F517071985}"/>
    <dgm:cxn modelId="{0A4CEA4D-5F55-46AE-AA7A-BFA04F0FB13D}" type="presOf" srcId="{CFFC4D21-3569-4E1A-B7A8-827B168BEB60}" destId="{4ACA1646-0787-477D-B13D-CD2C0EB0717B}" srcOrd="0" destOrd="0" presId="urn:microsoft.com/office/officeart/2005/8/layout/chevron1"/>
    <dgm:cxn modelId="{39F221F8-BB7B-4658-B01F-3DB5D4C2CC01}" srcId="{85C949B2-E7A6-4410-BD25-D07332639332}" destId="{3963F25C-50E7-4504-B683-4484A6044E18}" srcOrd="0" destOrd="0" parTransId="{E373C10D-B690-4F83-B094-D6D26162E482}" sibTransId="{59900023-FF69-4EFA-AE85-5555D8687685}"/>
    <dgm:cxn modelId="{91F3D3EA-5A2B-444E-848B-1CBEED9D8290}" type="presOf" srcId="{05C7044A-C8C1-4BC3-9417-49E2D28FE5B1}" destId="{60E456A3-622C-46CC-B980-B01B2996749A}" srcOrd="0" destOrd="0" presId="urn:microsoft.com/office/officeart/2005/8/layout/chevron1"/>
    <dgm:cxn modelId="{256E241A-8A75-4969-88BD-6F6FD926C5BF}" type="presOf" srcId="{3963F25C-50E7-4504-B683-4484A6044E18}" destId="{12F1CE6F-0506-4D09-9E94-8E5D9D60D00C}" srcOrd="0" destOrd="0" presId="urn:microsoft.com/office/officeart/2005/8/layout/chevron1"/>
    <dgm:cxn modelId="{CC0EE84D-E13E-4F21-9523-DCC7BED159DF}" srcId="{85C949B2-E7A6-4410-BD25-D07332639332}" destId="{CFFC4D21-3569-4E1A-B7A8-827B168BEB60}" srcOrd="5" destOrd="0" parTransId="{75BDE7BD-7A72-479C-BBC1-EC5F5E013A47}" sibTransId="{8BECE398-593E-48E1-AD42-C9A66D4CA187}"/>
    <dgm:cxn modelId="{00626E69-2168-496B-8295-C39D5E32C747}" type="presOf" srcId="{8BB1B10C-6FA7-49DD-8B2C-AB0AC3322CF0}" destId="{793E5C8A-BBEF-46CF-9EA1-FBB619822C55}" srcOrd="0" destOrd="0" presId="urn:microsoft.com/office/officeart/2005/8/layout/chevron1"/>
    <dgm:cxn modelId="{C2F09486-C266-4C55-9275-552566CC844D}" srcId="{85C949B2-E7A6-4410-BD25-D07332639332}" destId="{2A18FD6B-B350-41BD-A03D-10F27C942CCC}" srcOrd="3" destOrd="0" parTransId="{90A1F193-6F4A-47CF-A9B4-2B9319CBE9DE}" sibTransId="{69087967-7387-4E1A-A14E-3A7AF5106D8B}"/>
    <dgm:cxn modelId="{465CB2E1-E885-4BF2-BAED-C281A9E7E515}" srcId="{85C949B2-E7A6-4410-BD25-D07332639332}" destId="{CC05369E-E668-4CF3-9A94-087A52E740F9}" srcOrd="7" destOrd="0" parTransId="{0D5B8B96-C018-4739-AD86-F9FDFDE861B5}" sibTransId="{E091D07C-0FD8-4E5C-B0DD-1BCE4CDB82FF}"/>
    <dgm:cxn modelId="{8703F67D-847A-4DC9-9500-132DFA73006A}" type="presOf" srcId="{CC05369E-E668-4CF3-9A94-087A52E740F9}" destId="{D4F83988-54B1-4C50-94B4-13A642405519}" srcOrd="0" destOrd="0" presId="urn:microsoft.com/office/officeart/2005/8/layout/chevron1"/>
    <dgm:cxn modelId="{9205C398-E070-47E5-88DD-3FD3D7ACD2EE}" type="presOf" srcId="{EF736C1E-35D7-49D7-B46B-2B782DA2E8FA}" destId="{043B0D0C-7C9F-41B0-A0B4-329E44117575}" srcOrd="0" destOrd="0" presId="urn:microsoft.com/office/officeart/2005/8/layout/chevron1"/>
    <dgm:cxn modelId="{592AFE8C-780F-44D3-B890-6B94B2CF8764}" srcId="{85C949B2-E7A6-4410-BD25-D07332639332}" destId="{EF736C1E-35D7-49D7-B46B-2B782DA2E8FA}" srcOrd="1" destOrd="0" parTransId="{63E9E4BD-FB54-4959-8386-738307648D52}" sibTransId="{AD727F7F-468A-471B-A7B9-3601BD110EDD}"/>
    <dgm:cxn modelId="{207EDA09-1DA0-4C64-BEBA-7DE87B048EDE}" type="presOf" srcId="{85C949B2-E7A6-4410-BD25-D07332639332}" destId="{7D012AE2-759D-46EB-A304-CEA88A842B92}" srcOrd="0" destOrd="0" presId="urn:microsoft.com/office/officeart/2005/8/layout/chevron1"/>
    <dgm:cxn modelId="{E062B09C-4C55-4854-B8DB-2F1710D06BF9}" srcId="{85C949B2-E7A6-4410-BD25-D07332639332}" destId="{05C7044A-C8C1-4BC3-9417-49E2D28FE5B1}" srcOrd="2" destOrd="0" parTransId="{12EC5A38-8B88-4C44-81CC-7295BC801489}" sibTransId="{F663CA9A-ABA5-4758-A0F8-DF15BDD259E9}"/>
    <dgm:cxn modelId="{5EBBBC4F-137C-4496-9335-8A61D075D9E2}" type="presParOf" srcId="{7D012AE2-759D-46EB-A304-CEA88A842B92}" destId="{12F1CE6F-0506-4D09-9E94-8E5D9D60D00C}" srcOrd="0" destOrd="0" presId="urn:microsoft.com/office/officeart/2005/8/layout/chevron1"/>
    <dgm:cxn modelId="{9C62D03B-A5C1-4E2E-AAF7-5EB3F9B0B65E}" type="presParOf" srcId="{7D012AE2-759D-46EB-A304-CEA88A842B92}" destId="{43669CB2-63E7-4ED7-B1CD-628B3EBFCD9D}" srcOrd="1" destOrd="0" presId="urn:microsoft.com/office/officeart/2005/8/layout/chevron1"/>
    <dgm:cxn modelId="{E891A095-A794-4AFF-B1A5-DF58724F0835}" type="presParOf" srcId="{7D012AE2-759D-46EB-A304-CEA88A842B92}" destId="{043B0D0C-7C9F-41B0-A0B4-329E44117575}" srcOrd="2" destOrd="0" presId="urn:microsoft.com/office/officeart/2005/8/layout/chevron1"/>
    <dgm:cxn modelId="{D5218300-36E1-460B-A3E8-47DB6A887694}" type="presParOf" srcId="{7D012AE2-759D-46EB-A304-CEA88A842B92}" destId="{53F44F6C-9721-4791-822C-3ECDE0DEF58E}" srcOrd="3" destOrd="0" presId="urn:microsoft.com/office/officeart/2005/8/layout/chevron1"/>
    <dgm:cxn modelId="{0CBFE1D1-0FCA-42C9-B984-0A8FFD5E8AB7}" type="presParOf" srcId="{7D012AE2-759D-46EB-A304-CEA88A842B92}" destId="{60E456A3-622C-46CC-B980-B01B2996749A}" srcOrd="4" destOrd="0" presId="urn:microsoft.com/office/officeart/2005/8/layout/chevron1"/>
    <dgm:cxn modelId="{2F52F31F-5FB5-44EC-BC3D-BD3B60574115}" type="presParOf" srcId="{7D012AE2-759D-46EB-A304-CEA88A842B92}" destId="{9BB94E1A-8638-4243-B881-743DC005E0B8}" srcOrd="5" destOrd="0" presId="urn:microsoft.com/office/officeart/2005/8/layout/chevron1"/>
    <dgm:cxn modelId="{167B4ABE-E960-4C87-92D1-7C6F46232856}" type="presParOf" srcId="{7D012AE2-759D-46EB-A304-CEA88A842B92}" destId="{2B623FAD-2CFA-4028-BFE1-4956F0258BDC}" srcOrd="6" destOrd="0" presId="urn:microsoft.com/office/officeart/2005/8/layout/chevron1"/>
    <dgm:cxn modelId="{EB2528E9-AC9F-48FB-8139-5C542E2B5D35}" type="presParOf" srcId="{7D012AE2-759D-46EB-A304-CEA88A842B92}" destId="{6B9EA76B-D41B-4933-B6E3-B804336C371F}" srcOrd="7" destOrd="0" presId="urn:microsoft.com/office/officeart/2005/8/layout/chevron1"/>
    <dgm:cxn modelId="{7AFBC5E8-AFDE-41FC-9127-8EB17B5FD9F4}" type="presParOf" srcId="{7D012AE2-759D-46EB-A304-CEA88A842B92}" destId="{BB2A61F3-AC0E-46C1-8A8F-937CF45434AF}" srcOrd="8" destOrd="0" presId="urn:microsoft.com/office/officeart/2005/8/layout/chevron1"/>
    <dgm:cxn modelId="{09D2D66B-6B8D-4BC3-9FA7-7840826AA751}" type="presParOf" srcId="{7D012AE2-759D-46EB-A304-CEA88A842B92}" destId="{B7043BD8-D912-497B-954A-F41219970714}" srcOrd="9" destOrd="0" presId="urn:microsoft.com/office/officeart/2005/8/layout/chevron1"/>
    <dgm:cxn modelId="{A46FA375-4F67-4BC0-AD8B-B22E361E2A73}" type="presParOf" srcId="{7D012AE2-759D-46EB-A304-CEA88A842B92}" destId="{4ACA1646-0787-477D-B13D-CD2C0EB0717B}" srcOrd="10" destOrd="0" presId="urn:microsoft.com/office/officeart/2005/8/layout/chevron1"/>
    <dgm:cxn modelId="{7BE074E9-43F0-4032-8C14-8360E4F5786C}" type="presParOf" srcId="{7D012AE2-759D-46EB-A304-CEA88A842B92}" destId="{0B8FDB73-26B6-4569-9B21-D3297B06C2B5}" srcOrd="11" destOrd="0" presId="urn:microsoft.com/office/officeart/2005/8/layout/chevron1"/>
    <dgm:cxn modelId="{7C92D2CE-D11F-4D45-A4C4-2835C2A2AED9}" type="presParOf" srcId="{7D012AE2-759D-46EB-A304-CEA88A842B92}" destId="{793E5C8A-BBEF-46CF-9EA1-FBB619822C55}" srcOrd="12" destOrd="0" presId="urn:microsoft.com/office/officeart/2005/8/layout/chevron1"/>
    <dgm:cxn modelId="{E7358C89-342B-417F-9370-9CDBD9563B4B}" type="presParOf" srcId="{7D012AE2-759D-46EB-A304-CEA88A842B92}" destId="{C5FA16C5-B02D-4073-AF87-5BF6259EE8C9}" srcOrd="13" destOrd="0" presId="urn:microsoft.com/office/officeart/2005/8/layout/chevron1"/>
    <dgm:cxn modelId="{EFA392EA-FE5B-400C-8E09-34E1E6EBE209}" type="presParOf" srcId="{7D012AE2-759D-46EB-A304-CEA88A842B92}" destId="{D4F83988-54B1-4C50-94B4-13A642405519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1CE6F-0506-4D09-9E94-8E5D9D60D00C}">
      <dsp:nvSpPr>
        <dsp:cNvPr id="0" name=""/>
        <dsp:cNvSpPr/>
      </dsp:nvSpPr>
      <dsp:spPr>
        <a:xfrm>
          <a:off x="867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Gathering </a:t>
          </a:r>
          <a:br>
            <a:rPr lang="en-GB" sz="900" b="1" kern="1200" dirty="0" smtClean="0">
              <a:solidFill>
                <a:schemeClr val="bg1"/>
              </a:solidFill>
            </a:rPr>
          </a:br>
          <a:r>
            <a:rPr lang="en-GB" sz="900" b="1" kern="1200" dirty="0" smtClean="0">
              <a:solidFill>
                <a:schemeClr val="bg1"/>
              </a:solidFill>
            </a:rPr>
            <a:t>Data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79105" y="327419"/>
        <a:ext cx="834715" cy="556476"/>
      </dsp:txXfrm>
    </dsp:sp>
    <dsp:sp modelId="{043B0D0C-7C9F-41B0-A0B4-329E44117575}">
      <dsp:nvSpPr>
        <dsp:cNvPr id="0" name=""/>
        <dsp:cNvSpPr/>
      </dsp:nvSpPr>
      <dsp:spPr>
        <a:xfrm>
          <a:off x="1252940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Cleaning</a:t>
          </a:r>
          <a:br>
            <a:rPr lang="en-GB" sz="900" b="1" kern="1200" dirty="0" smtClean="0">
              <a:solidFill>
                <a:schemeClr val="bg1"/>
              </a:solidFill>
            </a:rPr>
          </a:br>
          <a:r>
            <a:rPr lang="en-GB" sz="900" b="1" kern="1200" dirty="0" smtClean="0">
              <a:solidFill>
                <a:schemeClr val="bg1"/>
              </a:solidFill>
            </a:rPr>
            <a:t>Data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1531178" y="327419"/>
        <a:ext cx="834715" cy="556476"/>
      </dsp:txXfrm>
    </dsp:sp>
    <dsp:sp modelId="{60E456A3-622C-46CC-B980-B01B2996749A}">
      <dsp:nvSpPr>
        <dsp:cNvPr id="0" name=""/>
        <dsp:cNvSpPr/>
      </dsp:nvSpPr>
      <dsp:spPr>
        <a:xfrm>
          <a:off x="2505013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Data analysis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783251" y="327419"/>
        <a:ext cx="834715" cy="556476"/>
      </dsp:txXfrm>
    </dsp:sp>
    <dsp:sp modelId="{2B623FAD-2CFA-4028-BFE1-4956F0258BDC}">
      <dsp:nvSpPr>
        <dsp:cNvPr id="0" name=""/>
        <dsp:cNvSpPr/>
      </dsp:nvSpPr>
      <dsp:spPr>
        <a:xfrm>
          <a:off x="3757085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Evaluation metrics and acceptance criteria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4035323" y="327419"/>
        <a:ext cx="834715" cy="556476"/>
      </dsp:txXfrm>
    </dsp:sp>
    <dsp:sp modelId="{BB2A61F3-AC0E-46C1-8A8F-937CF45434AF}">
      <dsp:nvSpPr>
        <dsp:cNvPr id="0" name=""/>
        <dsp:cNvSpPr/>
      </dsp:nvSpPr>
      <dsp:spPr>
        <a:xfrm>
          <a:off x="5009158" y="327419"/>
          <a:ext cx="1391191" cy="556476"/>
        </a:xfrm>
        <a:prstGeom prst="chevron">
          <a:avLst/>
        </a:prstGeom>
        <a:solidFill>
          <a:srgbClr val="0063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Training and evaluating ML model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5287396" y="327419"/>
        <a:ext cx="834715" cy="556476"/>
      </dsp:txXfrm>
    </dsp:sp>
    <dsp:sp modelId="{4ACA1646-0787-477D-B13D-CD2C0EB0717B}">
      <dsp:nvSpPr>
        <dsp:cNvPr id="0" name=""/>
        <dsp:cNvSpPr/>
      </dsp:nvSpPr>
      <dsp:spPr>
        <a:xfrm>
          <a:off x="6261231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Claim-AI</a:t>
          </a:r>
          <a:r>
            <a:rPr lang="en-GB" sz="900" b="1" kern="1200" dirty="0" smtClean="0"/>
            <a:t> module development</a:t>
          </a:r>
          <a:endParaRPr lang="en-GB" sz="900" b="1" kern="1200" dirty="0"/>
        </a:p>
      </dsp:txBody>
      <dsp:txXfrm>
        <a:off x="6539469" y="327419"/>
        <a:ext cx="834715" cy="556476"/>
      </dsp:txXfrm>
    </dsp:sp>
    <dsp:sp modelId="{793E5C8A-BBEF-46CF-9EA1-FBB619822C55}">
      <dsp:nvSpPr>
        <dsp:cNvPr id="0" name=""/>
        <dsp:cNvSpPr/>
      </dsp:nvSpPr>
      <dsp:spPr>
        <a:xfrm>
          <a:off x="7513303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Claim-AI</a:t>
          </a:r>
          <a:r>
            <a:rPr lang="en-GB" sz="900" b="1" kern="1200" dirty="0" smtClean="0">
              <a:solidFill>
                <a:schemeClr val="tx1"/>
              </a:solidFill>
            </a:rPr>
            <a:t> </a:t>
          </a:r>
          <a:r>
            <a:rPr lang="en-GB" sz="900" b="1" kern="1200" dirty="0" smtClean="0"/>
            <a:t>Quality monitor module development</a:t>
          </a:r>
          <a:endParaRPr lang="en-GB" sz="900" b="1" kern="1200" dirty="0"/>
        </a:p>
      </dsp:txBody>
      <dsp:txXfrm>
        <a:off x="7791541" y="327419"/>
        <a:ext cx="834715" cy="556476"/>
      </dsp:txXfrm>
    </dsp:sp>
    <dsp:sp modelId="{D4F83988-54B1-4C50-94B4-13A642405519}">
      <dsp:nvSpPr>
        <dsp:cNvPr id="0" name=""/>
        <dsp:cNvSpPr/>
      </dsp:nvSpPr>
      <dsp:spPr>
        <a:xfrm>
          <a:off x="8765376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User acceptance testing</a:t>
          </a:r>
          <a:endParaRPr lang="en-GB" sz="900" b="1" kern="1200" dirty="0"/>
        </a:p>
      </dsp:txBody>
      <dsp:txXfrm>
        <a:off x="9043614" y="327419"/>
        <a:ext cx="834715" cy="556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1CE6F-0506-4D09-9E94-8E5D9D60D00C}">
      <dsp:nvSpPr>
        <dsp:cNvPr id="0" name=""/>
        <dsp:cNvSpPr/>
      </dsp:nvSpPr>
      <dsp:spPr>
        <a:xfrm>
          <a:off x="867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Gathering </a:t>
          </a:r>
          <a:br>
            <a:rPr lang="en-GB" sz="900" b="1" kern="1200" dirty="0" smtClean="0">
              <a:solidFill>
                <a:schemeClr val="bg1"/>
              </a:solidFill>
            </a:rPr>
          </a:br>
          <a:r>
            <a:rPr lang="en-GB" sz="900" b="1" kern="1200" dirty="0" smtClean="0">
              <a:solidFill>
                <a:schemeClr val="bg1"/>
              </a:solidFill>
            </a:rPr>
            <a:t>Data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79105" y="327419"/>
        <a:ext cx="834715" cy="556476"/>
      </dsp:txXfrm>
    </dsp:sp>
    <dsp:sp modelId="{043B0D0C-7C9F-41B0-A0B4-329E44117575}">
      <dsp:nvSpPr>
        <dsp:cNvPr id="0" name=""/>
        <dsp:cNvSpPr/>
      </dsp:nvSpPr>
      <dsp:spPr>
        <a:xfrm>
          <a:off x="1252940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Cleaning</a:t>
          </a:r>
          <a:br>
            <a:rPr lang="en-GB" sz="900" b="1" kern="1200" dirty="0" smtClean="0">
              <a:solidFill>
                <a:schemeClr val="bg1"/>
              </a:solidFill>
            </a:rPr>
          </a:br>
          <a:r>
            <a:rPr lang="en-GB" sz="900" b="1" kern="1200" dirty="0" smtClean="0">
              <a:solidFill>
                <a:schemeClr val="bg1"/>
              </a:solidFill>
            </a:rPr>
            <a:t>Data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1531178" y="327419"/>
        <a:ext cx="834715" cy="556476"/>
      </dsp:txXfrm>
    </dsp:sp>
    <dsp:sp modelId="{60E456A3-622C-46CC-B980-B01B2996749A}">
      <dsp:nvSpPr>
        <dsp:cNvPr id="0" name=""/>
        <dsp:cNvSpPr/>
      </dsp:nvSpPr>
      <dsp:spPr>
        <a:xfrm>
          <a:off x="2505013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Data analysis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783251" y="327419"/>
        <a:ext cx="834715" cy="556476"/>
      </dsp:txXfrm>
    </dsp:sp>
    <dsp:sp modelId="{2B623FAD-2CFA-4028-BFE1-4956F0258BDC}">
      <dsp:nvSpPr>
        <dsp:cNvPr id="0" name=""/>
        <dsp:cNvSpPr/>
      </dsp:nvSpPr>
      <dsp:spPr>
        <a:xfrm>
          <a:off x="3757085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Evaluation metrics and acceptance criteria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4035323" y="327419"/>
        <a:ext cx="834715" cy="556476"/>
      </dsp:txXfrm>
    </dsp:sp>
    <dsp:sp modelId="{BB2A61F3-AC0E-46C1-8A8F-937CF45434AF}">
      <dsp:nvSpPr>
        <dsp:cNvPr id="0" name=""/>
        <dsp:cNvSpPr/>
      </dsp:nvSpPr>
      <dsp:spPr>
        <a:xfrm>
          <a:off x="5009158" y="327419"/>
          <a:ext cx="1391191" cy="55647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Training and evaluating ML model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5287396" y="327419"/>
        <a:ext cx="834715" cy="556476"/>
      </dsp:txXfrm>
    </dsp:sp>
    <dsp:sp modelId="{4ACA1646-0787-477D-B13D-CD2C0EB0717B}">
      <dsp:nvSpPr>
        <dsp:cNvPr id="0" name=""/>
        <dsp:cNvSpPr/>
      </dsp:nvSpPr>
      <dsp:spPr>
        <a:xfrm>
          <a:off x="6261231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Claim-AI</a:t>
          </a:r>
          <a:r>
            <a:rPr lang="en-GB" sz="900" b="1" kern="1200" dirty="0" smtClean="0"/>
            <a:t> module development</a:t>
          </a:r>
          <a:endParaRPr lang="en-GB" sz="900" b="1" kern="1200" dirty="0"/>
        </a:p>
      </dsp:txBody>
      <dsp:txXfrm>
        <a:off x="6539469" y="327419"/>
        <a:ext cx="834715" cy="556476"/>
      </dsp:txXfrm>
    </dsp:sp>
    <dsp:sp modelId="{793E5C8A-BBEF-46CF-9EA1-FBB619822C55}">
      <dsp:nvSpPr>
        <dsp:cNvPr id="0" name=""/>
        <dsp:cNvSpPr/>
      </dsp:nvSpPr>
      <dsp:spPr>
        <a:xfrm>
          <a:off x="7513303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Claim-AI</a:t>
          </a:r>
          <a:r>
            <a:rPr lang="en-GB" sz="900" b="1" kern="1200" dirty="0" smtClean="0">
              <a:solidFill>
                <a:schemeClr val="tx1"/>
              </a:solidFill>
            </a:rPr>
            <a:t> </a:t>
          </a:r>
          <a:r>
            <a:rPr lang="en-GB" sz="900" b="1" kern="1200" dirty="0" smtClean="0"/>
            <a:t>Quality monitor module development</a:t>
          </a:r>
          <a:endParaRPr lang="en-GB" sz="900" b="1" kern="1200" dirty="0"/>
        </a:p>
      </dsp:txBody>
      <dsp:txXfrm>
        <a:off x="7791541" y="327419"/>
        <a:ext cx="834715" cy="556476"/>
      </dsp:txXfrm>
    </dsp:sp>
    <dsp:sp modelId="{D4F83988-54B1-4C50-94B4-13A642405519}">
      <dsp:nvSpPr>
        <dsp:cNvPr id="0" name=""/>
        <dsp:cNvSpPr/>
      </dsp:nvSpPr>
      <dsp:spPr>
        <a:xfrm>
          <a:off x="8765376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User acceptance testing</a:t>
          </a:r>
          <a:endParaRPr lang="en-GB" sz="900" b="1" kern="1200" dirty="0"/>
        </a:p>
      </dsp:txBody>
      <dsp:txXfrm>
        <a:off x="9043614" y="327419"/>
        <a:ext cx="834715" cy="556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1CE6F-0506-4D09-9E94-8E5D9D60D00C}">
      <dsp:nvSpPr>
        <dsp:cNvPr id="0" name=""/>
        <dsp:cNvSpPr/>
      </dsp:nvSpPr>
      <dsp:spPr>
        <a:xfrm>
          <a:off x="2070" y="237079"/>
          <a:ext cx="1842890" cy="73715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Gathering </a:t>
          </a:r>
          <a:br>
            <a:rPr lang="en-GB" sz="1200" b="1" kern="1200" dirty="0" smtClean="0">
              <a:solidFill>
                <a:schemeClr val="bg1"/>
              </a:solidFill>
            </a:rPr>
          </a:br>
          <a:r>
            <a:rPr lang="en-GB" sz="1200" b="1" kern="1200" dirty="0" smtClean="0">
              <a:solidFill>
                <a:schemeClr val="bg1"/>
              </a:solidFill>
            </a:rPr>
            <a:t>Data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70648" y="237079"/>
        <a:ext cx="1105734" cy="737156"/>
      </dsp:txXfrm>
    </dsp:sp>
    <dsp:sp modelId="{043B0D0C-7C9F-41B0-A0B4-329E44117575}">
      <dsp:nvSpPr>
        <dsp:cNvPr id="0" name=""/>
        <dsp:cNvSpPr/>
      </dsp:nvSpPr>
      <dsp:spPr>
        <a:xfrm>
          <a:off x="1660671" y="237079"/>
          <a:ext cx="1842890" cy="73715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Cleaning</a:t>
          </a:r>
          <a:br>
            <a:rPr lang="en-GB" sz="1200" b="1" kern="1200" dirty="0" smtClean="0">
              <a:solidFill>
                <a:schemeClr val="bg1"/>
              </a:solidFill>
            </a:rPr>
          </a:br>
          <a:r>
            <a:rPr lang="en-GB" sz="1200" b="1" kern="1200" dirty="0" smtClean="0">
              <a:solidFill>
                <a:schemeClr val="bg1"/>
              </a:solidFill>
            </a:rPr>
            <a:t>Data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029249" y="237079"/>
        <a:ext cx="1105734" cy="737156"/>
      </dsp:txXfrm>
    </dsp:sp>
    <dsp:sp modelId="{60E456A3-622C-46CC-B980-B01B2996749A}">
      <dsp:nvSpPr>
        <dsp:cNvPr id="0" name=""/>
        <dsp:cNvSpPr/>
      </dsp:nvSpPr>
      <dsp:spPr>
        <a:xfrm>
          <a:off x="3319272" y="237079"/>
          <a:ext cx="1842890" cy="73715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Data analysis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687850" y="237079"/>
        <a:ext cx="1105734" cy="737156"/>
      </dsp:txXfrm>
    </dsp:sp>
    <dsp:sp modelId="{2B623FAD-2CFA-4028-BFE1-4956F0258BDC}">
      <dsp:nvSpPr>
        <dsp:cNvPr id="0" name=""/>
        <dsp:cNvSpPr/>
      </dsp:nvSpPr>
      <dsp:spPr>
        <a:xfrm>
          <a:off x="4977874" y="237079"/>
          <a:ext cx="1842890" cy="73715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Evaluation metrics and acceptance criteria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5346452" y="237079"/>
        <a:ext cx="1105734" cy="737156"/>
      </dsp:txXfrm>
    </dsp:sp>
    <dsp:sp modelId="{BB2A61F3-AC0E-46C1-8A8F-937CF45434AF}">
      <dsp:nvSpPr>
        <dsp:cNvPr id="0" name=""/>
        <dsp:cNvSpPr/>
      </dsp:nvSpPr>
      <dsp:spPr>
        <a:xfrm>
          <a:off x="6636475" y="237079"/>
          <a:ext cx="1842890" cy="73715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Training and evaluating ML model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7005053" y="237079"/>
        <a:ext cx="1105734" cy="737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1CE6F-0506-4D09-9E94-8E5D9D60D00C}">
      <dsp:nvSpPr>
        <dsp:cNvPr id="0" name=""/>
        <dsp:cNvSpPr/>
      </dsp:nvSpPr>
      <dsp:spPr>
        <a:xfrm>
          <a:off x="710" y="234177"/>
          <a:ext cx="1857402" cy="7429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Gathering </a:t>
          </a:r>
          <a:br>
            <a:rPr lang="en-GB" sz="1600" b="1" kern="1200" dirty="0" smtClean="0">
              <a:solidFill>
                <a:schemeClr val="bg1"/>
              </a:solidFill>
            </a:rPr>
          </a:br>
          <a:r>
            <a:rPr lang="en-GB" sz="1600" b="1" kern="1200" dirty="0" smtClean="0">
              <a:solidFill>
                <a:schemeClr val="bg1"/>
              </a:solidFill>
            </a:rPr>
            <a:t>Data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72190" y="234177"/>
        <a:ext cx="1114442" cy="742960"/>
      </dsp:txXfrm>
    </dsp:sp>
    <dsp:sp modelId="{043B0D0C-7C9F-41B0-A0B4-329E44117575}">
      <dsp:nvSpPr>
        <dsp:cNvPr id="0" name=""/>
        <dsp:cNvSpPr/>
      </dsp:nvSpPr>
      <dsp:spPr>
        <a:xfrm>
          <a:off x="1672372" y="234177"/>
          <a:ext cx="1857402" cy="7429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Cleaning</a:t>
          </a:r>
          <a:br>
            <a:rPr lang="en-GB" sz="1600" b="1" kern="1200" dirty="0" smtClean="0">
              <a:solidFill>
                <a:schemeClr val="bg1"/>
              </a:solidFill>
            </a:rPr>
          </a:br>
          <a:r>
            <a:rPr lang="en-GB" sz="1600" b="1" kern="1200" dirty="0" smtClean="0">
              <a:solidFill>
                <a:schemeClr val="bg1"/>
              </a:solidFill>
            </a:rPr>
            <a:t>Data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043852" y="234177"/>
        <a:ext cx="1114442" cy="742960"/>
      </dsp:txXfrm>
    </dsp:sp>
    <dsp:sp modelId="{60E456A3-622C-46CC-B980-B01B2996749A}">
      <dsp:nvSpPr>
        <dsp:cNvPr id="0" name=""/>
        <dsp:cNvSpPr/>
      </dsp:nvSpPr>
      <dsp:spPr>
        <a:xfrm>
          <a:off x="3344034" y="234177"/>
          <a:ext cx="1857402" cy="7429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Data preparation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715514" y="234177"/>
        <a:ext cx="1114442" cy="742960"/>
      </dsp:txXfrm>
    </dsp:sp>
    <dsp:sp modelId="{BB2A61F3-AC0E-46C1-8A8F-937CF45434AF}">
      <dsp:nvSpPr>
        <dsp:cNvPr id="0" name=""/>
        <dsp:cNvSpPr/>
      </dsp:nvSpPr>
      <dsp:spPr>
        <a:xfrm>
          <a:off x="5015696" y="234177"/>
          <a:ext cx="3469367" cy="742960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AI Model execution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387176" y="234177"/>
        <a:ext cx="2726407" cy="742960"/>
      </dsp:txXfrm>
    </dsp:sp>
    <dsp:sp modelId="{D4F83988-54B1-4C50-94B4-13A642405519}">
      <dsp:nvSpPr>
        <dsp:cNvPr id="0" name=""/>
        <dsp:cNvSpPr/>
      </dsp:nvSpPr>
      <dsp:spPr>
        <a:xfrm>
          <a:off x="8299323" y="234177"/>
          <a:ext cx="1857402" cy="7429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User acceptance testing</a:t>
          </a:r>
          <a:endParaRPr lang="en-GB" sz="1600" b="1" kern="1200" dirty="0"/>
        </a:p>
      </dsp:txBody>
      <dsp:txXfrm>
        <a:off x="8670803" y="234177"/>
        <a:ext cx="1114442" cy="742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1CE6F-0506-4D09-9E94-8E5D9D60D00C}">
      <dsp:nvSpPr>
        <dsp:cNvPr id="0" name=""/>
        <dsp:cNvSpPr/>
      </dsp:nvSpPr>
      <dsp:spPr>
        <a:xfrm>
          <a:off x="867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Gathering </a:t>
          </a:r>
          <a:br>
            <a:rPr lang="en-GB" sz="900" b="1" kern="1200" dirty="0" smtClean="0">
              <a:solidFill>
                <a:schemeClr val="bg1"/>
              </a:solidFill>
            </a:rPr>
          </a:br>
          <a:r>
            <a:rPr lang="en-GB" sz="900" b="1" kern="1200" dirty="0" smtClean="0">
              <a:solidFill>
                <a:schemeClr val="bg1"/>
              </a:solidFill>
            </a:rPr>
            <a:t>Data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79105" y="327419"/>
        <a:ext cx="834715" cy="556476"/>
      </dsp:txXfrm>
    </dsp:sp>
    <dsp:sp modelId="{043B0D0C-7C9F-41B0-A0B4-329E44117575}">
      <dsp:nvSpPr>
        <dsp:cNvPr id="0" name=""/>
        <dsp:cNvSpPr/>
      </dsp:nvSpPr>
      <dsp:spPr>
        <a:xfrm>
          <a:off x="1252940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Cleaning</a:t>
          </a:r>
          <a:br>
            <a:rPr lang="en-GB" sz="900" b="1" kern="1200" dirty="0" smtClean="0">
              <a:solidFill>
                <a:schemeClr val="bg1"/>
              </a:solidFill>
            </a:rPr>
          </a:br>
          <a:r>
            <a:rPr lang="en-GB" sz="900" b="1" kern="1200" dirty="0" smtClean="0">
              <a:solidFill>
                <a:schemeClr val="bg1"/>
              </a:solidFill>
            </a:rPr>
            <a:t>Data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1531178" y="327419"/>
        <a:ext cx="834715" cy="556476"/>
      </dsp:txXfrm>
    </dsp:sp>
    <dsp:sp modelId="{60E456A3-622C-46CC-B980-B01B2996749A}">
      <dsp:nvSpPr>
        <dsp:cNvPr id="0" name=""/>
        <dsp:cNvSpPr/>
      </dsp:nvSpPr>
      <dsp:spPr>
        <a:xfrm>
          <a:off x="2505013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Data analysis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783251" y="327419"/>
        <a:ext cx="834715" cy="556476"/>
      </dsp:txXfrm>
    </dsp:sp>
    <dsp:sp modelId="{2B623FAD-2CFA-4028-BFE1-4956F0258BDC}">
      <dsp:nvSpPr>
        <dsp:cNvPr id="0" name=""/>
        <dsp:cNvSpPr/>
      </dsp:nvSpPr>
      <dsp:spPr>
        <a:xfrm>
          <a:off x="3757085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Evaluation metrics and acceptance criteria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4035323" y="327419"/>
        <a:ext cx="834715" cy="556476"/>
      </dsp:txXfrm>
    </dsp:sp>
    <dsp:sp modelId="{BB2A61F3-AC0E-46C1-8A8F-937CF45434AF}">
      <dsp:nvSpPr>
        <dsp:cNvPr id="0" name=""/>
        <dsp:cNvSpPr/>
      </dsp:nvSpPr>
      <dsp:spPr>
        <a:xfrm>
          <a:off x="5009158" y="327419"/>
          <a:ext cx="1391191" cy="55647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Training and evaluating ML model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5287396" y="327419"/>
        <a:ext cx="834715" cy="556476"/>
      </dsp:txXfrm>
    </dsp:sp>
    <dsp:sp modelId="{4ACA1646-0787-477D-B13D-CD2C0EB0717B}">
      <dsp:nvSpPr>
        <dsp:cNvPr id="0" name=""/>
        <dsp:cNvSpPr/>
      </dsp:nvSpPr>
      <dsp:spPr>
        <a:xfrm>
          <a:off x="6261231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Claim-AI</a:t>
          </a:r>
          <a:r>
            <a:rPr lang="en-GB" sz="900" b="1" kern="1200" dirty="0" smtClean="0"/>
            <a:t> module development</a:t>
          </a:r>
          <a:endParaRPr lang="en-GB" sz="900" b="1" kern="1200" dirty="0"/>
        </a:p>
      </dsp:txBody>
      <dsp:txXfrm>
        <a:off x="6539469" y="327419"/>
        <a:ext cx="834715" cy="556476"/>
      </dsp:txXfrm>
    </dsp:sp>
    <dsp:sp modelId="{793E5C8A-BBEF-46CF-9EA1-FBB619822C55}">
      <dsp:nvSpPr>
        <dsp:cNvPr id="0" name=""/>
        <dsp:cNvSpPr/>
      </dsp:nvSpPr>
      <dsp:spPr>
        <a:xfrm>
          <a:off x="7513303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Claim-AI</a:t>
          </a:r>
          <a:r>
            <a:rPr lang="en-GB" sz="900" b="1" kern="1200" dirty="0" smtClean="0">
              <a:solidFill>
                <a:schemeClr val="tx1"/>
              </a:solidFill>
            </a:rPr>
            <a:t> </a:t>
          </a:r>
          <a:r>
            <a:rPr lang="en-GB" sz="900" b="1" kern="1200" dirty="0" smtClean="0"/>
            <a:t>Quality monitor module development</a:t>
          </a:r>
          <a:endParaRPr lang="en-GB" sz="900" b="1" kern="1200" dirty="0"/>
        </a:p>
      </dsp:txBody>
      <dsp:txXfrm>
        <a:off x="7791541" y="327419"/>
        <a:ext cx="834715" cy="556476"/>
      </dsp:txXfrm>
    </dsp:sp>
    <dsp:sp modelId="{D4F83988-54B1-4C50-94B4-13A642405519}">
      <dsp:nvSpPr>
        <dsp:cNvPr id="0" name=""/>
        <dsp:cNvSpPr/>
      </dsp:nvSpPr>
      <dsp:spPr>
        <a:xfrm>
          <a:off x="8765376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User acceptance testing</a:t>
          </a:r>
          <a:endParaRPr lang="en-GB" sz="900" b="1" kern="1200" dirty="0"/>
        </a:p>
      </dsp:txBody>
      <dsp:txXfrm>
        <a:off x="9043614" y="327419"/>
        <a:ext cx="834715" cy="5564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1CE6F-0506-4D09-9E94-8E5D9D60D00C}">
      <dsp:nvSpPr>
        <dsp:cNvPr id="0" name=""/>
        <dsp:cNvSpPr/>
      </dsp:nvSpPr>
      <dsp:spPr>
        <a:xfrm>
          <a:off x="867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Gathering </a:t>
          </a:r>
          <a:br>
            <a:rPr lang="en-GB" sz="900" b="1" kern="1200" dirty="0" smtClean="0">
              <a:solidFill>
                <a:schemeClr val="bg1"/>
              </a:solidFill>
            </a:rPr>
          </a:br>
          <a:r>
            <a:rPr lang="en-GB" sz="900" b="1" kern="1200" dirty="0" smtClean="0">
              <a:solidFill>
                <a:schemeClr val="bg1"/>
              </a:solidFill>
            </a:rPr>
            <a:t>Data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79105" y="327419"/>
        <a:ext cx="834715" cy="556476"/>
      </dsp:txXfrm>
    </dsp:sp>
    <dsp:sp modelId="{043B0D0C-7C9F-41B0-A0B4-329E44117575}">
      <dsp:nvSpPr>
        <dsp:cNvPr id="0" name=""/>
        <dsp:cNvSpPr/>
      </dsp:nvSpPr>
      <dsp:spPr>
        <a:xfrm>
          <a:off x="1252940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Cleaning</a:t>
          </a:r>
          <a:br>
            <a:rPr lang="en-GB" sz="900" b="1" kern="1200" dirty="0" smtClean="0">
              <a:solidFill>
                <a:schemeClr val="bg1"/>
              </a:solidFill>
            </a:rPr>
          </a:br>
          <a:r>
            <a:rPr lang="en-GB" sz="900" b="1" kern="1200" dirty="0" smtClean="0">
              <a:solidFill>
                <a:schemeClr val="bg1"/>
              </a:solidFill>
            </a:rPr>
            <a:t>Data</a:t>
          </a:r>
          <a:endParaRPr lang="en-US" sz="900" kern="1200" dirty="0"/>
        </a:p>
      </dsp:txBody>
      <dsp:txXfrm>
        <a:off x="1531178" y="327419"/>
        <a:ext cx="834715" cy="556476"/>
      </dsp:txXfrm>
    </dsp:sp>
    <dsp:sp modelId="{60E456A3-622C-46CC-B980-B01B2996749A}">
      <dsp:nvSpPr>
        <dsp:cNvPr id="0" name=""/>
        <dsp:cNvSpPr/>
      </dsp:nvSpPr>
      <dsp:spPr>
        <a:xfrm>
          <a:off x="2505013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Data analysis</a:t>
          </a:r>
          <a:endParaRPr lang="en-US" sz="900" kern="1200" dirty="0"/>
        </a:p>
      </dsp:txBody>
      <dsp:txXfrm>
        <a:off x="2783251" y="327419"/>
        <a:ext cx="834715" cy="556476"/>
      </dsp:txXfrm>
    </dsp:sp>
    <dsp:sp modelId="{2B623FAD-2CFA-4028-BFE1-4956F0258BDC}">
      <dsp:nvSpPr>
        <dsp:cNvPr id="0" name=""/>
        <dsp:cNvSpPr/>
      </dsp:nvSpPr>
      <dsp:spPr>
        <a:xfrm>
          <a:off x="3757085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Evaluation metrics and acceptance criteria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4035323" y="327419"/>
        <a:ext cx="834715" cy="556476"/>
      </dsp:txXfrm>
    </dsp:sp>
    <dsp:sp modelId="{BB2A61F3-AC0E-46C1-8A8F-937CF45434AF}">
      <dsp:nvSpPr>
        <dsp:cNvPr id="0" name=""/>
        <dsp:cNvSpPr/>
      </dsp:nvSpPr>
      <dsp:spPr>
        <a:xfrm>
          <a:off x="5009158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Training and evaluating ML model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5287396" y="327419"/>
        <a:ext cx="834715" cy="556476"/>
      </dsp:txXfrm>
    </dsp:sp>
    <dsp:sp modelId="{4ACA1646-0787-477D-B13D-CD2C0EB0717B}">
      <dsp:nvSpPr>
        <dsp:cNvPr id="0" name=""/>
        <dsp:cNvSpPr/>
      </dsp:nvSpPr>
      <dsp:spPr>
        <a:xfrm>
          <a:off x="6261231" y="327419"/>
          <a:ext cx="1391191" cy="55647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tx1"/>
              </a:solidFill>
            </a:rPr>
            <a:t>Claim-AI module development</a:t>
          </a:r>
          <a:endParaRPr lang="en-GB" sz="900" b="1" kern="1200" dirty="0">
            <a:solidFill>
              <a:schemeClr val="tx1"/>
            </a:solidFill>
          </a:endParaRPr>
        </a:p>
      </dsp:txBody>
      <dsp:txXfrm>
        <a:off x="6539469" y="327419"/>
        <a:ext cx="834715" cy="556476"/>
      </dsp:txXfrm>
    </dsp:sp>
    <dsp:sp modelId="{793E5C8A-BBEF-46CF-9EA1-FBB619822C55}">
      <dsp:nvSpPr>
        <dsp:cNvPr id="0" name=""/>
        <dsp:cNvSpPr/>
      </dsp:nvSpPr>
      <dsp:spPr>
        <a:xfrm>
          <a:off x="7513303" y="327419"/>
          <a:ext cx="1391191" cy="55647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tx1"/>
              </a:solidFill>
            </a:rPr>
            <a:t>Claim-AI Quality monitor module development</a:t>
          </a:r>
          <a:endParaRPr lang="en-GB" sz="900" b="1" kern="1200" dirty="0">
            <a:solidFill>
              <a:schemeClr val="tx1"/>
            </a:solidFill>
          </a:endParaRPr>
        </a:p>
      </dsp:txBody>
      <dsp:txXfrm>
        <a:off x="7791541" y="327419"/>
        <a:ext cx="834715" cy="556476"/>
      </dsp:txXfrm>
    </dsp:sp>
    <dsp:sp modelId="{D4F83988-54B1-4C50-94B4-13A642405519}">
      <dsp:nvSpPr>
        <dsp:cNvPr id="0" name=""/>
        <dsp:cNvSpPr/>
      </dsp:nvSpPr>
      <dsp:spPr>
        <a:xfrm>
          <a:off x="8765376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User acceptance testing</a:t>
          </a:r>
          <a:endParaRPr lang="en-GB" sz="900" b="1" kern="1200" dirty="0"/>
        </a:p>
      </dsp:txBody>
      <dsp:txXfrm>
        <a:off x="9043614" y="327419"/>
        <a:ext cx="834715" cy="5564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1CE6F-0506-4D09-9E94-8E5D9D60D00C}">
      <dsp:nvSpPr>
        <dsp:cNvPr id="0" name=""/>
        <dsp:cNvSpPr/>
      </dsp:nvSpPr>
      <dsp:spPr>
        <a:xfrm>
          <a:off x="867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Gathering </a:t>
          </a:r>
          <a:br>
            <a:rPr lang="en-GB" sz="900" b="1" kern="1200" dirty="0" smtClean="0">
              <a:solidFill>
                <a:schemeClr val="bg1"/>
              </a:solidFill>
            </a:rPr>
          </a:br>
          <a:r>
            <a:rPr lang="en-GB" sz="900" b="1" kern="1200" dirty="0" smtClean="0">
              <a:solidFill>
                <a:schemeClr val="bg1"/>
              </a:solidFill>
            </a:rPr>
            <a:t>Data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79105" y="327419"/>
        <a:ext cx="834715" cy="556476"/>
      </dsp:txXfrm>
    </dsp:sp>
    <dsp:sp modelId="{043B0D0C-7C9F-41B0-A0B4-329E44117575}">
      <dsp:nvSpPr>
        <dsp:cNvPr id="0" name=""/>
        <dsp:cNvSpPr/>
      </dsp:nvSpPr>
      <dsp:spPr>
        <a:xfrm>
          <a:off x="1252940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Cleaning</a:t>
          </a:r>
          <a:br>
            <a:rPr lang="en-GB" sz="900" b="1" kern="1200" dirty="0" smtClean="0">
              <a:solidFill>
                <a:schemeClr val="bg1"/>
              </a:solidFill>
            </a:rPr>
          </a:br>
          <a:r>
            <a:rPr lang="en-GB" sz="900" b="1" kern="1200" dirty="0" smtClean="0">
              <a:solidFill>
                <a:schemeClr val="bg1"/>
              </a:solidFill>
            </a:rPr>
            <a:t>Data</a:t>
          </a:r>
          <a:endParaRPr lang="en-US" sz="900" kern="1200" dirty="0"/>
        </a:p>
      </dsp:txBody>
      <dsp:txXfrm>
        <a:off x="1531178" y="327419"/>
        <a:ext cx="834715" cy="556476"/>
      </dsp:txXfrm>
    </dsp:sp>
    <dsp:sp modelId="{60E456A3-622C-46CC-B980-B01B2996749A}">
      <dsp:nvSpPr>
        <dsp:cNvPr id="0" name=""/>
        <dsp:cNvSpPr/>
      </dsp:nvSpPr>
      <dsp:spPr>
        <a:xfrm>
          <a:off x="2505013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Data analysis</a:t>
          </a:r>
          <a:endParaRPr lang="en-US" sz="900" kern="1200" dirty="0"/>
        </a:p>
      </dsp:txBody>
      <dsp:txXfrm>
        <a:off x="2783251" y="327419"/>
        <a:ext cx="834715" cy="556476"/>
      </dsp:txXfrm>
    </dsp:sp>
    <dsp:sp modelId="{2B623FAD-2CFA-4028-BFE1-4956F0258BDC}">
      <dsp:nvSpPr>
        <dsp:cNvPr id="0" name=""/>
        <dsp:cNvSpPr/>
      </dsp:nvSpPr>
      <dsp:spPr>
        <a:xfrm>
          <a:off x="3757085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Evaluation metrics and acceptance criteria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4035323" y="327419"/>
        <a:ext cx="834715" cy="556476"/>
      </dsp:txXfrm>
    </dsp:sp>
    <dsp:sp modelId="{BB2A61F3-AC0E-46C1-8A8F-937CF45434AF}">
      <dsp:nvSpPr>
        <dsp:cNvPr id="0" name=""/>
        <dsp:cNvSpPr/>
      </dsp:nvSpPr>
      <dsp:spPr>
        <a:xfrm>
          <a:off x="5009158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Training and evaluating ML model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5287396" y="327419"/>
        <a:ext cx="834715" cy="556476"/>
      </dsp:txXfrm>
    </dsp:sp>
    <dsp:sp modelId="{4ACA1646-0787-477D-B13D-CD2C0EB0717B}">
      <dsp:nvSpPr>
        <dsp:cNvPr id="0" name=""/>
        <dsp:cNvSpPr/>
      </dsp:nvSpPr>
      <dsp:spPr>
        <a:xfrm>
          <a:off x="6261231" y="327419"/>
          <a:ext cx="1391191" cy="55647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tx1"/>
              </a:solidFill>
            </a:rPr>
            <a:t>Claim-AI module development</a:t>
          </a:r>
          <a:endParaRPr lang="en-GB" sz="900" b="1" kern="1200" dirty="0">
            <a:solidFill>
              <a:schemeClr val="tx1"/>
            </a:solidFill>
          </a:endParaRPr>
        </a:p>
      </dsp:txBody>
      <dsp:txXfrm>
        <a:off x="6539469" y="327419"/>
        <a:ext cx="834715" cy="556476"/>
      </dsp:txXfrm>
    </dsp:sp>
    <dsp:sp modelId="{793E5C8A-BBEF-46CF-9EA1-FBB619822C55}">
      <dsp:nvSpPr>
        <dsp:cNvPr id="0" name=""/>
        <dsp:cNvSpPr/>
      </dsp:nvSpPr>
      <dsp:spPr>
        <a:xfrm>
          <a:off x="7513303" y="327419"/>
          <a:ext cx="1391191" cy="55647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tx1"/>
              </a:solidFill>
            </a:rPr>
            <a:t>Claim-AI Quality monitor module development</a:t>
          </a:r>
          <a:endParaRPr lang="en-GB" sz="900" b="1" kern="1200" dirty="0">
            <a:solidFill>
              <a:schemeClr val="tx1"/>
            </a:solidFill>
          </a:endParaRPr>
        </a:p>
      </dsp:txBody>
      <dsp:txXfrm>
        <a:off x="7791541" y="327419"/>
        <a:ext cx="834715" cy="556476"/>
      </dsp:txXfrm>
    </dsp:sp>
    <dsp:sp modelId="{D4F83988-54B1-4C50-94B4-13A642405519}">
      <dsp:nvSpPr>
        <dsp:cNvPr id="0" name=""/>
        <dsp:cNvSpPr/>
      </dsp:nvSpPr>
      <dsp:spPr>
        <a:xfrm>
          <a:off x="8765376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User acceptance testing</a:t>
          </a:r>
          <a:endParaRPr lang="en-GB" sz="900" b="1" kern="1200" dirty="0"/>
        </a:p>
      </dsp:txBody>
      <dsp:txXfrm>
        <a:off x="9043614" y="327419"/>
        <a:ext cx="834715" cy="5564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1CE6F-0506-4D09-9E94-8E5D9D60D00C}">
      <dsp:nvSpPr>
        <dsp:cNvPr id="0" name=""/>
        <dsp:cNvSpPr/>
      </dsp:nvSpPr>
      <dsp:spPr>
        <a:xfrm>
          <a:off x="867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Gathering </a:t>
          </a:r>
          <a:br>
            <a:rPr lang="en-GB" sz="900" b="1" kern="1200" dirty="0" smtClean="0">
              <a:solidFill>
                <a:schemeClr val="bg1"/>
              </a:solidFill>
            </a:rPr>
          </a:br>
          <a:r>
            <a:rPr lang="en-GB" sz="900" b="1" kern="1200" dirty="0" smtClean="0">
              <a:solidFill>
                <a:schemeClr val="bg1"/>
              </a:solidFill>
            </a:rPr>
            <a:t>Data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79105" y="327419"/>
        <a:ext cx="834715" cy="556476"/>
      </dsp:txXfrm>
    </dsp:sp>
    <dsp:sp modelId="{043B0D0C-7C9F-41B0-A0B4-329E44117575}">
      <dsp:nvSpPr>
        <dsp:cNvPr id="0" name=""/>
        <dsp:cNvSpPr/>
      </dsp:nvSpPr>
      <dsp:spPr>
        <a:xfrm>
          <a:off x="1252940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Cleaning</a:t>
          </a:r>
          <a:br>
            <a:rPr lang="en-GB" sz="900" b="1" kern="1200" dirty="0" smtClean="0">
              <a:solidFill>
                <a:schemeClr val="bg1"/>
              </a:solidFill>
            </a:rPr>
          </a:br>
          <a:r>
            <a:rPr lang="en-GB" sz="900" b="1" kern="1200" dirty="0" smtClean="0">
              <a:solidFill>
                <a:schemeClr val="bg1"/>
              </a:solidFill>
            </a:rPr>
            <a:t>Data</a:t>
          </a:r>
          <a:endParaRPr lang="en-US" sz="900" kern="1200" dirty="0"/>
        </a:p>
      </dsp:txBody>
      <dsp:txXfrm>
        <a:off x="1531178" y="327419"/>
        <a:ext cx="834715" cy="556476"/>
      </dsp:txXfrm>
    </dsp:sp>
    <dsp:sp modelId="{60E456A3-622C-46CC-B980-B01B2996749A}">
      <dsp:nvSpPr>
        <dsp:cNvPr id="0" name=""/>
        <dsp:cNvSpPr/>
      </dsp:nvSpPr>
      <dsp:spPr>
        <a:xfrm>
          <a:off x="2505013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Data analysis</a:t>
          </a:r>
          <a:endParaRPr lang="en-US" sz="900" kern="1200" dirty="0"/>
        </a:p>
      </dsp:txBody>
      <dsp:txXfrm>
        <a:off x="2783251" y="327419"/>
        <a:ext cx="834715" cy="556476"/>
      </dsp:txXfrm>
    </dsp:sp>
    <dsp:sp modelId="{2B623FAD-2CFA-4028-BFE1-4956F0258BDC}">
      <dsp:nvSpPr>
        <dsp:cNvPr id="0" name=""/>
        <dsp:cNvSpPr/>
      </dsp:nvSpPr>
      <dsp:spPr>
        <a:xfrm>
          <a:off x="3757085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Evaluation metrics and acceptance criteria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4035323" y="327419"/>
        <a:ext cx="834715" cy="556476"/>
      </dsp:txXfrm>
    </dsp:sp>
    <dsp:sp modelId="{BB2A61F3-AC0E-46C1-8A8F-937CF45434AF}">
      <dsp:nvSpPr>
        <dsp:cNvPr id="0" name=""/>
        <dsp:cNvSpPr/>
      </dsp:nvSpPr>
      <dsp:spPr>
        <a:xfrm>
          <a:off x="5009158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Training and evaluating ML model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5287396" y="327419"/>
        <a:ext cx="834715" cy="556476"/>
      </dsp:txXfrm>
    </dsp:sp>
    <dsp:sp modelId="{4ACA1646-0787-477D-B13D-CD2C0EB0717B}">
      <dsp:nvSpPr>
        <dsp:cNvPr id="0" name=""/>
        <dsp:cNvSpPr/>
      </dsp:nvSpPr>
      <dsp:spPr>
        <a:xfrm>
          <a:off x="6261231" y="327419"/>
          <a:ext cx="1391191" cy="55647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tx1"/>
              </a:solidFill>
            </a:rPr>
            <a:t>Claim-AI module development</a:t>
          </a:r>
          <a:endParaRPr lang="en-GB" sz="900" b="1" kern="1200" dirty="0">
            <a:solidFill>
              <a:schemeClr val="tx1"/>
            </a:solidFill>
          </a:endParaRPr>
        </a:p>
      </dsp:txBody>
      <dsp:txXfrm>
        <a:off x="6539469" y="327419"/>
        <a:ext cx="834715" cy="556476"/>
      </dsp:txXfrm>
    </dsp:sp>
    <dsp:sp modelId="{793E5C8A-BBEF-46CF-9EA1-FBB619822C55}">
      <dsp:nvSpPr>
        <dsp:cNvPr id="0" name=""/>
        <dsp:cNvSpPr/>
      </dsp:nvSpPr>
      <dsp:spPr>
        <a:xfrm>
          <a:off x="7513303" y="327419"/>
          <a:ext cx="1391191" cy="55647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tx1"/>
              </a:solidFill>
            </a:rPr>
            <a:t>Claim-AI Quality monitor module development</a:t>
          </a:r>
          <a:endParaRPr lang="en-GB" sz="900" b="1" kern="1200" dirty="0">
            <a:solidFill>
              <a:schemeClr val="tx1"/>
            </a:solidFill>
          </a:endParaRPr>
        </a:p>
      </dsp:txBody>
      <dsp:txXfrm>
        <a:off x="7791541" y="327419"/>
        <a:ext cx="834715" cy="556476"/>
      </dsp:txXfrm>
    </dsp:sp>
    <dsp:sp modelId="{D4F83988-54B1-4C50-94B4-13A642405519}">
      <dsp:nvSpPr>
        <dsp:cNvPr id="0" name=""/>
        <dsp:cNvSpPr/>
      </dsp:nvSpPr>
      <dsp:spPr>
        <a:xfrm>
          <a:off x="8765376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User acceptance testing</a:t>
          </a:r>
          <a:endParaRPr lang="en-GB" sz="900" b="1" kern="1200" dirty="0"/>
        </a:p>
      </dsp:txBody>
      <dsp:txXfrm>
        <a:off x="9043614" y="327419"/>
        <a:ext cx="834715" cy="5564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1CE6F-0506-4D09-9E94-8E5D9D60D00C}">
      <dsp:nvSpPr>
        <dsp:cNvPr id="0" name=""/>
        <dsp:cNvSpPr/>
      </dsp:nvSpPr>
      <dsp:spPr>
        <a:xfrm>
          <a:off x="867" y="327419"/>
          <a:ext cx="1391191" cy="55647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Gathering </a:t>
          </a:r>
          <a:br>
            <a:rPr lang="en-GB" sz="900" b="1" kern="1200" dirty="0" smtClean="0">
              <a:solidFill>
                <a:schemeClr val="bg1"/>
              </a:solidFill>
            </a:rPr>
          </a:br>
          <a:r>
            <a:rPr lang="en-GB" sz="900" b="1" kern="1200" dirty="0" smtClean="0">
              <a:solidFill>
                <a:schemeClr val="bg1"/>
              </a:solidFill>
            </a:rPr>
            <a:t>Data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79105" y="327419"/>
        <a:ext cx="834715" cy="556476"/>
      </dsp:txXfrm>
    </dsp:sp>
    <dsp:sp modelId="{043B0D0C-7C9F-41B0-A0B4-329E44117575}">
      <dsp:nvSpPr>
        <dsp:cNvPr id="0" name=""/>
        <dsp:cNvSpPr/>
      </dsp:nvSpPr>
      <dsp:spPr>
        <a:xfrm>
          <a:off x="1252940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Cleaning</a:t>
          </a:r>
          <a:br>
            <a:rPr lang="en-GB" sz="900" b="1" kern="1200" dirty="0" smtClean="0">
              <a:solidFill>
                <a:schemeClr val="bg1"/>
              </a:solidFill>
            </a:rPr>
          </a:br>
          <a:r>
            <a:rPr lang="en-GB" sz="900" b="1" kern="1200" dirty="0" smtClean="0">
              <a:solidFill>
                <a:schemeClr val="bg1"/>
              </a:solidFill>
            </a:rPr>
            <a:t>Data</a:t>
          </a:r>
          <a:endParaRPr lang="en-US" sz="900" kern="1200" dirty="0"/>
        </a:p>
      </dsp:txBody>
      <dsp:txXfrm>
        <a:off x="1531178" y="327419"/>
        <a:ext cx="834715" cy="556476"/>
      </dsp:txXfrm>
    </dsp:sp>
    <dsp:sp modelId="{60E456A3-622C-46CC-B980-B01B2996749A}">
      <dsp:nvSpPr>
        <dsp:cNvPr id="0" name=""/>
        <dsp:cNvSpPr/>
      </dsp:nvSpPr>
      <dsp:spPr>
        <a:xfrm>
          <a:off x="2505013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bg1"/>
              </a:solidFill>
            </a:rPr>
            <a:t>Data analysis</a:t>
          </a:r>
          <a:endParaRPr lang="en-US" sz="900" kern="1200" dirty="0"/>
        </a:p>
      </dsp:txBody>
      <dsp:txXfrm>
        <a:off x="2783251" y="327419"/>
        <a:ext cx="834715" cy="556476"/>
      </dsp:txXfrm>
    </dsp:sp>
    <dsp:sp modelId="{2B623FAD-2CFA-4028-BFE1-4956F0258BDC}">
      <dsp:nvSpPr>
        <dsp:cNvPr id="0" name=""/>
        <dsp:cNvSpPr/>
      </dsp:nvSpPr>
      <dsp:spPr>
        <a:xfrm>
          <a:off x="3757085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Evaluation metrics and acceptance criteria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4035323" y="327419"/>
        <a:ext cx="834715" cy="556476"/>
      </dsp:txXfrm>
    </dsp:sp>
    <dsp:sp modelId="{BB2A61F3-AC0E-46C1-8A8F-937CF45434AF}">
      <dsp:nvSpPr>
        <dsp:cNvPr id="0" name=""/>
        <dsp:cNvSpPr/>
      </dsp:nvSpPr>
      <dsp:spPr>
        <a:xfrm>
          <a:off x="5009158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Training and evaluating ML model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5287396" y="327419"/>
        <a:ext cx="834715" cy="556476"/>
      </dsp:txXfrm>
    </dsp:sp>
    <dsp:sp modelId="{4ACA1646-0787-477D-B13D-CD2C0EB0717B}">
      <dsp:nvSpPr>
        <dsp:cNvPr id="0" name=""/>
        <dsp:cNvSpPr/>
      </dsp:nvSpPr>
      <dsp:spPr>
        <a:xfrm>
          <a:off x="6261231" y="327419"/>
          <a:ext cx="1391191" cy="55647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tx1"/>
              </a:solidFill>
            </a:rPr>
            <a:t>Claim-AI module development</a:t>
          </a:r>
          <a:endParaRPr lang="en-GB" sz="900" b="1" kern="1200" dirty="0">
            <a:solidFill>
              <a:schemeClr val="tx1"/>
            </a:solidFill>
          </a:endParaRPr>
        </a:p>
      </dsp:txBody>
      <dsp:txXfrm>
        <a:off x="6539469" y="327419"/>
        <a:ext cx="834715" cy="556476"/>
      </dsp:txXfrm>
    </dsp:sp>
    <dsp:sp modelId="{793E5C8A-BBEF-46CF-9EA1-FBB619822C55}">
      <dsp:nvSpPr>
        <dsp:cNvPr id="0" name=""/>
        <dsp:cNvSpPr/>
      </dsp:nvSpPr>
      <dsp:spPr>
        <a:xfrm>
          <a:off x="7513303" y="327419"/>
          <a:ext cx="1391191" cy="55647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chemeClr val="tx1"/>
              </a:solidFill>
            </a:rPr>
            <a:t>Claim-AI Quality monitor module development</a:t>
          </a:r>
          <a:endParaRPr lang="en-GB" sz="900" b="1" kern="1200" dirty="0">
            <a:solidFill>
              <a:schemeClr val="tx1"/>
            </a:solidFill>
          </a:endParaRPr>
        </a:p>
      </dsp:txBody>
      <dsp:txXfrm>
        <a:off x="7791541" y="327419"/>
        <a:ext cx="834715" cy="556476"/>
      </dsp:txXfrm>
    </dsp:sp>
    <dsp:sp modelId="{D4F83988-54B1-4C50-94B4-13A642405519}">
      <dsp:nvSpPr>
        <dsp:cNvPr id="0" name=""/>
        <dsp:cNvSpPr/>
      </dsp:nvSpPr>
      <dsp:spPr>
        <a:xfrm>
          <a:off x="8765376" y="327419"/>
          <a:ext cx="1391191" cy="556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User acceptance testing</a:t>
          </a:r>
          <a:endParaRPr lang="en-GB" sz="900" b="1" kern="1200" dirty="0"/>
        </a:p>
      </dsp:txBody>
      <dsp:txXfrm>
        <a:off x="9043614" y="327419"/>
        <a:ext cx="834715" cy="556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25560-D66D-406F-A708-E688A4E5BB77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8F555-C65C-4204-A892-FF200F5DC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79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0d46c2e73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0d46c2e73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GIZ,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596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6" name="Grafik 5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25B7370B-2AEC-4121-9CCC-42B209AEE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6"/>
          <a:stretch/>
        </p:blipFill>
        <p:spPr>
          <a:xfrm>
            <a:off x="5192391" y="687148"/>
            <a:ext cx="1807218" cy="18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ei Inhalte" type="twoObj" userDrawn="1">
  <p:cSld name="1_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9;p10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0;p10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1;p10"/>
          <p:cNvSpPr>
            <a:spLocks noGrp="1"/>
          </p:cNvSpPr>
          <p:nvPr>
            <p:ph type="body" idx="2"/>
          </p:nvPr>
        </p:nvSpPr>
        <p:spPr bwMode="auto">
          <a:xfrm>
            <a:off x="6172200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2;p10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smtClean="0"/>
              <a:t>21 June 2021</a:t>
            </a:r>
            <a:endParaRPr/>
          </a:p>
        </p:txBody>
      </p:sp>
      <p:sp>
        <p:nvSpPr>
          <p:cNvPr id="8" name="Google Shape;33;p10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 smtClean="0"/>
              <a:t>openIMIS AI PartnerHack</a:t>
            </a:r>
            <a:endParaRPr/>
          </a:p>
        </p:txBody>
      </p:sp>
      <p:sp>
        <p:nvSpPr>
          <p:cNvPr id="9" name="Google Shape;34;p10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10" name="Google Shape;35;p10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Nur Titel" type="titleOnly" userDrawn="1">
  <p:cSld name="1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;p11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8;p11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smtClean="0"/>
              <a:t>21 June 2021</a:t>
            </a:r>
            <a:endParaRPr/>
          </a:p>
        </p:txBody>
      </p:sp>
      <p:sp>
        <p:nvSpPr>
          <p:cNvPr id="6" name="Google Shape;39;p11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 smtClean="0"/>
              <a:t>openIMIS AI PartnerHack</a:t>
            </a:r>
            <a:endParaRPr/>
          </a:p>
        </p:txBody>
      </p:sp>
      <p:sp>
        <p:nvSpPr>
          <p:cNvPr id="7" name="Google Shape;40;p11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8" name="Google Shape;41;p11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Leer" type="blank" userDrawn="1">
  <p:cSld name="1_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3;p12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smtClean="0"/>
              <a:t>21 June 2021</a:t>
            </a:r>
            <a:endParaRPr/>
          </a:p>
        </p:txBody>
      </p:sp>
      <p:sp>
        <p:nvSpPr>
          <p:cNvPr id="5" name="Google Shape;44;p12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 smtClean="0"/>
              <a:t>openIMIS AI PartnerHack</a:t>
            </a:r>
            <a:endParaRPr/>
          </a:p>
        </p:txBody>
      </p:sp>
      <p:sp>
        <p:nvSpPr>
          <p:cNvPr id="6" name="Google Shape;45;p12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7" name="Google Shape;46;p12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chluss Folie" userDrawn="1">
  <p:cSld name="Schluss 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8;p13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9;p13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  <a:defRPr sz="12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" name="Google Shape;50;p13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E113884-B5C9-459E-B785-88DF562AF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 June 2021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 txBox="1">
            <a:spLocks/>
          </p:cNvSpPr>
          <p:nvPr userDrawn="1"/>
        </p:nvSpPr>
        <p:spPr>
          <a:xfrm>
            <a:off x="9624392" y="6520259"/>
            <a:ext cx="1718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100" b="0" i="1" kern="120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9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D3AE9F-B099-48E3-9D63-E2686F55F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F441C40-D1A3-4021-BC20-FB80A0DAD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0942"/>
            <a:ext cx="1647959" cy="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1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257612C-9BB1-4B2E-8509-C3A41B632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6044"/>
            <a:ext cx="51816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 June 2021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53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69BCAFE-FF6C-48CB-B35B-192AA7C17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 June 2021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4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4672233-ECC5-4ACD-981A-8BF10FB87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 June 2021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1AF98D-2D31-4CE4-ABEE-E9088C1CA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0942"/>
            <a:ext cx="1647959" cy="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4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folie" type="title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7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3;p7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7"/>
          <p:cNvSpPr>
            <a:spLocks noGrp="1"/>
          </p:cNvSpPr>
          <p:nvPr>
            <p:ph type="subTitle" idx="1"/>
          </p:nvPr>
        </p:nvSpPr>
        <p:spPr bwMode="auto">
          <a:xfrm>
            <a:off x="1524003" y="5060445"/>
            <a:ext cx="9144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15;p7"/>
          <p:cNvPicPr/>
          <p:nvPr/>
        </p:nvPicPr>
        <p:blipFill>
          <a:blip r:embed="rId2"/>
          <a:stretch/>
        </p:blipFill>
        <p:spPr bwMode="auto">
          <a:xfrm>
            <a:off x="5250329" y="768214"/>
            <a:ext cx="1691347" cy="179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ischentitel" type="secHead" userDrawn="1">
  <p:cSld name="1_Zwischen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4;p9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5;p9"/>
          <p:cNvSpPr>
            <a:spLocks noGrp="1"/>
          </p:cNvSpPr>
          <p:nvPr>
            <p:ph type="title"/>
          </p:nvPr>
        </p:nvSpPr>
        <p:spPr bwMode="auto">
          <a:xfrm>
            <a:off x="831847" y="1709745"/>
            <a:ext cx="10515600" cy="2852735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6;p9"/>
          <p:cNvSpPr>
            <a:spLocks noGrp="1"/>
          </p:cNvSpPr>
          <p:nvPr>
            <p:ph type="body" idx="1"/>
          </p:nvPr>
        </p:nvSpPr>
        <p:spPr bwMode="auto">
          <a:xfrm>
            <a:off x="831847" y="4589465"/>
            <a:ext cx="10515600" cy="1500182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27;p9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MASTERTITELFORMAT BEARBEITEN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9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Formatvorlagen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Textmasters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5496" y="65177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>
              <a:defRPr/>
            </a:pPr>
            <a:r>
              <a:rPr lang="en-US" smtClean="0"/>
              <a:t>21 June 2021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24392" y="6520259"/>
            <a:ext cx="1718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5177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9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49" r:id="rId8"/>
    <p:sldLayoutId id="2147483651" r:id="rId9"/>
    <p:sldLayoutId id="2147483652" r:id="rId10"/>
    <p:sldLayoutId id="2147483653" r:id="rId11"/>
    <p:sldLayoutId id="2147483654" r:id="rId12"/>
    <p:sldLayoutId id="2147483655" r:id="rId13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lang="de-DE" sz="2000" b="0" i="0" kern="1200" dirty="0">
          <a:solidFill>
            <a:srgbClr val="0070C0"/>
          </a:solidFill>
          <a:latin typeface="Poppins"/>
          <a:ea typeface="+mn-ea"/>
          <a:cs typeface="Poppin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lang="de-DE" sz="1900" b="0" i="0" kern="1200" dirty="0">
          <a:solidFill>
            <a:srgbClr val="0070C0"/>
          </a:solidFill>
          <a:latin typeface="Poppins"/>
          <a:ea typeface="+mn-ea"/>
          <a:cs typeface="Poppin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imis.atlassian.net/wiki/spaces/OP/pages/1399914531/FHIR+R4+-+Condition" TargetMode="External"/><Relationship Id="rId13" Type="http://schemas.openxmlformats.org/officeDocument/2006/relationships/hyperlink" Target="https://openimis.atlassian.net/wiki/spaces/OP/pages/1487765722" TargetMode="External"/><Relationship Id="rId18" Type="http://schemas.openxmlformats.org/officeDocument/2006/relationships/hyperlink" Target="https://openimis.atlassian.net/wiki/spaces/OP/pages/1530593281" TargetMode="External"/><Relationship Id="rId3" Type="http://schemas.openxmlformats.org/officeDocument/2006/relationships/hyperlink" Target="https://openimis.atlassian.net/wiki/spaces/OP/pages/1389592652/FHIR+R4+-+ClaimResponse" TargetMode="External"/><Relationship Id="rId21" Type="http://schemas.openxmlformats.org/officeDocument/2006/relationships/diagramData" Target="../diagrams/data9.xml"/><Relationship Id="rId7" Type="http://schemas.openxmlformats.org/officeDocument/2006/relationships/hyperlink" Target="https://openimis.atlassian.net/wiki/spaces/OP/pages/1538097173" TargetMode="External"/><Relationship Id="rId12" Type="http://schemas.openxmlformats.org/officeDocument/2006/relationships/hyperlink" Target="https://openimis.atlassian.net/wiki/spaces/OP/pages/1389133931/FHIR+R4+-+Patient" TargetMode="External"/><Relationship Id="rId17" Type="http://schemas.openxmlformats.org/officeDocument/2006/relationships/hyperlink" Target="https://openimis.atlassian.net/wiki/spaces/OP/pages/1400045588/FHIR+R4+-+Medication" TargetMode="External"/><Relationship Id="rId25" Type="http://schemas.microsoft.com/office/2007/relationships/diagramDrawing" Target="../diagrams/drawing9.xml"/><Relationship Id="rId2" Type="http://schemas.openxmlformats.org/officeDocument/2006/relationships/hyperlink" Target="https://openimis.atlassian.net/wiki/spaces/OP/pages/1389592619/FHIR+R4+-+Claim" TargetMode="External"/><Relationship Id="rId16" Type="http://schemas.openxmlformats.org/officeDocument/2006/relationships/hyperlink" Target="https://openimis.atlassian.net/wiki/spaces/OP/pages/1527087232/Medical+Service+table+tblServices" TargetMode="External"/><Relationship Id="rId20" Type="http://schemas.openxmlformats.org/officeDocument/2006/relationships/hyperlink" Target="https://openimis.atlassian.net/wiki/spaces/OP/pages/1563230242/Claim+Administrator+table+tblClaimAdm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imis.atlassian.net/wiki/spaces/OP/pages/1539637298" TargetMode="External"/><Relationship Id="rId11" Type="http://schemas.openxmlformats.org/officeDocument/2006/relationships/hyperlink" Target="https://openimis.atlassian.net/wiki/spaces/OP/pages/1517879297" TargetMode="External"/><Relationship Id="rId24" Type="http://schemas.openxmlformats.org/officeDocument/2006/relationships/diagramColors" Target="../diagrams/colors9.xml"/><Relationship Id="rId5" Type="http://schemas.openxmlformats.org/officeDocument/2006/relationships/hyperlink" Target="https://openimis.atlassian.net/wiki/spaces/OP/pages/1448443905" TargetMode="External"/><Relationship Id="rId15" Type="http://schemas.openxmlformats.org/officeDocument/2006/relationships/hyperlink" Target="https://openimis.atlassian.net/wiki/spaces/OP/pages/1400012844/FHIR+R4+-+ActivityDefinition" TargetMode="External"/><Relationship Id="rId23" Type="http://schemas.openxmlformats.org/officeDocument/2006/relationships/diagramQuickStyle" Target="../diagrams/quickStyle9.xml"/><Relationship Id="rId10" Type="http://schemas.openxmlformats.org/officeDocument/2006/relationships/hyperlink" Target="https://openimis.atlassian.net/wiki/spaces/OP/pages/1517617153/FHIR+R4+-+HealthcareService" TargetMode="External"/><Relationship Id="rId19" Type="http://schemas.openxmlformats.org/officeDocument/2006/relationships/hyperlink" Target="https://openimis.atlassian.net/wiki/spaces/OP/pages/1389592716/FHIR+R4+-+Practitioner" TargetMode="External"/><Relationship Id="rId4" Type="http://schemas.openxmlformats.org/officeDocument/2006/relationships/hyperlink" Target="https://openimis.atlassian.net/wiki/spaces/OP/pages/1233649676/openIMIS+FHIR+R4+Overview+Page" TargetMode="External"/><Relationship Id="rId9" Type="http://schemas.openxmlformats.org/officeDocument/2006/relationships/hyperlink" Target="https://openimis.atlassian.net/wiki/spaces/OP/pages/1534394373/Diagnosis+table+tblICDCodes" TargetMode="External"/><Relationship Id="rId14" Type="http://schemas.openxmlformats.org/officeDocument/2006/relationships/hyperlink" Target="https://openimis.atlassian.net/wiki/spaces/OP/pages/1535901766" TargetMode="External"/><Relationship Id="rId22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openimis/openimis-be-claim_ai_quality_py" TargetMode="External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hyperlink" Target="http://wiki.openimis.org/" TargetMode="External"/><Relationship Id="rId7" Type="http://schemas.openxmlformats.org/officeDocument/2006/relationships/hyperlink" Target="http://github.com/openimis" TargetMode="External"/><Relationship Id="rId12" Type="http://schemas.openxmlformats.org/officeDocument/2006/relationships/hyperlink" Target="https://demo.openimis.org/" TargetMode="External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openimis/openimis-be-claim_ai_py" TargetMode="External"/><Relationship Id="rId11" Type="http://schemas.openxmlformats.org/officeDocument/2006/relationships/hyperlink" Target="http://docs.openimis.org/en/v1.4.0/" TargetMode="External"/><Relationship Id="rId5" Type="http://schemas.openxmlformats.org/officeDocument/2006/relationships/hyperlink" Target="https://github.com/openimis/openimis-ai-research_py" TargetMode="External"/><Relationship Id="rId15" Type="http://schemas.openxmlformats.org/officeDocument/2006/relationships/image" Target="../media/image19.png"/><Relationship Id="rId10" Type="http://schemas.openxmlformats.org/officeDocument/2006/relationships/hyperlink" Target="http://www.openimis.org/" TargetMode="External"/><Relationship Id="rId19" Type="http://schemas.openxmlformats.org/officeDocument/2006/relationships/image" Target="../media/image23.png"/><Relationship Id="rId4" Type="http://schemas.openxmlformats.org/officeDocument/2006/relationships/hyperlink" Target="https://openimis.atlassian.net/wiki/spaces/OP/pages/1448542777" TargetMode="External"/><Relationship Id="rId9" Type="http://schemas.openxmlformats.org/officeDocument/2006/relationships/hyperlink" Target="https://github.com/openimis/openimis-fe-claim_ai_quality_js" TargetMode="External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/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/>
            </a:pPr>
            <a:r>
              <a:rPr lang="de-CH" sz="5400" dirty="0"/>
              <a:t>AI-</a:t>
            </a:r>
            <a:r>
              <a:rPr lang="de-CH" sz="5400" dirty="0" err="1"/>
              <a:t>based</a:t>
            </a:r>
            <a:r>
              <a:rPr lang="de-CH" sz="5400" dirty="0"/>
              <a:t> Claim </a:t>
            </a:r>
            <a:r>
              <a:rPr lang="de-CH" sz="5400" dirty="0" err="1"/>
              <a:t>Categorization</a:t>
            </a:r>
            <a:r>
              <a:rPr lang="de-CH" sz="5400" dirty="0"/>
              <a:t/>
            </a:r>
            <a:br>
              <a:rPr lang="de-CH" sz="5400" dirty="0"/>
            </a:br>
            <a:endParaRPr sz="5400" dirty="0"/>
          </a:p>
        </p:txBody>
      </p:sp>
      <p:sp>
        <p:nvSpPr>
          <p:cNvPr id="5" name="Google Shape;56;p1"/>
          <p:cNvSpPr>
            <a:spLocks noGrp="1"/>
          </p:cNvSpPr>
          <p:nvPr>
            <p:ph type="subTitle" idx="1"/>
          </p:nvPr>
        </p:nvSpPr>
        <p:spPr bwMode="auto">
          <a:xfrm>
            <a:off x="0" y="5060445"/>
            <a:ext cx="12192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/>
          <a:lstStyle/>
          <a:p>
            <a:pPr marL="0" lv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/>
            </a:pPr>
            <a:r>
              <a:rPr lang="de-CH" sz="3200" dirty="0" smtClean="0"/>
              <a:t>openIMIS AI </a:t>
            </a:r>
            <a:r>
              <a:rPr lang="de-CH" sz="3200" dirty="0" err="1" smtClean="0"/>
              <a:t>PartnerHack</a:t>
            </a:r>
            <a:r>
              <a:rPr lang="de-CH" sz="3200" dirty="0" smtClean="0"/>
              <a:t> </a:t>
            </a:r>
            <a:endParaRPr lang="de-CH" sz="3200" dirty="0" smtClean="0"/>
          </a:p>
          <a:p>
            <a:pPr marL="0" lv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/>
            </a:pPr>
            <a:r>
              <a:rPr lang="de-CH" sz="3200" dirty="0" smtClean="0"/>
              <a:t>21</a:t>
            </a:r>
            <a:r>
              <a:rPr lang="fr-FR" sz="3200" dirty="0" smtClean="0"/>
              <a:t> </a:t>
            </a:r>
            <a:r>
              <a:rPr lang="fr-FR" sz="3200" dirty="0" err="1" smtClean="0"/>
              <a:t>June</a:t>
            </a:r>
            <a:r>
              <a:rPr lang="fr-FR" sz="3200" dirty="0" smtClean="0"/>
              <a:t> </a:t>
            </a:r>
            <a:r>
              <a:rPr lang="fr-FR" sz="3200" dirty="0"/>
              <a:t>2021</a:t>
            </a:r>
            <a:endParaRPr sz="3200" dirty="0"/>
          </a:p>
        </p:txBody>
      </p:sp>
      <p:pic>
        <p:nvPicPr>
          <p:cNvPr id="6" name="Google Shape;57;p1" descr="Image result for swisstph"/>
          <p:cNvPicPr/>
          <p:nvPr/>
        </p:nvPicPr>
        <p:blipFill>
          <a:blip r:embed="rId2"/>
          <a:stretch/>
        </p:blipFill>
        <p:spPr bwMode="auto">
          <a:xfrm>
            <a:off x="200280" y="86642"/>
            <a:ext cx="2647446" cy="76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9;p1"/>
          <p:cNvPicPr/>
          <p:nvPr/>
        </p:nvPicPr>
        <p:blipFill>
          <a:blip r:embed="rId3"/>
          <a:stretch/>
        </p:blipFill>
        <p:spPr bwMode="auto">
          <a:xfrm>
            <a:off x="11206347" y="86642"/>
            <a:ext cx="881173" cy="88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/>
        </p:blipFill>
        <p:spPr bwMode="auto">
          <a:xfrm>
            <a:off x="200279" y="5767349"/>
            <a:ext cx="945275" cy="945275"/>
          </a:xfrm>
          <a:prstGeom prst="rect">
            <a:avLst/>
          </a:prstGeom>
        </p:spPr>
      </p:pic>
      <p:pic>
        <p:nvPicPr>
          <p:cNvPr id="10" name="Picture 4" descr="Image result for soldevelo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6081736"/>
            <a:ext cx="2547428" cy="6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4;p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Claim</a:t>
            </a:r>
            <a:r>
              <a:rPr lang="it-IT" dirty="0" smtClean="0"/>
              <a:t>-AI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module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sz="2200" dirty="0" err="1" smtClean="0">
                <a:solidFill>
                  <a:srgbClr val="0070C0"/>
                </a:solidFill>
              </a:rPr>
              <a:t>Responsibilities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Contributes </a:t>
            </a:r>
            <a:r>
              <a:rPr lang="en-US" dirty="0"/>
              <a:t>to Claim Review Search with </a:t>
            </a:r>
            <a:r>
              <a:rPr lang="en-US" dirty="0" smtClean="0"/>
              <a:t>additional filters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Prepares </a:t>
            </a:r>
            <a:r>
              <a:rPr lang="en-US" dirty="0"/>
              <a:t>the new </a:t>
            </a:r>
            <a:r>
              <a:rPr lang="en-US" dirty="0" smtClean="0"/>
              <a:t>submitted claims </a:t>
            </a:r>
            <a:r>
              <a:rPr lang="en-US" dirty="0"/>
              <a:t>for AI </a:t>
            </a:r>
            <a:r>
              <a:rPr lang="en-US" dirty="0" err="1"/>
              <a:t>categorisation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Pushes </a:t>
            </a:r>
            <a:r>
              <a:rPr lang="en-US" dirty="0"/>
              <a:t>Claims to Claim-AI module on scheduled task and/or event-based activation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Updates </a:t>
            </a:r>
            <a:r>
              <a:rPr lang="en-US" dirty="0"/>
              <a:t>Claims based on the response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Reports </a:t>
            </a:r>
            <a:r>
              <a:rPr lang="en-US" dirty="0"/>
              <a:t>Claim adjudication misclassifications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June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openIMIS AI PartnerHack</a:t>
            </a:r>
            <a:endParaRPr lang="en-GB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184906880"/>
              </p:ext>
            </p:extLst>
          </p:nvPr>
        </p:nvGraphicFramePr>
        <p:xfrm>
          <a:off x="1919536" y="-79068"/>
          <a:ext cx="10157436" cy="121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58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4;p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1" fontAlgn="t"/>
            <a:r>
              <a:rPr lang="en-US" sz="4000" b="1" kern="1200" dirty="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rPr>
              <a:t>FHIR Claim input data for </a:t>
            </a:r>
            <a:r>
              <a:rPr lang="en-US" sz="4000" b="1" kern="1200" dirty="0" smtClean="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rPr>
              <a:t>Claim-AI module</a:t>
            </a:r>
            <a:endParaRPr lang="en-GB" sz="4000" b="1" kern="1200" dirty="0">
              <a:solidFill>
                <a:schemeClr val="tx1"/>
              </a:solidFill>
              <a:latin typeface="Poppins SemiBold" pitchFamily="2" charset="77"/>
              <a:ea typeface="+mj-ea"/>
              <a:cs typeface="Poppins SemiBold" pitchFamily="2" charset="77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2164469"/>
            <a:ext cx="3745013" cy="4012497"/>
          </a:xfrm>
        </p:spPr>
        <p:txBody>
          <a:bodyPr/>
          <a:lstStyle/>
          <a:p>
            <a:pPr marL="342900" lvl="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de-CH" dirty="0">
                <a:solidFill>
                  <a:schemeClr val="dk1"/>
                </a:solidFill>
              </a:rPr>
              <a:t>Input </a:t>
            </a:r>
            <a:r>
              <a:rPr lang="de-CH" dirty="0" err="1">
                <a:solidFill>
                  <a:schemeClr val="dk1"/>
                </a:solidFill>
              </a:rPr>
              <a:t>data</a:t>
            </a: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dirty="0" err="1">
                <a:solidFill>
                  <a:schemeClr val="dk1"/>
                </a:solidFill>
              </a:rPr>
              <a:t>model</a:t>
            </a:r>
            <a:r>
              <a:rPr lang="de-CH" dirty="0">
                <a:solidFill>
                  <a:schemeClr val="dk1"/>
                </a:solidFill>
              </a:rPr>
              <a:t>: </a:t>
            </a:r>
            <a:r>
              <a:rPr lang="de-CH" u="sng" dirty="0">
                <a:solidFill>
                  <a:schemeClr val="hlink"/>
                </a:solidFill>
                <a:hlinkClick r:id="rId2"/>
              </a:rPr>
              <a:t>FHIR </a:t>
            </a:r>
            <a:r>
              <a:rPr lang="de-CH" u="sng" dirty="0" smtClean="0">
                <a:solidFill>
                  <a:schemeClr val="hlink"/>
                </a:solidFill>
                <a:hlinkClick r:id="rId2"/>
              </a:rPr>
              <a:t>Claim</a:t>
            </a:r>
            <a:endParaRPr lang="de-CH" u="sng" dirty="0" smtClean="0">
              <a:solidFill>
                <a:schemeClr val="hlink"/>
              </a:solidFill>
            </a:endParaRPr>
          </a:p>
          <a:p>
            <a:pPr marL="342900" lvl="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de-CH" dirty="0" smtClean="0">
                <a:solidFill>
                  <a:schemeClr val="dk1"/>
                </a:solidFill>
              </a:rPr>
              <a:t>Output </a:t>
            </a:r>
            <a:r>
              <a:rPr lang="de-CH" dirty="0" err="1" smtClean="0">
                <a:solidFill>
                  <a:schemeClr val="dk1"/>
                </a:solidFill>
              </a:rPr>
              <a:t>data</a:t>
            </a:r>
            <a:r>
              <a:rPr lang="de-CH" dirty="0" smtClean="0">
                <a:solidFill>
                  <a:schemeClr val="dk1"/>
                </a:solidFill>
              </a:rPr>
              <a:t> </a:t>
            </a:r>
            <a:r>
              <a:rPr lang="de-CH" dirty="0" err="1" smtClean="0">
                <a:solidFill>
                  <a:schemeClr val="dk1"/>
                </a:solidFill>
              </a:rPr>
              <a:t>model</a:t>
            </a:r>
            <a:r>
              <a:rPr lang="de-CH" dirty="0" smtClean="0">
                <a:solidFill>
                  <a:schemeClr val="dk1"/>
                </a:solidFill>
              </a:rPr>
              <a:t>: </a:t>
            </a:r>
            <a:r>
              <a:rPr lang="de-CH" u="sng" dirty="0">
                <a:solidFill>
                  <a:schemeClr val="hlink"/>
                </a:solidFill>
                <a:hlinkClick r:id="rId3"/>
              </a:rPr>
              <a:t>FHIR </a:t>
            </a:r>
            <a:r>
              <a:rPr lang="de-CH" u="sng" dirty="0" smtClean="0">
                <a:solidFill>
                  <a:schemeClr val="hlink"/>
                </a:solidFill>
                <a:hlinkClick r:id="rId3"/>
              </a:rPr>
              <a:t>ClaimResponse</a:t>
            </a:r>
            <a:endParaRPr lang="de-CH" dirty="0">
              <a:solidFill>
                <a:schemeClr val="dk1"/>
              </a:solidFill>
            </a:endParaRPr>
          </a:p>
          <a:p>
            <a:pPr marL="342900" lvl="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de-CH" u="sng" dirty="0" smtClean="0">
                <a:solidFill>
                  <a:schemeClr val="hlink"/>
                </a:solidFill>
                <a:hlinkClick r:id="rId4"/>
              </a:rPr>
              <a:t>Development </a:t>
            </a:r>
            <a:r>
              <a:rPr lang="de-CH" u="sng" dirty="0" err="1" smtClean="0">
                <a:solidFill>
                  <a:schemeClr val="hlink"/>
                </a:solidFill>
                <a:hlinkClick r:id="rId4"/>
              </a:rPr>
              <a:t>of</a:t>
            </a:r>
            <a:r>
              <a:rPr lang="de-CH" u="sng" dirty="0" smtClean="0">
                <a:solidFill>
                  <a:schemeClr val="hlink"/>
                </a:solidFill>
                <a:hlinkClick r:id="rId4"/>
              </a:rPr>
              <a:t> FHIR </a:t>
            </a:r>
            <a:r>
              <a:rPr lang="de-CH" u="sng" dirty="0">
                <a:solidFill>
                  <a:schemeClr val="hlink"/>
                </a:solidFill>
                <a:hlinkClick r:id="rId4"/>
              </a:rPr>
              <a:t>R4 </a:t>
            </a:r>
            <a:r>
              <a:rPr lang="de-CH" u="sng" dirty="0" err="1" smtClean="0">
                <a:solidFill>
                  <a:schemeClr val="hlink"/>
                </a:solidFill>
              </a:rPr>
              <a:t>module</a:t>
            </a:r>
            <a:endParaRPr lang="de-CH" u="sng" dirty="0" smtClean="0">
              <a:solidFill>
                <a:schemeClr val="hlink"/>
              </a:solidFill>
            </a:endParaRPr>
          </a:p>
          <a:p>
            <a:pPr marL="342900" lvl="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de-CH" dirty="0" smtClean="0"/>
              <a:t>FHIR </a:t>
            </a:r>
            <a:r>
              <a:rPr lang="de-CH" dirty="0" err="1" smtClean="0"/>
              <a:t>Contained</a:t>
            </a:r>
            <a:r>
              <a:rPr lang="de-CH" dirty="0" smtClean="0"/>
              <a:t> Resources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required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send all </a:t>
            </a:r>
            <a:r>
              <a:rPr lang="de-CH" dirty="0" err="1" smtClean="0"/>
              <a:t>related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endParaRPr lang="de-CH" dirty="0" smtClean="0"/>
          </a:p>
          <a:p>
            <a:pPr marL="342900" lvl="0" indent="-3429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de-CH" dirty="0" err="1" smtClean="0"/>
              <a:t>Pagination</a:t>
            </a:r>
            <a:r>
              <a:rPr lang="de-CH" dirty="0" smtClean="0"/>
              <a:t> </a:t>
            </a:r>
            <a:endParaRPr lang="de-C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268132"/>
              </p:ext>
            </p:extLst>
          </p:nvPr>
        </p:nvGraphicFramePr>
        <p:xfrm>
          <a:off x="5029943" y="2231525"/>
          <a:ext cx="7047029" cy="3665024"/>
        </p:xfrm>
        <a:graphic>
          <a:graphicData uri="http://schemas.openxmlformats.org/drawingml/2006/table">
            <a:tbl>
              <a:tblPr/>
              <a:tblGrid>
                <a:gridCol w="2438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80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dirty="0">
                          <a:effectLst/>
                        </a:rPr>
                        <a:t>FHIR R4 </a:t>
                      </a:r>
                      <a:r>
                        <a:rPr lang="fr-FR" sz="1400" b="1" dirty="0" smtClean="0">
                          <a:effectLst/>
                        </a:rPr>
                        <a:t>Resource</a:t>
                      </a:r>
                      <a:endParaRPr lang="fr-FR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dirty="0">
                          <a:effectLst/>
                        </a:rPr>
                        <a:t>openIMIS </a:t>
                      </a:r>
                      <a:r>
                        <a:rPr lang="fr-FR" sz="1400" b="1" dirty="0" err="1">
                          <a:effectLst/>
                        </a:rPr>
                        <a:t>Database</a:t>
                      </a:r>
                      <a:r>
                        <a:rPr lang="fr-FR" sz="1400" b="1" dirty="0">
                          <a:effectLst/>
                        </a:rPr>
                        <a:t> </a:t>
                      </a:r>
                      <a:r>
                        <a:rPr lang="fr-FR" sz="1400" b="1" dirty="0" smtClean="0">
                          <a:effectLst/>
                        </a:rPr>
                        <a:t>Tables</a:t>
                      </a:r>
                      <a:endParaRPr lang="fr-FR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dirty="0" err="1" smtClean="0">
                          <a:effectLst/>
                        </a:rPr>
                        <a:t>Entity</a:t>
                      </a:r>
                      <a:endParaRPr lang="fr-FR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053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 smtClean="0">
                          <a:solidFill>
                            <a:srgbClr val="0052CC"/>
                          </a:solidFill>
                          <a:effectLst/>
                          <a:hlinkClick r:id="rId2"/>
                        </a:rPr>
                        <a:t>Claim</a:t>
                      </a:r>
                      <a:endParaRPr lang="fr-FR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 err="1">
                          <a:solidFill>
                            <a:srgbClr val="0052CC"/>
                          </a:solidFill>
                          <a:effectLst/>
                          <a:hlinkClick r:id="rId5" tooltip="https://openimis.atlassian.net/wiki/spaces/OP/pages/1448443905"/>
                        </a:rPr>
                        <a:t>tblClaim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0" dirty="0">
                          <a:effectLst/>
                        </a:rPr>
                        <a:t/>
                      </a:r>
                      <a:br>
                        <a:rPr lang="en-US" sz="1400" b="0" dirty="0">
                          <a:effectLst/>
                        </a:rPr>
                      </a:br>
                      <a:r>
                        <a:rPr lang="en-US" sz="1400" b="0" dirty="0" err="1">
                          <a:effectLst/>
                        </a:rPr>
                        <a:t>tblClaim</a:t>
                      </a:r>
                      <a:r>
                        <a:rPr lang="en-US" sz="1400" b="0" dirty="0">
                          <a:effectLst/>
                        </a:rPr>
                        <a:t> →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rgbClr val="0052CC"/>
                          </a:solidFill>
                          <a:effectLst/>
                          <a:hlinkClick r:id="rId6" tooltip="https://openimis.atlassian.net/wiki/spaces/OP/pages/1539637298"/>
                        </a:rPr>
                        <a:t>tblClaimServices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0" dirty="0">
                          <a:effectLst/>
                        </a:rPr>
                        <a:t/>
                      </a:r>
                      <a:br>
                        <a:rPr lang="en-US" sz="1400" b="0" dirty="0">
                          <a:effectLst/>
                        </a:rPr>
                      </a:br>
                      <a:r>
                        <a:rPr lang="en-US" sz="1400" b="0" dirty="0" err="1">
                          <a:effectLst/>
                        </a:rPr>
                        <a:t>tblClaim</a:t>
                      </a:r>
                      <a:r>
                        <a:rPr lang="en-US" sz="1400" b="0" dirty="0">
                          <a:effectLst/>
                        </a:rPr>
                        <a:t> →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rgbClr val="0052CC"/>
                          </a:solidFill>
                          <a:effectLst/>
                          <a:hlinkClick r:id="rId7" tooltip="https://openimis.atlassian.net/wiki/spaces/OP/pages/1538097173"/>
                        </a:rPr>
                        <a:t>tblClaimItems</a:t>
                      </a:r>
                      <a:endParaRPr lang="en-US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dirty="0" smtClean="0">
                          <a:effectLst/>
                        </a:rPr>
                        <a:t>Claim</a:t>
                      </a:r>
                      <a:endParaRPr lang="fr-FR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0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dirty="0" smtClean="0">
                          <a:effectLst/>
                        </a:rPr>
                        <a:t>Claim </a:t>
                      </a:r>
                      <a:r>
                        <a:rPr lang="fr-FR" sz="1400" b="0" dirty="0">
                          <a:effectLst/>
                        </a:rPr>
                        <a:t>→ </a:t>
                      </a:r>
                      <a:r>
                        <a:rPr lang="fr-FR" sz="1400" b="1" u="none" strike="noStrike" dirty="0">
                          <a:solidFill>
                            <a:srgbClr val="0052CC"/>
                          </a:solidFill>
                          <a:effectLst/>
                          <a:hlinkClick r:id="rId8" tooltip="https://openimis.atlassian.net/wiki/spaces/OP/pages/1399914531/FHIR+R4+-+Condition"/>
                        </a:rPr>
                        <a:t>Condition</a:t>
                      </a:r>
                      <a:endParaRPr lang="fr-FR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>
                          <a:effectLst/>
                        </a:rPr>
                        <a:t>tblClaim </a:t>
                      </a:r>
                      <a:r>
                        <a:rPr lang="fr-FR" sz="1400" b="1">
                          <a:effectLst/>
                        </a:rPr>
                        <a:t>→ </a:t>
                      </a:r>
                      <a:r>
                        <a:rPr lang="fr-FR" sz="1400" b="1" u="none" strike="noStrike">
                          <a:solidFill>
                            <a:srgbClr val="0052CC"/>
                          </a:solidFill>
                          <a:effectLst/>
                          <a:hlinkClick r:id="rId9" tooltip="https://openimis.atlassian.net/wiki/spaces/OP/pages/1534394373/Diagnosis+table+tblICDCodes"/>
                        </a:rPr>
                        <a:t>tblICDCodes</a:t>
                      </a:r>
                      <a:endParaRPr lang="fr-FR" sz="1400" b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dirty="0" err="1" smtClean="0">
                          <a:effectLst/>
                        </a:rPr>
                        <a:t>Diagnosis</a:t>
                      </a:r>
                      <a:endParaRPr lang="fr-FR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0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dirty="0" smtClean="0">
                          <a:effectLst/>
                        </a:rPr>
                        <a:t>Claim </a:t>
                      </a:r>
                      <a:r>
                        <a:rPr lang="fr-FR" sz="1400" b="0" dirty="0">
                          <a:effectLst/>
                        </a:rPr>
                        <a:t>→ </a:t>
                      </a:r>
                      <a:r>
                        <a:rPr lang="fr-FR" sz="1400" b="1" u="none" strike="noStrike" dirty="0" err="1">
                          <a:solidFill>
                            <a:srgbClr val="0052CC"/>
                          </a:solidFill>
                          <a:effectLst/>
                          <a:hlinkClick r:id="rId10" tooltip="https://openimis.atlassian.net/wiki/spaces/OP/pages/1517617153/FHIR+R4+-+HealthcareService"/>
                        </a:rPr>
                        <a:t>HealthcareService</a:t>
                      </a:r>
                      <a:r>
                        <a:rPr lang="fr-FR" sz="1400" b="1" dirty="0">
                          <a:effectLst/>
                        </a:rPr>
                        <a:t> </a:t>
                      </a:r>
                      <a:endParaRPr lang="fr-FR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>
                          <a:effectLst/>
                        </a:rPr>
                        <a:t>tblClaim </a:t>
                      </a:r>
                      <a:r>
                        <a:rPr lang="fr-FR" sz="1400" b="1">
                          <a:effectLst/>
                        </a:rPr>
                        <a:t>→ </a:t>
                      </a:r>
                      <a:r>
                        <a:rPr lang="fr-FR" sz="1400" b="1" u="none" strike="noStrike">
                          <a:solidFill>
                            <a:srgbClr val="0052CC"/>
                          </a:solidFill>
                          <a:effectLst/>
                          <a:hlinkClick r:id="rId11" tooltip="https://openimis.atlassian.net/wiki/spaces/OP/pages/1517879297"/>
                        </a:rPr>
                        <a:t>tblHF</a:t>
                      </a:r>
                      <a:endParaRPr lang="fr-FR" sz="1400" b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dirty="0" err="1" smtClean="0">
                          <a:effectLst/>
                        </a:rPr>
                        <a:t>Health</a:t>
                      </a:r>
                      <a:r>
                        <a:rPr lang="fr-FR" sz="1400" b="0" baseline="0" dirty="0" smtClean="0">
                          <a:effectLst/>
                        </a:rPr>
                        <a:t> Facility</a:t>
                      </a:r>
                      <a:r>
                        <a:rPr lang="fr-FR" sz="1400" b="0" dirty="0">
                          <a:effectLst/>
                        </a:rPr>
                        <a:t> </a:t>
                      </a: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73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dirty="0" smtClean="0">
                          <a:effectLst/>
                        </a:rPr>
                        <a:t>Claim </a:t>
                      </a:r>
                      <a:r>
                        <a:rPr lang="fr-FR" sz="1400" b="1" dirty="0">
                          <a:effectLst/>
                        </a:rPr>
                        <a:t>→ </a:t>
                      </a:r>
                      <a:r>
                        <a:rPr lang="fr-FR" sz="1400" b="1" u="none" strike="noStrike" dirty="0">
                          <a:solidFill>
                            <a:srgbClr val="0052CC"/>
                          </a:solidFill>
                          <a:effectLst/>
                          <a:hlinkClick r:id="rId12" tooltip="https://openimis.atlassian.net/wiki/spaces/OP/pages/1389133931/FHIR+R4+-+Patient"/>
                        </a:rPr>
                        <a:t>Patient</a:t>
                      </a:r>
                      <a:r>
                        <a:rPr lang="fr-FR" sz="1400" b="0" dirty="0">
                          <a:effectLst/>
                        </a:rPr>
                        <a:t> </a:t>
                      </a: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dirty="0" err="1">
                          <a:effectLst/>
                        </a:rPr>
                        <a:t>tblClaim</a:t>
                      </a:r>
                      <a:r>
                        <a:rPr lang="fr-FR" sz="1400" b="0" dirty="0">
                          <a:effectLst/>
                        </a:rPr>
                        <a:t> → </a:t>
                      </a:r>
                      <a:r>
                        <a:rPr lang="fr-FR" sz="1400" b="1" u="none" strike="noStrike" dirty="0" err="1">
                          <a:solidFill>
                            <a:srgbClr val="0052CC"/>
                          </a:solidFill>
                          <a:effectLst/>
                          <a:hlinkClick r:id="rId13" tooltip="https://openimis.atlassian.net/wiki/spaces/OP/pages/1487765722"/>
                        </a:rPr>
                        <a:t>tblInsurees</a:t>
                      </a:r>
                      <a:r>
                        <a:rPr lang="fr-FR" sz="1400" b="0" dirty="0">
                          <a:effectLst/>
                        </a:rPr>
                        <a:t/>
                      </a:r>
                      <a:br>
                        <a:rPr lang="fr-FR" sz="1400" b="0" dirty="0">
                          <a:effectLst/>
                        </a:rPr>
                      </a:br>
                      <a:r>
                        <a:rPr lang="fr-FR" sz="1400" b="0" dirty="0" err="1">
                          <a:effectLst/>
                        </a:rPr>
                        <a:t>tblClaim</a:t>
                      </a:r>
                      <a:r>
                        <a:rPr lang="fr-FR" sz="1400" b="0" dirty="0">
                          <a:effectLst/>
                        </a:rPr>
                        <a:t> → </a:t>
                      </a:r>
                      <a:r>
                        <a:rPr lang="fr-F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tblInsurees</a:t>
                      </a:r>
                      <a:r>
                        <a:rPr lang="fr-FR" sz="1400" b="0" dirty="0">
                          <a:effectLst/>
                        </a:rPr>
                        <a:t> → </a:t>
                      </a:r>
                      <a:r>
                        <a:rPr lang="fr-FR" sz="1400" b="1" u="none" strike="noStrike" dirty="0" err="1">
                          <a:solidFill>
                            <a:srgbClr val="0052CC"/>
                          </a:solidFill>
                          <a:effectLst/>
                          <a:hlinkClick r:id="rId14" tooltip="https://openimis.atlassian.net/wiki/spaces/OP/pages/1535901766"/>
                        </a:rPr>
                        <a:t>tblFamilies</a:t>
                      </a:r>
                      <a:r>
                        <a:rPr lang="fr-FR" sz="1400" b="1" dirty="0">
                          <a:effectLst/>
                        </a:rPr>
                        <a:t> </a:t>
                      </a:r>
                      <a:endParaRPr lang="fr-FR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dirty="0" err="1" smtClean="0">
                          <a:effectLst/>
                        </a:rPr>
                        <a:t>Insuree</a:t>
                      </a:r>
                      <a:endParaRPr lang="fr-FR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0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dirty="0" smtClean="0">
                          <a:effectLst/>
                        </a:rPr>
                        <a:t>Claim </a:t>
                      </a:r>
                      <a:r>
                        <a:rPr lang="fr-FR" sz="1400" b="0" dirty="0">
                          <a:effectLst/>
                        </a:rPr>
                        <a:t>→ </a:t>
                      </a:r>
                      <a:r>
                        <a:rPr lang="fr-FR" sz="1400" b="1" u="none" strike="noStrike" dirty="0" err="1">
                          <a:solidFill>
                            <a:srgbClr val="0052CC"/>
                          </a:solidFill>
                          <a:effectLst/>
                          <a:hlinkClick r:id="rId15" tooltip="https://openimis.atlassian.net/wiki/spaces/OP/pages/1400012844/FHIR+R4+-+ActivityDefinition"/>
                        </a:rPr>
                        <a:t>ActivityDefinition</a:t>
                      </a:r>
                      <a:endParaRPr lang="fr-FR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dirty="0" err="1">
                          <a:effectLst/>
                        </a:rPr>
                        <a:t>tblClaim</a:t>
                      </a:r>
                      <a:r>
                        <a:rPr lang="fr-FR" sz="1400" b="0" dirty="0">
                          <a:effectLst/>
                        </a:rPr>
                        <a:t> →</a:t>
                      </a:r>
                      <a:r>
                        <a:rPr lang="fr-FR" sz="1400" b="1" dirty="0">
                          <a:effectLst/>
                        </a:rPr>
                        <a:t> </a:t>
                      </a:r>
                      <a:r>
                        <a:rPr lang="fr-FR" sz="1400" b="0" dirty="0" err="1">
                          <a:effectLst/>
                        </a:rPr>
                        <a:t>tblClaimServices</a:t>
                      </a:r>
                      <a:r>
                        <a:rPr lang="fr-FR" sz="1400" b="0" dirty="0">
                          <a:effectLst/>
                        </a:rPr>
                        <a:t> → </a:t>
                      </a:r>
                      <a:r>
                        <a:rPr lang="fr-FR" sz="1400" b="1" u="none" strike="noStrike" dirty="0" err="1">
                          <a:solidFill>
                            <a:srgbClr val="0052CC"/>
                          </a:solidFill>
                          <a:effectLst/>
                          <a:hlinkClick r:id="rId16" tooltip="https://openimis.atlassian.net/wiki/spaces/OP/pages/1527087232/Medical+Service+table+tblServices"/>
                        </a:rPr>
                        <a:t>tblServices</a:t>
                      </a:r>
                      <a:endParaRPr lang="fr-FR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dirty="0" err="1" smtClean="0">
                          <a:effectLst/>
                        </a:rPr>
                        <a:t>Medical</a:t>
                      </a:r>
                      <a:r>
                        <a:rPr lang="fr-FR" sz="1400" b="0" dirty="0" smtClean="0">
                          <a:effectLst/>
                        </a:rPr>
                        <a:t> Service</a:t>
                      </a:r>
                      <a:endParaRPr lang="fr-FR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0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dirty="0" smtClean="0">
                          <a:effectLst/>
                        </a:rPr>
                        <a:t>Claim </a:t>
                      </a:r>
                      <a:r>
                        <a:rPr lang="fr-FR" sz="1400" b="0" dirty="0">
                          <a:effectLst/>
                        </a:rPr>
                        <a:t>→ </a:t>
                      </a:r>
                      <a:r>
                        <a:rPr lang="fr-FR" sz="1400" b="1" u="none" strike="noStrike" dirty="0" err="1">
                          <a:solidFill>
                            <a:srgbClr val="0052CC"/>
                          </a:solidFill>
                          <a:effectLst/>
                          <a:hlinkClick r:id="rId17" tooltip="https://openimis.atlassian.net/wiki/spaces/OP/pages/1400045588/FHIR+R4+-+Medication"/>
                        </a:rPr>
                        <a:t>Medication</a:t>
                      </a:r>
                      <a:endParaRPr lang="fr-FR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>
                          <a:effectLst/>
                        </a:rPr>
                        <a:t>tblClaim →</a:t>
                      </a:r>
                      <a:r>
                        <a:rPr lang="fr-FR" sz="1400" b="1">
                          <a:effectLst/>
                        </a:rPr>
                        <a:t> </a:t>
                      </a:r>
                      <a:r>
                        <a:rPr lang="fr-FR" sz="1400" b="0">
                          <a:effectLst/>
                        </a:rPr>
                        <a:t>tblClaimItems→ </a:t>
                      </a:r>
                      <a:r>
                        <a:rPr lang="fr-FR" sz="1400" b="1" u="none" strike="noStrike">
                          <a:solidFill>
                            <a:srgbClr val="0052CC"/>
                          </a:solidFill>
                          <a:effectLst/>
                          <a:hlinkClick r:id="rId18" tooltip="https://openimis.atlassian.net/wiki/spaces/OP/pages/1530593281"/>
                        </a:rPr>
                        <a:t>tblItems</a:t>
                      </a:r>
                      <a:endParaRPr lang="fr-FR" sz="1400" b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dirty="0" err="1" smtClean="0">
                          <a:effectLst/>
                        </a:rPr>
                        <a:t>Medical</a:t>
                      </a:r>
                      <a:r>
                        <a:rPr lang="fr-FR" sz="1400" b="0" dirty="0" smtClean="0">
                          <a:effectLst/>
                        </a:rPr>
                        <a:t> Item</a:t>
                      </a:r>
                      <a:r>
                        <a:rPr lang="fr-FR" sz="1400" b="0" dirty="0">
                          <a:effectLst/>
                        </a:rPr>
                        <a:t> </a:t>
                      </a: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0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dirty="0" smtClean="0">
                          <a:effectLst/>
                        </a:rPr>
                        <a:t>Claim </a:t>
                      </a:r>
                      <a:r>
                        <a:rPr lang="fr-FR" sz="1400" b="0" dirty="0">
                          <a:effectLst/>
                        </a:rPr>
                        <a:t>→ </a:t>
                      </a:r>
                      <a:r>
                        <a:rPr lang="fr-FR" sz="1400" b="1" u="none" strike="noStrike" dirty="0" err="1">
                          <a:solidFill>
                            <a:srgbClr val="0052CC"/>
                          </a:solidFill>
                          <a:effectLst/>
                          <a:hlinkClick r:id="rId19" tooltip="https://openimis.atlassian.net/wiki/spaces/OP/pages/1389592716/FHIR+R4+-+Practitioner"/>
                        </a:rPr>
                        <a:t>Practitioner</a:t>
                      </a:r>
                      <a:endParaRPr lang="fr-FR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>
                          <a:effectLst/>
                        </a:rPr>
                        <a:t>tblClaim </a:t>
                      </a:r>
                      <a:r>
                        <a:rPr lang="fr-FR" sz="1400" b="1">
                          <a:effectLst/>
                        </a:rPr>
                        <a:t>→ </a:t>
                      </a:r>
                      <a:r>
                        <a:rPr lang="fr-FR" sz="1400" b="1" u="none" strike="noStrike">
                          <a:solidFill>
                            <a:srgbClr val="0052CC"/>
                          </a:solidFill>
                          <a:effectLst/>
                          <a:hlinkClick r:id="rId20" tooltip="https://openimis.atlassian.net/wiki/spaces/OP/pages/1563230242/Claim+Administrator+table+tblClaimAdmin"/>
                        </a:rPr>
                        <a:t>tblClaimAdmin</a:t>
                      </a:r>
                      <a:endParaRPr lang="fr-FR" sz="1400" b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dirty="0" smtClean="0">
                          <a:effectLst/>
                        </a:rPr>
                        <a:t>Claim</a:t>
                      </a:r>
                      <a:r>
                        <a:rPr lang="en-US" sz="1400" b="0" baseline="0" dirty="0" smtClean="0">
                          <a:effectLst/>
                        </a:rPr>
                        <a:t> Administrator</a:t>
                      </a:r>
                      <a:endParaRPr lang="en-US" sz="1400" b="0" dirty="0">
                        <a:effectLst/>
                      </a:endParaRP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 June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64993980"/>
              </p:ext>
            </p:extLst>
          </p:nvPr>
        </p:nvGraphicFramePr>
        <p:xfrm>
          <a:off x="1919536" y="-79068"/>
          <a:ext cx="10157436" cy="121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  <p:extLst>
      <p:ext uri="{BB962C8B-B14F-4D97-AF65-F5344CB8AC3E}">
        <p14:creationId xmlns:p14="http://schemas.microsoft.com/office/powerpoint/2010/main" val="30284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Product</a:t>
            </a:r>
            <a:r>
              <a:rPr lang="de-DE" dirty="0"/>
              <a:t> Value Chain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June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openIMIS AI PartnerHack</a:t>
            </a:r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711624" y="1916832"/>
            <a:ext cx="6139582" cy="4303694"/>
            <a:chOff x="2783632" y="1933618"/>
            <a:chExt cx="4910250" cy="3441963"/>
          </a:xfrm>
        </p:grpSpPr>
        <p:sp>
          <p:nvSpPr>
            <p:cNvPr id="7" name="Google Shape;168;gd0d46c2e73_1_1"/>
            <p:cNvSpPr/>
            <p:nvPr/>
          </p:nvSpPr>
          <p:spPr>
            <a:xfrm>
              <a:off x="2783632" y="2290381"/>
              <a:ext cx="1524900" cy="522300"/>
            </a:xfrm>
            <a:prstGeom prst="homePlate">
              <a:avLst>
                <a:gd name="adj" fmla="val 50000"/>
              </a:avLst>
            </a:prstGeom>
            <a:solidFill>
              <a:srgbClr val="B2D0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600">
                  <a:solidFill>
                    <a:srgbClr val="006374"/>
                  </a:solidFill>
                  <a:latin typeface="Calibri"/>
                  <a:ea typeface="Calibri"/>
                  <a:cs typeface="Calibri"/>
                  <a:sym typeface="Calibri"/>
                </a:rPr>
                <a:t>Gathering data</a:t>
              </a:r>
              <a:endParaRPr sz="1400"/>
            </a:p>
          </p:txBody>
        </p:sp>
        <p:sp>
          <p:nvSpPr>
            <p:cNvPr id="8" name="Google Shape;169;gd0d46c2e73_1_1"/>
            <p:cNvSpPr/>
            <p:nvPr/>
          </p:nvSpPr>
          <p:spPr>
            <a:xfrm>
              <a:off x="4129902" y="2290381"/>
              <a:ext cx="1524900" cy="522300"/>
            </a:xfrm>
            <a:prstGeom prst="chevron">
              <a:avLst>
                <a:gd name="adj" fmla="val 50000"/>
              </a:avLst>
            </a:prstGeom>
            <a:solidFill>
              <a:srgbClr val="B2D0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6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Clean data</a:t>
              </a:r>
              <a:endParaRPr sz="1600">
                <a:solidFill>
                  <a:srgbClr val="0063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0;gd0d46c2e73_1_1"/>
            <p:cNvSpPr/>
            <p:nvPr/>
          </p:nvSpPr>
          <p:spPr>
            <a:xfrm>
              <a:off x="5472082" y="2290381"/>
              <a:ext cx="2221800" cy="522300"/>
            </a:xfrm>
            <a:prstGeom prst="chevron">
              <a:avLst>
                <a:gd name="adj" fmla="val 50000"/>
              </a:avLst>
            </a:prstGeom>
            <a:solidFill>
              <a:srgbClr val="B2D0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de-DE" sz="16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Data analysis and visualization</a:t>
              </a:r>
              <a:endParaRPr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71;gd0d46c2e73_1_1"/>
            <p:cNvSpPr txBox="1"/>
            <p:nvPr/>
          </p:nvSpPr>
          <p:spPr>
            <a:xfrm>
              <a:off x="2783632" y="1933618"/>
              <a:ext cx="49101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 </a:t>
              </a:r>
              <a:r>
                <a:rPr lang="de-DE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implementation</a:t>
              </a: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lang="de-DE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scientist</a:t>
              </a: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2000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" name="Google Shape;172;gd0d46c2e73_1_1"/>
            <p:cNvSpPr/>
            <p:nvPr/>
          </p:nvSpPr>
          <p:spPr>
            <a:xfrm>
              <a:off x="2783632" y="3144681"/>
              <a:ext cx="2639700" cy="522300"/>
            </a:xfrm>
            <a:prstGeom prst="chevron">
              <a:avLst>
                <a:gd name="adj" fmla="val 50000"/>
              </a:avLst>
            </a:prstGeom>
            <a:solidFill>
              <a:srgbClr val="B2D0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de-DE" sz="16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Evaluation metrics and acceptance criteria</a:t>
              </a:r>
              <a:endParaRPr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73;gd0d46c2e73_1_1"/>
            <p:cNvSpPr/>
            <p:nvPr/>
          </p:nvSpPr>
          <p:spPr>
            <a:xfrm>
              <a:off x="5263132" y="3144681"/>
              <a:ext cx="2430600" cy="522300"/>
            </a:xfrm>
            <a:prstGeom prst="chevron">
              <a:avLst>
                <a:gd name="adj" fmla="val 50000"/>
              </a:avLst>
            </a:prstGeom>
            <a:solidFill>
              <a:srgbClr val="B2D0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de-DE" sz="16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Training and evaluating ML model</a:t>
              </a:r>
              <a:endParaRPr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74;gd0d46c2e73_1_1"/>
            <p:cNvSpPr txBox="1"/>
            <p:nvPr/>
          </p:nvSpPr>
          <p:spPr>
            <a:xfrm>
              <a:off x="2783632" y="2776821"/>
              <a:ext cx="49101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 </a:t>
              </a:r>
              <a:r>
                <a:rPr lang="de-DE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implementation</a:t>
              </a: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lang="de-DE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automated</a:t>
              </a: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5;gd0d46c2e73_1_1"/>
            <p:cNvSpPr/>
            <p:nvPr/>
          </p:nvSpPr>
          <p:spPr>
            <a:xfrm>
              <a:off x="2783632" y="3998981"/>
              <a:ext cx="2639700" cy="522300"/>
            </a:xfrm>
            <a:prstGeom prst="chevron">
              <a:avLst>
                <a:gd name="adj" fmla="val 50000"/>
              </a:avLst>
            </a:prstGeom>
            <a:solidFill>
              <a:srgbClr val="B2D0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de-DE" sz="16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openIMIS Claim-AI module development</a:t>
              </a:r>
              <a:endParaRPr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6;gd0d46c2e73_1_1"/>
            <p:cNvSpPr/>
            <p:nvPr/>
          </p:nvSpPr>
          <p:spPr>
            <a:xfrm>
              <a:off x="5263132" y="3998981"/>
              <a:ext cx="2430600" cy="522300"/>
            </a:xfrm>
            <a:prstGeom prst="chevron">
              <a:avLst>
                <a:gd name="adj" fmla="val 50000"/>
              </a:avLst>
            </a:prstGeom>
            <a:solidFill>
              <a:srgbClr val="B2D0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de-DE" sz="16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Claim-AI Quality module development</a:t>
              </a:r>
              <a:endParaRPr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77;gd0d46c2e73_1_1"/>
            <p:cNvSpPr txBox="1"/>
            <p:nvPr/>
          </p:nvSpPr>
          <p:spPr>
            <a:xfrm>
              <a:off x="2783632" y="3646148"/>
              <a:ext cx="49101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Global </a:t>
              </a:r>
              <a:r>
                <a:rPr lang="de-DE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Good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78;gd0d46c2e73_1_1"/>
            <p:cNvSpPr/>
            <p:nvPr/>
          </p:nvSpPr>
          <p:spPr>
            <a:xfrm>
              <a:off x="2783632" y="4853281"/>
              <a:ext cx="2639700" cy="522300"/>
            </a:xfrm>
            <a:prstGeom prst="chevron">
              <a:avLst>
                <a:gd name="adj" fmla="val 50000"/>
              </a:avLst>
            </a:prstGeom>
            <a:solidFill>
              <a:srgbClr val="B2D0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de-DE" sz="16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Module user acceptance testing</a:t>
              </a:r>
              <a:endParaRPr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79;gd0d46c2e73_1_1"/>
            <p:cNvSpPr/>
            <p:nvPr/>
          </p:nvSpPr>
          <p:spPr>
            <a:xfrm>
              <a:off x="5263132" y="4853281"/>
              <a:ext cx="2430600" cy="522300"/>
            </a:xfrm>
            <a:prstGeom prst="chevron">
              <a:avLst>
                <a:gd name="adj" fmla="val 50000"/>
              </a:avLst>
            </a:prstGeom>
            <a:solidFill>
              <a:srgbClr val="B2D0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de-DE" sz="16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Operations</a:t>
              </a:r>
              <a:endParaRPr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0;gd0d46c2e73_1_1"/>
            <p:cNvSpPr txBox="1"/>
            <p:nvPr/>
          </p:nvSpPr>
          <p:spPr>
            <a:xfrm>
              <a:off x="2783632" y="4488350"/>
              <a:ext cx="49101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 </a:t>
              </a:r>
              <a:r>
                <a:rPr lang="de-DE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implementation</a:t>
              </a: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lang="de-DE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implementer</a:t>
              </a: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0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07368" y="2164002"/>
            <a:ext cx="11377264" cy="4289334"/>
          </a:xfrm>
        </p:spPr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Validation </a:t>
            </a:r>
            <a:r>
              <a:rPr lang="en-US" dirty="0" smtClean="0"/>
              <a:t>on last </a:t>
            </a:r>
            <a:r>
              <a:rPr lang="en-US" dirty="0"/>
              <a:t>NHIB database</a:t>
            </a:r>
            <a:endParaRPr lang="en-US" dirty="0" smtClean="0"/>
          </a:p>
          <a:p>
            <a:pPr marL="102868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Discovered a degradation of the AI Model performance cause by data drift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Data drift is caused by</a:t>
            </a:r>
          </a:p>
          <a:p>
            <a:pPr marL="102868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COVID situation: data distribution before and after is not the same </a:t>
            </a:r>
          </a:p>
          <a:p>
            <a:pPr marL="102868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Categorical field proportion more than 60%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Ways to improve</a:t>
            </a:r>
          </a:p>
          <a:p>
            <a:pPr marL="102868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Solve data drift issues by creating aggregated field </a:t>
            </a:r>
            <a:r>
              <a:rPr lang="en-US" dirty="0" smtClean="0">
                <a:sym typeface="Wingdings" panose="05000000000000000000" pitchFamily="2" charset="2"/>
              </a:rPr>
              <a:t> requires access to full DB, meaning a copy of the FHIR data on AI module implementation </a:t>
            </a:r>
          </a:p>
          <a:p>
            <a:pPr marL="1028689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Improve label consistency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 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113224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dirty="0" smtClean="0"/>
              <a:t>Next </a:t>
            </a:r>
            <a:r>
              <a:rPr lang="en-US" dirty="0"/>
              <a:t>steps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8" y="188640"/>
            <a:ext cx="5616624" cy="22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0d46c2e73_1_90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314955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200" dirty="0" err="1">
                <a:latin typeface="Poppins"/>
                <a:ea typeface="Poppins"/>
                <a:cs typeface="Poppins"/>
                <a:sym typeface="Poppins"/>
              </a:rPr>
              <a:t>Contacts</a:t>
            </a:r>
            <a:r>
              <a:rPr lang="de-DE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-DE" sz="1200" dirty="0" err="1">
                <a:latin typeface="Poppins"/>
                <a:ea typeface="Poppins"/>
                <a:cs typeface="Poppins"/>
                <a:sym typeface="Poppins"/>
              </a:rPr>
              <a:t>SwissTPH</a:t>
            </a:r>
            <a:r>
              <a:rPr lang="de-DE" sz="1200" dirty="0">
                <a:latin typeface="Poppins"/>
                <a:ea typeface="Poppins"/>
                <a:cs typeface="Poppins"/>
                <a:sym typeface="Poppins"/>
              </a:rPr>
              <a:t>: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200" b="0" dirty="0">
                <a:latin typeface="Poppins"/>
                <a:ea typeface="Poppins"/>
                <a:cs typeface="Poppins"/>
                <a:sym typeface="Poppins"/>
              </a:rPr>
              <a:t>Dragos Dobre (dragos.dobre@swisstph.ch)</a:t>
            </a:r>
            <a:endParaRPr sz="1200" b="0" dirty="0">
              <a:latin typeface="Poppins"/>
              <a:ea typeface="Poppins"/>
              <a:cs typeface="Poppins"/>
              <a:sym typeface="Poppins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de-DE" sz="1200" b="0" dirty="0">
                <a:latin typeface="Poppins"/>
                <a:ea typeface="Poppins"/>
                <a:cs typeface="Poppins"/>
                <a:sym typeface="Poppins"/>
              </a:rPr>
              <a:t>Simona Dobre (simona@dobre.fr</a:t>
            </a:r>
            <a:r>
              <a:rPr lang="de-DE" sz="1200" b="0" dirty="0" smtClean="0">
                <a:latin typeface="Poppins"/>
                <a:ea typeface="Poppins"/>
                <a:cs typeface="Poppins"/>
                <a:sym typeface="Poppins"/>
              </a:rPr>
              <a:t>)</a:t>
            </a:r>
            <a:br>
              <a:rPr lang="de-DE" sz="1200" b="0" dirty="0" smtClean="0">
                <a:latin typeface="Poppins"/>
                <a:ea typeface="Poppins"/>
                <a:cs typeface="Poppins"/>
                <a:sym typeface="Poppins"/>
              </a:rPr>
            </a:br>
            <a:r>
              <a:rPr lang="de-DE" sz="1200" dirty="0" smtClean="0">
                <a:latin typeface="Poppins"/>
                <a:ea typeface="Poppins"/>
                <a:cs typeface="Poppins"/>
                <a:sym typeface="Poppins"/>
              </a:rPr>
              <a:t>Project </a:t>
            </a:r>
            <a:r>
              <a:rPr lang="de-DE" sz="1200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links:</a:t>
            </a:r>
            <a:r>
              <a:rPr lang="de-DE" sz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de-DE" sz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de-DE" sz="1200" b="0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openIMIS </a:t>
            </a:r>
            <a:r>
              <a:rPr lang="de-DE" sz="1200" b="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wiki</a:t>
            </a: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r>
              <a:rPr lang="de-DE" sz="1200" b="0" dirty="0">
                <a:solidFill>
                  <a:schemeClr val="bg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/>
              </a:rPr>
              <a:t> </a:t>
            </a:r>
            <a:r>
              <a:rPr lang="de-DE" sz="1200" b="0" u="sng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openimis.atlassian.net/</a:t>
            </a:r>
            <a:r>
              <a:rPr lang="de-DE" sz="1200" b="0" u="sng" dirty="0" err="1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wiki</a:t>
            </a:r>
            <a:r>
              <a:rPr lang="de-DE" sz="1200" b="0" u="sng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/</a:t>
            </a:r>
            <a:r>
              <a:rPr lang="de-DE" sz="1200" b="0" u="sng" dirty="0" err="1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spaces</a:t>
            </a:r>
            <a:r>
              <a:rPr lang="de-DE" sz="1200" b="0" u="sng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/OP/</a:t>
            </a:r>
            <a:r>
              <a:rPr lang="de-DE" sz="1200" b="0" u="sng" dirty="0" err="1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pages</a:t>
            </a:r>
            <a:r>
              <a:rPr lang="de-DE" sz="1200" b="0" u="sng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/1448542777</a:t>
            </a:r>
            <a:r>
              <a:rPr lang="de-DE" sz="1200" b="0" u="sng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-DE" sz="1200" b="0" u="sng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de-DE" sz="1200" b="0" u="sng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Claim-AI </a:t>
            </a:r>
            <a:r>
              <a:rPr lang="de-DE" sz="1200" b="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research</a:t>
            </a: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de-DE" sz="1200" b="0" u="sng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https://</a:t>
            </a:r>
            <a:r>
              <a:rPr lang="de-DE" sz="1200" b="0" u="sng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github.com/openimis/openimis-ai-research_py</a:t>
            </a:r>
            <a:r>
              <a:rPr lang="de-DE" sz="1200" b="0" u="sng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-DE" sz="1200" b="0" u="sng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de-DE" sz="1200" b="0" u="sng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de-DE" sz="1200" b="0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Claim-AI </a:t>
            </a:r>
            <a:r>
              <a:rPr lang="de-DE" sz="1200" b="0" dirty="0" err="1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module</a:t>
            </a:r>
            <a:r>
              <a:rPr lang="de-DE" sz="1200" b="0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BE: </a:t>
            </a:r>
            <a:r>
              <a:rPr lang="de-DE" sz="1200" b="0" u="sng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6"/>
              </a:rPr>
              <a:t>https://</a:t>
            </a:r>
            <a:r>
              <a:rPr lang="de-DE" sz="1200" b="0" u="sng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6"/>
              </a:rPr>
              <a:t>github.com/openimis/openimis-be-claim_ai_py</a:t>
            </a:r>
            <a:r>
              <a:rPr lang="de-DE" sz="1200" b="0" u="sng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-DE" sz="1200" b="0" u="sng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de-DE" sz="1200" b="0" u="sng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de-DE" sz="1200" b="0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Claim-AI Quality BE:</a:t>
            </a:r>
            <a:r>
              <a:rPr lang="de-DE" sz="1200" b="0" dirty="0" smtClean="0">
                <a:solidFill>
                  <a:schemeClr val="bg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7"/>
              </a:rPr>
              <a:t> </a:t>
            </a:r>
            <a:r>
              <a:rPr lang="de-DE" sz="1200" b="0" u="sng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8"/>
              </a:rPr>
              <a:t>github.com/</a:t>
            </a:r>
            <a:r>
              <a:rPr lang="de-DE" sz="1200" b="0" u="sng" dirty="0" err="1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8"/>
              </a:rPr>
              <a:t>openimis</a:t>
            </a:r>
            <a:r>
              <a:rPr lang="de-DE" sz="1200" b="0" u="sng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8"/>
              </a:rPr>
              <a:t>/</a:t>
            </a:r>
            <a:r>
              <a:rPr lang="de-DE" sz="1200" b="0" u="sng" dirty="0" err="1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8"/>
              </a:rPr>
              <a:t>openimis-be-claim_ai_quality_py</a:t>
            </a:r>
            <a:r>
              <a:rPr lang="de-DE" sz="1200" b="0" u="sng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de-DE" sz="1200" b="0" u="sng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Claim-AI Quality FE: </a:t>
            </a:r>
            <a:r>
              <a:rPr lang="de-DE" sz="1200" b="0" u="sng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9"/>
              </a:rPr>
              <a:t>https://</a:t>
            </a:r>
            <a:r>
              <a:rPr lang="de-DE" sz="1200" b="0" u="sng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9"/>
              </a:rPr>
              <a:t>github.com/openimis/openimis-fe-claim_ai_quality_js</a:t>
            </a:r>
            <a:r>
              <a:rPr lang="de-DE" sz="1200" b="0" u="sng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200" b="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gd0d46c2e73_1_90"/>
          <p:cNvSpPr txBox="1">
            <a:spLocks noGrp="1"/>
          </p:cNvSpPr>
          <p:nvPr>
            <p:ph type="body" idx="1"/>
          </p:nvPr>
        </p:nvSpPr>
        <p:spPr>
          <a:xfrm>
            <a:off x="831851" y="779467"/>
            <a:ext cx="10515600" cy="1500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700" b="1" dirty="0" err="1"/>
              <a:t>Thank</a:t>
            </a:r>
            <a:r>
              <a:rPr lang="de-DE" sz="3700" b="1" dirty="0"/>
              <a:t> </a:t>
            </a:r>
            <a:r>
              <a:rPr lang="de-DE" sz="3700" b="1" dirty="0" err="1"/>
              <a:t>you</a:t>
            </a:r>
            <a:endParaRPr sz="3700" b="1" dirty="0"/>
          </a:p>
        </p:txBody>
      </p:sp>
      <p:sp>
        <p:nvSpPr>
          <p:cNvPr id="154" name="Google Shape;154;gd0d46c2e73_1_90"/>
          <p:cNvSpPr txBox="1">
            <a:spLocks noGrp="1"/>
          </p:cNvSpPr>
          <p:nvPr>
            <p:ph type="title" idx="4294967295"/>
          </p:nvPr>
        </p:nvSpPr>
        <p:spPr>
          <a:xfrm>
            <a:off x="7015163" y="1709738"/>
            <a:ext cx="5176837" cy="314955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More </a:t>
            </a:r>
            <a:r>
              <a:rPr lang="de-DE" sz="120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information</a:t>
            </a:r>
            <a:r>
              <a:rPr lang="de-DE" sz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on openIMIS</a:t>
            </a:r>
            <a:endParaRPr sz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Website: </a:t>
            </a:r>
            <a:r>
              <a:rPr lang="de-DE" sz="1200" b="0" u="sng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10"/>
              </a:rPr>
              <a:t>www.openIMIS.org</a:t>
            </a: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-DE" sz="1200" b="0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de-DE" sz="1200" b="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sign</a:t>
            </a: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-DE" sz="1200" b="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up</a:t>
            </a: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-DE" sz="1200" b="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for</a:t>
            </a: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-DE" sz="1200" b="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the</a:t>
            </a: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-DE" sz="1200" b="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newsletter</a:t>
            </a: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!)</a:t>
            </a:r>
            <a:endParaRPr sz="1200" b="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openIMIS </a:t>
            </a:r>
            <a:r>
              <a:rPr lang="de-DE" sz="1200" b="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wiki</a:t>
            </a: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r>
              <a:rPr lang="de-DE" sz="1200" b="0" dirty="0">
                <a:solidFill>
                  <a:schemeClr val="bg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/>
              </a:rPr>
              <a:t> </a:t>
            </a:r>
            <a:r>
              <a:rPr lang="de-DE" sz="1200" b="0" u="sng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wiki.openIMIS.org</a:t>
            </a:r>
            <a:endParaRPr sz="1200" b="0" u="sng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Source </a:t>
            </a:r>
            <a:r>
              <a:rPr lang="de-DE" sz="1200" b="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code</a:t>
            </a: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r>
              <a:rPr lang="de-DE" sz="1200" b="0" dirty="0">
                <a:solidFill>
                  <a:schemeClr val="bg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7"/>
              </a:rPr>
              <a:t> </a:t>
            </a:r>
            <a:r>
              <a:rPr lang="de-DE" sz="1200" b="0" u="sng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7"/>
              </a:rPr>
              <a:t>github.com/</a:t>
            </a:r>
            <a:r>
              <a:rPr lang="de-DE" sz="1200" b="0" u="sng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7"/>
              </a:rPr>
              <a:t>openimis</a:t>
            </a:r>
            <a:endParaRPr sz="1200" b="0" u="sng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Documentation</a:t>
            </a: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r>
              <a:rPr lang="de-DE" sz="1200" b="0" dirty="0">
                <a:solidFill>
                  <a:schemeClr val="bg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11"/>
              </a:rPr>
              <a:t> </a:t>
            </a:r>
            <a:r>
              <a:rPr lang="de-DE" sz="1200" b="0" u="sng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11"/>
              </a:rPr>
              <a:t>docs.openIMIS.org</a:t>
            </a:r>
            <a:endParaRPr sz="1200" b="0" u="sng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Demo:</a:t>
            </a:r>
            <a:r>
              <a:rPr lang="de-DE" sz="1200" b="0" dirty="0">
                <a:solidFill>
                  <a:schemeClr val="bg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12"/>
              </a:rPr>
              <a:t> </a:t>
            </a:r>
            <a:r>
              <a:rPr lang="de-DE" sz="1200" b="0" u="sng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12"/>
              </a:rPr>
              <a:t>demo.openIMIS.org</a:t>
            </a:r>
            <a:endParaRPr sz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1" name="Google Shape;161;gd0d46c2e73_1_9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429097" y="5811896"/>
            <a:ext cx="590550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26" name="Picture 2" descr="SolDevelo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37" y="5811894"/>
            <a:ext cx="1795500" cy="6000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PharmaBoardroom | Swiss Tropical &amp; Public Health Institute (Swiss TPH)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5" b="6895"/>
          <a:stretch/>
        </p:blipFill>
        <p:spPr bwMode="auto">
          <a:xfrm>
            <a:off x="969906" y="5811894"/>
            <a:ext cx="1405741" cy="59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wiss Agency for Development and Cooperation SDC Vector Logo - (.SVG +  .PNG) - SeekVectorLogo.Net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42631"/>
          <a:stretch/>
        </p:blipFill>
        <p:spPr bwMode="auto">
          <a:xfrm>
            <a:off x="969906" y="5041912"/>
            <a:ext cx="2108847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ndesministerium für wirtschaftliche Zusammenarbeit und Entwicklung |  zumquadrat - Visuelle Kommunikation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2" b="25123"/>
          <a:stretch/>
        </p:blipFill>
        <p:spPr bwMode="auto">
          <a:xfrm>
            <a:off x="3115820" y="5041912"/>
            <a:ext cx="159249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rtenaires – Agridurable Tunisie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8" t="31139" r="1851" b="35837"/>
          <a:stretch/>
        </p:blipFill>
        <p:spPr bwMode="auto">
          <a:xfrm>
            <a:off x="4745383" y="5041913"/>
            <a:ext cx="2248348" cy="5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igital Squar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99" y="5041912"/>
            <a:ext cx="601107" cy="6011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841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19;p8"/>
          <p:cNvSpPr>
            <a:spLocks noGrp="1"/>
          </p:cNvSpPr>
          <p:nvPr>
            <p:ph type="dt" sz="half" idx="10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smtClean="0"/>
              <a:t>21 June 2021</a:t>
            </a:r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692696"/>
            <a:ext cx="8078663" cy="558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June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openIMIS AI PartnerHack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32780" y="1473038"/>
            <a:ext cx="7768632" cy="497514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940411"/>
          </a:xfrm>
        </p:spPr>
        <p:txBody>
          <a:bodyPr/>
          <a:lstStyle/>
          <a:p>
            <a:r>
              <a:rPr lang="en-GB" dirty="0" smtClean="0"/>
              <a:t>openIMIS Claim-AI </a:t>
            </a:r>
            <a:r>
              <a:rPr lang="en-GB" dirty="0"/>
              <a:t>A</a:t>
            </a:r>
            <a:r>
              <a:rPr lang="en-GB" dirty="0" smtClean="0"/>
              <a:t>rchitecture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7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338137"/>
            <a:ext cx="7372350" cy="61817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 June 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0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AI-</a:t>
            </a:r>
            <a:r>
              <a:rPr lang="de-CH" dirty="0" err="1"/>
              <a:t>based</a:t>
            </a:r>
            <a:r>
              <a:rPr lang="de-CH" dirty="0"/>
              <a:t> Claim </a:t>
            </a:r>
            <a:r>
              <a:rPr lang="de-CH" dirty="0" err="1"/>
              <a:t>Adjudication</a:t>
            </a:r>
            <a:r>
              <a:rPr lang="de-CH" dirty="0"/>
              <a:t>: </a:t>
            </a:r>
            <a:r>
              <a:rPr lang="de-CH" dirty="0" err="1" smtClean="0"/>
              <a:t>Objective</a:t>
            </a:r>
            <a:endParaRPr lang="en-GB" dirty="0"/>
          </a:p>
        </p:txBody>
      </p:sp>
      <p:sp>
        <p:nvSpPr>
          <p:cNvPr id="4" name="Google Shape;78;g867816d38c_0_1"/>
          <p:cNvSpPr>
            <a:spLocks noGrp="1"/>
          </p:cNvSpPr>
          <p:nvPr>
            <p:ph idx="1"/>
          </p:nvPr>
        </p:nvSpPr>
        <p:spPr bwMode="auto">
          <a:xfrm>
            <a:off x="838200" y="2164469"/>
            <a:ext cx="11018440" cy="401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7" rIns="91422" bIns="45697" anchor="t" anchorCtr="0">
            <a:normAutofit fontScale="85000" lnSpcReduction="20000"/>
          </a:bodyPr>
          <a:lstStyle/>
          <a:p>
            <a:pPr marL="11">
              <a:defRPr/>
            </a:pPr>
            <a:r>
              <a:rPr lang="en-US" dirty="0"/>
              <a:t>Develop and validate an AI-based claim categorization </a:t>
            </a:r>
            <a:r>
              <a:rPr lang="en-US" dirty="0" smtClean="0"/>
              <a:t>solution </a:t>
            </a:r>
            <a:r>
              <a:rPr lang="en-US" dirty="0"/>
              <a:t>capable to</a:t>
            </a:r>
            <a:r>
              <a:rPr lang="en-GB" dirty="0"/>
              <a:t>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Set </a:t>
            </a:r>
            <a:r>
              <a:rPr lang="en-GB" b="1" dirty="0"/>
              <a:t>as accepted/rejected </a:t>
            </a:r>
            <a:r>
              <a:rPr lang="en-GB" dirty="0"/>
              <a:t>each items/services from all submitted claims (must have)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Give </a:t>
            </a:r>
            <a:r>
              <a:rPr lang="en-GB" b="1" dirty="0"/>
              <a:t>a rejection reason </a:t>
            </a:r>
            <a:r>
              <a:rPr lang="en-GB" dirty="0"/>
              <a:t>for each rejected item/service (nice to have)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Modify </a:t>
            </a:r>
            <a:r>
              <a:rPr lang="en-GB" b="1" dirty="0"/>
              <a:t>the values related to Approved Quantities and Prices </a:t>
            </a:r>
            <a:r>
              <a:rPr lang="en-GB" dirty="0"/>
              <a:t>for each rejected item/service (nice to have)</a:t>
            </a:r>
            <a:endParaRPr lang="en-US" dirty="0"/>
          </a:p>
          <a:p>
            <a:pPr marL="11">
              <a:defRPr/>
            </a:pPr>
            <a:r>
              <a:rPr lang="en-US" dirty="0" smtClean="0"/>
              <a:t>Secondary </a:t>
            </a:r>
            <a:r>
              <a:rPr lang="en-US" dirty="0"/>
              <a:t>objectives: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/>
              <a:t>Flag claims </a:t>
            </a:r>
            <a:r>
              <a:rPr lang="en-US" dirty="0"/>
              <a:t>containing rejected items/services </a:t>
            </a:r>
            <a:r>
              <a:rPr lang="en-US" dirty="0" smtClean="0"/>
              <a:t>to be </a:t>
            </a:r>
            <a:r>
              <a:rPr lang="en-US" dirty="0"/>
              <a:t>reviewed by Medical Officers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Allow to check the quality </a:t>
            </a:r>
            <a:r>
              <a:rPr lang="en-US" dirty="0" smtClean="0"/>
              <a:t>of the AI-based adjudication and </a:t>
            </a:r>
            <a:r>
              <a:rPr lang="en-US" b="1" dirty="0" smtClean="0"/>
              <a:t>to ‘fix’</a:t>
            </a:r>
            <a:r>
              <a:rPr lang="en-US" dirty="0" smtClean="0"/>
              <a:t> the misclassified results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Provide a misclassification report </a:t>
            </a:r>
            <a:r>
              <a:rPr lang="en-US" dirty="0" smtClean="0"/>
              <a:t>to support in the AI Model re-training decision </a:t>
            </a:r>
            <a:endParaRPr lang="en-US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Make </a:t>
            </a:r>
            <a:r>
              <a:rPr lang="en-US" b="1" dirty="0"/>
              <a:t>the solution generic </a:t>
            </a:r>
            <a:r>
              <a:rPr lang="en-US" dirty="0"/>
              <a:t>to be used by other insurance systems </a:t>
            </a:r>
            <a:endParaRPr lang="en-US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10" name="Google Shape;19;p8"/>
          <p:cNvSpPr>
            <a:spLocks noGrp="1"/>
          </p:cNvSpPr>
          <p:nvPr>
            <p:ph type="dt" sz="half" idx="10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smtClean="0"/>
              <a:t>21 June 2021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63677608"/>
              </p:ext>
            </p:extLst>
          </p:nvPr>
        </p:nvGraphicFramePr>
        <p:xfrm>
          <a:off x="1919536" y="-79068"/>
          <a:ext cx="10157436" cy="121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AI model training and evaluation</a:t>
            </a:r>
            <a:endParaRPr lang="en-US" dirty="0"/>
          </a:p>
        </p:txBody>
      </p:sp>
      <p:sp>
        <p:nvSpPr>
          <p:cNvPr id="72" name="Content Placeholder 7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GB" b="1" dirty="0" smtClean="0"/>
              <a:t>Evaluated models: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B050"/>
                </a:solidFill>
              </a:rPr>
              <a:t>Random Forest Classifier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B050"/>
                </a:solidFill>
              </a:rPr>
              <a:t>Extra Trees Classifier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B050"/>
                </a:solidFill>
              </a:rPr>
              <a:t>Extra Gradient Boost Classifier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B050"/>
                </a:solidFill>
              </a:rPr>
              <a:t>Voting Classifier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Decision Trees Classifiers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K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Neighbors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Classifier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K Means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Deep Learning related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techniques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GB" b="1" dirty="0"/>
              <a:t>Configurations tested: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random under-sampling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random over-sampling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B050"/>
                </a:solidFill>
              </a:rPr>
              <a:t>different selection of features &amp; aggregated features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B050"/>
                </a:solidFill>
              </a:rPr>
              <a:t>different normalization methods</a:t>
            </a:r>
          </a:p>
          <a:p>
            <a:pPr>
              <a:defRPr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77" name="Content Placeholder 76"/>
          <p:cNvSpPr>
            <a:spLocks noGrp="1"/>
          </p:cNvSpPr>
          <p:nvPr>
            <p:ph sz="half" idx="2"/>
          </p:nvPr>
        </p:nvSpPr>
        <p:spPr>
          <a:xfrm>
            <a:off x="8112224" y="2176043"/>
            <a:ext cx="3673624" cy="4000921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6" name="Google Shape;20;p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smtClean="0"/>
              <a:t>openIMIS AI PartnerHack</a:t>
            </a:r>
            <a:endParaRPr lang="en-GB"/>
          </a:p>
        </p:txBody>
      </p:sp>
      <p:sp>
        <p:nvSpPr>
          <p:cNvPr id="67" name="Rectangle 66"/>
          <p:cNvSpPr/>
          <p:nvPr/>
        </p:nvSpPr>
        <p:spPr bwMode="auto">
          <a:xfrm>
            <a:off x="4119563" y="2577504"/>
            <a:ext cx="1666874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b="1" dirty="0" smtClean="0">
                <a:solidFill>
                  <a:srgbClr val="FF0000"/>
                </a:solidFill>
              </a:rPr>
              <a:t>core &gt;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b="1" dirty="0" smtClean="0">
                <a:solidFill>
                  <a:srgbClr val="FF0000"/>
                </a:solidFill>
              </a:rPr>
              <a:t>0.6</a:t>
            </a:r>
            <a:endParaRPr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b="1" dirty="0">
                <a:solidFill>
                  <a:srgbClr val="FF0000"/>
                </a:solidFill>
              </a:rPr>
              <a:t>Accuracy &gt; 0.96</a:t>
            </a:r>
          </a:p>
        </p:txBody>
      </p:sp>
      <p:sp>
        <p:nvSpPr>
          <p:cNvPr id="68" name="Left Brace 67"/>
          <p:cNvSpPr/>
          <p:nvPr/>
        </p:nvSpPr>
        <p:spPr bwMode="auto">
          <a:xfrm flipH="1">
            <a:off x="3647727" y="2413450"/>
            <a:ext cx="339147" cy="1015550"/>
          </a:xfrm>
          <a:prstGeom prst="leftBrace">
            <a:avLst>
              <a:gd name="adj1" fmla="val 72495"/>
              <a:gd name="adj2" fmla="val 49500"/>
            </a:avLst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aphicFrame>
        <p:nvGraphicFramePr>
          <p:cNvPr id="70" name="Diagram 69"/>
          <p:cNvGraphicFramePr/>
          <p:nvPr>
            <p:extLst>
              <p:ext uri="{D42A27DB-BD31-4B8C-83A1-F6EECF244321}">
                <p14:modId xmlns:p14="http://schemas.microsoft.com/office/powerpoint/2010/main" val="1108307493"/>
              </p:ext>
            </p:extLst>
          </p:nvPr>
        </p:nvGraphicFramePr>
        <p:xfrm>
          <a:off x="1919536" y="-79068"/>
          <a:ext cx="10157436" cy="121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8" name="Pictur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696293" y="1817675"/>
            <a:ext cx="4790196" cy="49957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 June 2021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64;p2"/>
          <p:cNvSpPr>
            <a:spLocks noGrp="1"/>
          </p:cNvSpPr>
          <p:nvPr/>
        </p:nvSpPr>
        <p:spPr bwMode="auto">
          <a:xfrm>
            <a:off x="838199" y="926211"/>
            <a:ext cx="10515600" cy="94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7" rIns="91422" bIns="45697" anchor="ctr" anchorCtr="0"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 sz="4000" b="1" i="0" u="none" strike="noStrike" cap="non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en-US" dirty="0" smtClean="0"/>
              <a:t>From research to production</a:t>
            </a:r>
            <a:endParaRPr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280034" y="2130972"/>
            <a:ext cx="1111249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dirty="0"/>
              <a:t>Offline data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167695" y="3506233"/>
            <a:ext cx="1305975" cy="5917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sz="1400" dirty="0">
                <a:solidFill>
                  <a:schemeClr val="tx1"/>
                </a:solidFill>
              </a:rPr>
              <a:t>Cleaning data conditions</a:t>
            </a:r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 bwMode="auto">
          <a:xfrm rot="5399978" flipV="1">
            <a:off x="3500613" y="3135102"/>
            <a:ext cx="742260" cy="0"/>
          </a:xfrm>
          <a:prstGeom prst="line">
            <a:avLst/>
          </a:prstGeom>
          <a:ln w="28575" cap="flat" cmpd="sng" algn="ctr">
            <a:solidFill>
              <a:schemeClr val="accent1">
                <a:shade val="50000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 bwMode="auto">
          <a:xfrm>
            <a:off x="3871740" y="4113974"/>
            <a:ext cx="0" cy="1073102"/>
          </a:xfrm>
          <a:prstGeom prst="line">
            <a:avLst/>
          </a:prstGeom>
          <a:ln w="28575" cap="flat" cmpd="sng" algn="ctr">
            <a:solidFill>
              <a:schemeClr val="accent1">
                <a:shade val="50000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 bwMode="auto">
          <a:xfrm>
            <a:off x="4603488" y="3498097"/>
            <a:ext cx="1683557" cy="5917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sz="1400" dirty="0">
                <a:solidFill>
                  <a:schemeClr val="tx1"/>
                </a:solidFill>
              </a:rPr>
              <a:t>Normalization and categorization</a:t>
            </a:r>
          </a:p>
        </p:txBody>
      </p:sp>
      <p:cxnSp>
        <p:nvCxnSpPr>
          <p:cNvPr id="58" name="Straight Connector 57"/>
          <p:cNvCxnSpPr>
            <a:cxnSpLocks/>
          </p:cNvCxnSpPr>
          <p:nvPr/>
        </p:nvCxnSpPr>
        <p:spPr bwMode="auto">
          <a:xfrm rot="5399978" flipV="1">
            <a:off x="5068898" y="3133294"/>
            <a:ext cx="742259" cy="0"/>
          </a:xfrm>
          <a:prstGeom prst="line">
            <a:avLst/>
          </a:prstGeom>
          <a:ln w="28575" cap="flat" cmpd="sng" algn="ctr">
            <a:solidFill>
              <a:schemeClr val="accent1">
                <a:shade val="50000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 bwMode="auto">
          <a:xfrm>
            <a:off x="5426211" y="4078922"/>
            <a:ext cx="0" cy="1108154"/>
          </a:xfrm>
          <a:prstGeom prst="line">
            <a:avLst/>
          </a:prstGeom>
          <a:ln w="28575" cap="flat" cmpd="sng" algn="ctr">
            <a:solidFill>
              <a:schemeClr val="accent1">
                <a:shade val="50000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 bwMode="auto">
          <a:xfrm>
            <a:off x="8160756" y="3506234"/>
            <a:ext cx="1305973" cy="5917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2" algn="ctr">
              <a:tabLst>
                <a:tab pos="717550" algn="l"/>
              </a:tabLst>
              <a:defRPr/>
            </a:pPr>
            <a:r>
              <a:rPr sz="1600" dirty="0">
                <a:solidFill>
                  <a:schemeClr val="tx1"/>
                </a:solidFill>
              </a:rPr>
              <a:t>Best AI model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 bwMode="auto">
          <a:xfrm>
            <a:off x="8843405" y="4113974"/>
            <a:ext cx="27231" cy="1082483"/>
          </a:xfrm>
          <a:prstGeom prst="line">
            <a:avLst/>
          </a:prstGeom>
          <a:ln w="28575" cap="flat" cmpd="sng" algn="ctr">
            <a:solidFill>
              <a:schemeClr val="accent1">
                <a:shade val="50000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 June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openIMIS AI PartnerHack</a:t>
            </a:r>
            <a:endParaRPr lang="en-GB"/>
          </a:p>
        </p:txBody>
      </p:sp>
      <p:graphicFrame>
        <p:nvGraphicFramePr>
          <p:cNvPr id="65" name="Diagram 64"/>
          <p:cNvGraphicFramePr/>
          <p:nvPr>
            <p:extLst>
              <p:ext uri="{D42A27DB-BD31-4B8C-83A1-F6EECF244321}">
                <p14:modId xmlns:p14="http://schemas.microsoft.com/office/powerpoint/2010/main" val="3415789784"/>
              </p:ext>
            </p:extLst>
          </p:nvPr>
        </p:nvGraphicFramePr>
        <p:xfrm>
          <a:off x="1286452" y="1784413"/>
          <a:ext cx="8481436" cy="121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6" name="Diagram 65"/>
          <p:cNvGraphicFramePr/>
          <p:nvPr>
            <p:extLst>
              <p:ext uri="{D42A27DB-BD31-4B8C-83A1-F6EECF244321}">
                <p14:modId xmlns:p14="http://schemas.microsoft.com/office/powerpoint/2010/main" val="2651522743"/>
              </p:ext>
            </p:extLst>
          </p:nvPr>
        </p:nvGraphicFramePr>
        <p:xfrm>
          <a:off x="1286452" y="4953989"/>
          <a:ext cx="10157436" cy="121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2" name="Straight Connector 71"/>
          <p:cNvCxnSpPr>
            <a:cxnSpLocks/>
          </p:cNvCxnSpPr>
          <p:nvPr/>
        </p:nvCxnSpPr>
        <p:spPr bwMode="auto">
          <a:xfrm>
            <a:off x="8837318" y="2755508"/>
            <a:ext cx="0" cy="748916"/>
          </a:xfrm>
          <a:prstGeom prst="line">
            <a:avLst/>
          </a:prstGeom>
          <a:ln w="28575" cap="flat" cmpd="sng" algn="ctr">
            <a:solidFill>
              <a:schemeClr val="accent1">
                <a:shade val="50000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 bwMode="auto">
          <a:xfrm>
            <a:off x="280034" y="5300548"/>
            <a:ext cx="1111249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en-US" dirty="0" smtClean="0"/>
              <a:t>Online</a:t>
            </a:r>
            <a:r>
              <a:rPr dirty="0" smtClean="0"/>
              <a:t> </a:t>
            </a:r>
            <a:r>
              <a:rPr dirty="0"/>
              <a:t>data</a:t>
            </a:r>
          </a:p>
        </p:txBody>
      </p:sp>
      <p:graphicFrame>
        <p:nvGraphicFramePr>
          <p:cNvPr id="79" name="Diagram 78"/>
          <p:cNvGraphicFramePr/>
          <p:nvPr>
            <p:extLst>
              <p:ext uri="{D42A27DB-BD31-4B8C-83A1-F6EECF244321}">
                <p14:modId xmlns:p14="http://schemas.microsoft.com/office/powerpoint/2010/main" val="3208184788"/>
              </p:ext>
            </p:extLst>
          </p:nvPr>
        </p:nvGraphicFramePr>
        <p:xfrm>
          <a:off x="1919536" y="-79068"/>
          <a:ext cx="10157436" cy="121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5837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4;p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Claim</a:t>
            </a:r>
            <a:r>
              <a:rPr lang="it-IT" dirty="0" smtClean="0"/>
              <a:t>-AI </a:t>
            </a:r>
            <a:r>
              <a:rPr lang="it-IT" dirty="0" err="1" smtClean="0"/>
              <a:t>modules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June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openIMIS AI PartnerHack</a:t>
            </a:r>
            <a:endParaRPr lang="en-GB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76044146"/>
              </p:ext>
            </p:extLst>
          </p:nvPr>
        </p:nvGraphicFramePr>
        <p:xfrm>
          <a:off x="1919536" y="-79068"/>
          <a:ext cx="10157436" cy="121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2" name="Picture 2" descr="https://openimis.atlassian.net/wiki/download/attachments/1790345259/opeIMIS-AI-Usecas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73" y="1836519"/>
            <a:ext cx="88201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4;p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Claim</a:t>
            </a:r>
            <a:r>
              <a:rPr lang="it-IT" dirty="0" smtClean="0"/>
              <a:t>-AI </a:t>
            </a:r>
            <a:r>
              <a:rPr lang="it-IT" dirty="0" err="1" smtClean="0"/>
              <a:t>module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dirty="0" err="1">
                <a:solidFill>
                  <a:srgbClr val="0070C0"/>
                </a:solidFill>
              </a:rPr>
              <a:t>Responsibilities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Self containing </a:t>
            </a:r>
            <a:r>
              <a:rPr lang="en-US" dirty="0" smtClean="0"/>
              <a:t>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Implements an FHIR-based API for Claim submission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Loads the AI Model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Executes </a:t>
            </a:r>
            <a:r>
              <a:rPr lang="en-US" dirty="0"/>
              <a:t>the AI Model </a:t>
            </a:r>
            <a:r>
              <a:rPr lang="en-US" dirty="0" smtClean="0"/>
              <a:t>to evaluate the submitted Claims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June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openIMIS AI PartnerHack</a:t>
            </a:r>
            <a:endParaRPr lang="en-GB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76044146"/>
              </p:ext>
            </p:extLst>
          </p:nvPr>
        </p:nvGraphicFramePr>
        <p:xfrm>
          <a:off x="1919536" y="-79068"/>
          <a:ext cx="10157436" cy="121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9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">
  <a:themeElements>
    <a:clrScheme name="openIMIS colors">
      <a:dk1>
        <a:srgbClr val="000000"/>
      </a:dk1>
      <a:lt1>
        <a:srgbClr val="FFFFFF"/>
      </a:lt1>
      <a:dk2>
        <a:srgbClr val="4F4B4C"/>
      </a:dk2>
      <a:lt2>
        <a:srgbClr val="CCCBCB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EFBC53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MIS" id="{EAFAC0FA-7F75-4BEE-BF2A-E58493C55658}" vid="{D1C84F7D-749D-4EE4-9535-A9276AA683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</Template>
  <TotalTime>0</TotalTime>
  <Words>903</Words>
  <Application>Microsoft Office PowerPoint</Application>
  <DocSecurity>0</DocSecurity>
  <PresentationFormat>Widescreen</PresentationFormat>
  <Paragraphs>205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Poppins Light</vt:lpstr>
      <vt:lpstr>Wingdings</vt:lpstr>
      <vt:lpstr>Poppins SemiBold</vt:lpstr>
      <vt:lpstr>Symbol</vt:lpstr>
      <vt:lpstr>Poppins ExtraLight</vt:lpstr>
      <vt:lpstr>Arial</vt:lpstr>
      <vt:lpstr>Poppins</vt:lpstr>
      <vt:lpstr>Calibri</vt:lpstr>
      <vt:lpstr>openIMIS</vt:lpstr>
      <vt:lpstr>AI-based Claim Categorization </vt:lpstr>
      <vt:lpstr>PowerPoint Presentation</vt:lpstr>
      <vt:lpstr>openIMIS Claim-AI Architecture</vt:lpstr>
      <vt:lpstr>PowerPoint Presentation</vt:lpstr>
      <vt:lpstr>AI-based Claim Adjudication: Objective</vt:lpstr>
      <vt:lpstr>AI model training and evaluation</vt:lpstr>
      <vt:lpstr>PowerPoint Presentation</vt:lpstr>
      <vt:lpstr>Claim-AI modules development</vt:lpstr>
      <vt:lpstr>Claim-AI module Responsibilities</vt:lpstr>
      <vt:lpstr>Claim-AI Quality module  Responsibilities</vt:lpstr>
      <vt:lpstr>FHIR Claim input data for Claim-AI module</vt:lpstr>
      <vt:lpstr>Product Value Chain</vt:lpstr>
      <vt:lpstr>PowerPoint Presentation</vt:lpstr>
      <vt:lpstr>Contacts SwissTPH: Dragos Dobre (dragos.dobre@swisstph.ch) Simona Dobre (simona@dobre.fr) Project links: openIMIS wiki: openimis.atlassian.net/wiki/spaces/OP/pages/1448542777  Claim-AI research: https://github.com/openimis/openimis-ai-research_py  Claim-AI module BE: https://github.com/openimis/openimis-be-claim_ai_py  Claim-AI Quality BE: github.com/openimis/openimis-be-claim_ai_quality_py  Claim-AI Quality FE: https://github.com/openimis/openimis-fe-claim_ai_quality_js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AI-based Claim Categorization</dc:title>
  <dc:subject/>
  <dc:creator>Dragos Dobre</dc:creator>
  <cp:keywords/>
  <dc:description/>
  <cp:lastModifiedBy>Dragos Dobre</cp:lastModifiedBy>
  <cp:revision>120</cp:revision>
  <dcterms:modified xsi:type="dcterms:W3CDTF">2021-06-21T07:57:19Z</dcterms:modified>
  <cp:category/>
  <dc:identifier/>
  <cp:contentStatus/>
  <dc:language/>
  <cp:version/>
</cp:coreProperties>
</file>